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93" r:id="rId5"/>
    <p:sldId id="256" r:id="rId6"/>
    <p:sldId id="262" r:id="rId7"/>
    <p:sldId id="258" r:id="rId8"/>
    <p:sldId id="268" r:id="rId9"/>
    <p:sldId id="273" r:id="rId10"/>
    <p:sldId id="274" r:id="rId11"/>
    <p:sldId id="300" r:id="rId12"/>
    <p:sldId id="278" r:id="rId13"/>
    <p:sldId id="279" r:id="rId14"/>
    <p:sldId id="280" r:id="rId15"/>
    <p:sldId id="277" r:id="rId16"/>
    <p:sldId id="281" r:id="rId17"/>
    <p:sldId id="282" r:id="rId18"/>
    <p:sldId id="284" r:id="rId19"/>
    <p:sldId id="299" r:id="rId20"/>
    <p:sldId id="29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B478"/>
    <a:srgbClr val="76CBED"/>
    <a:srgbClr val="213871"/>
    <a:srgbClr val="42424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2AC71-F2DA-4684-A3AE-E8E4FF55878B}" v="18" dt="2019-10-01T11:51:51.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1361" autoAdjust="0"/>
  </p:normalViewPr>
  <p:slideViewPr>
    <p:cSldViewPr snapToGrid="0">
      <p:cViewPr varScale="1">
        <p:scale>
          <a:sx n="61" d="100"/>
          <a:sy n="61" d="100"/>
        </p:scale>
        <p:origin x="880" y="56"/>
      </p:cViewPr>
      <p:guideLst>
        <p:guide orient="horz" pos="2160"/>
        <p:guide pos="3840"/>
      </p:guideLst>
    </p:cSldViewPr>
  </p:slideViewPr>
  <p:notesTextViewPr>
    <p:cViewPr>
      <p:scale>
        <a:sx n="1" d="1"/>
        <a:sy n="1" d="1"/>
      </p:scale>
      <p:origin x="0" y="-300"/>
    </p:cViewPr>
  </p:notesTextViewPr>
  <p:notesViewPr>
    <p:cSldViewPr snapToGrid="0">
      <p:cViewPr varScale="1">
        <p:scale>
          <a:sx n="169" d="100"/>
          <a:sy n="169" d="100"/>
        </p:scale>
        <p:origin x="5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 Olaug Horverak" userId="a7850010-3044-4b4d-9f15-38caa34ae48c" providerId="ADAL" clId="{37994E3F-E788-4A21-9D66-90EB2846015C}"/>
    <pc:docChg chg="undo custSel addSld delSld modSld">
      <pc:chgData name="May Olaug Horverak" userId="a7850010-3044-4b4d-9f15-38caa34ae48c" providerId="ADAL" clId="{37994E3F-E788-4A21-9D66-90EB2846015C}" dt="2019-10-01T09:29:32.371" v="2165" actId="20577"/>
      <pc:docMkLst>
        <pc:docMk/>
      </pc:docMkLst>
      <pc:sldChg chg="addSp delSp modSp add del">
        <pc:chgData name="May Olaug Horverak" userId="a7850010-3044-4b4d-9f15-38caa34ae48c" providerId="ADAL" clId="{37994E3F-E788-4A21-9D66-90EB2846015C}" dt="2019-09-30T16:20:52.453" v="652" actId="1076"/>
        <pc:sldMkLst>
          <pc:docMk/>
          <pc:sldMk cId="2702736638" sldId="258"/>
        </pc:sldMkLst>
        <pc:spChg chg="mod">
          <ac:chgData name="May Olaug Horverak" userId="a7850010-3044-4b4d-9f15-38caa34ae48c" providerId="ADAL" clId="{37994E3F-E788-4A21-9D66-90EB2846015C}" dt="2019-09-30T16:19:22.367" v="582" actId="5793"/>
          <ac:spMkLst>
            <pc:docMk/>
            <pc:sldMk cId="2702736638" sldId="258"/>
            <ac:spMk id="3" creationId="{00000000-0000-0000-0000-000000000000}"/>
          </ac:spMkLst>
        </pc:spChg>
        <pc:spChg chg="mod">
          <ac:chgData name="May Olaug Horverak" userId="a7850010-3044-4b4d-9f15-38caa34ae48c" providerId="ADAL" clId="{37994E3F-E788-4A21-9D66-90EB2846015C}" dt="2019-09-30T16:20:23.942" v="645" actId="6549"/>
          <ac:spMkLst>
            <pc:docMk/>
            <pc:sldMk cId="2702736638" sldId="258"/>
            <ac:spMk id="7" creationId="{212C59E3-1279-EC4C-A1D0-9F76B32AA059}"/>
          </ac:spMkLst>
        </pc:spChg>
        <pc:picChg chg="add mod">
          <ac:chgData name="May Olaug Horverak" userId="a7850010-3044-4b4d-9f15-38caa34ae48c" providerId="ADAL" clId="{37994E3F-E788-4A21-9D66-90EB2846015C}" dt="2019-09-30T16:20:52.453" v="652" actId="1076"/>
          <ac:picMkLst>
            <pc:docMk/>
            <pc:sldMk cId="2702736638" sldId="258"/>
            <ac:picMk id="8" creationId="{C95A4A6A-8095-486C-96CC-ADED998A35BE}"/>
          </ac:picMkLst>
        </pc:picChg>
        <pc:picChg chg="del">
          <ac:chgData name="May Olaug Horverak" userId="a7850010-3044-4b4d-9f15-38caa34ae48c" providerId="ADAL" clId="{37994E3F-E788-4A21-9D66-90EB2846015C}" dt="2019-09-30T16:20:41.845" v="649" actId="478"/>
          <ac:picMkLst>
            <pc:docMk/>
            <pc:sldMk cId="2702736638" sldId="258"/>
            <ac:picMk id="9" creationId="{00000000-0000-0000-0000-000000000000}"/>
          </ac:picMkLst>
        </pc:picChg>
      </pc:sldChg>
      <pc:sldChg chg="del">
        <pc:chgData name="May Olaug Horverak" userId="a7850010-3044-4b4d-9f15-38caa34ae48c" providerId="ADAL" clId="{37994E3F-E788-4A21-9D66-90EB2846015C}" dt="2019-09-30T16:24:07.654" v="723" actId="2696"/>
        <pc:sldMkLst>
          <pc:docMk/>
          <pc:sldMk cId="3698584317" sldId="259"/>
        </pc:sldMkLst>
      </pc:sldChg>
      <pc:sldChg chg="delSp del">
        <pc:chgData name="May Olaug Horverak" userId="a7850010-3044-4b4d-9f15-38caa34ae48c" providerId="ADAL" clId="{37994E3F-E788-4A21-9D66-90EB2846015C}" dt="2019-09-30T16:24:04.499" v="722" actId="2696"/>
        <pc:sldMkLst>
          <pc:docMk/>
          <pc:sldMk cId="1108363176" sldId="260"/>
        </pc:sldMkLst>
        <pc:picChg chg="del">
          <ac:chgData name="May Olaug Horverak" userId="a7850010-3044-4b4d-9f15-38caa34ae48c" providerId="ADAL" clId="{37994E3F-E788-4A21-9D66-90EB2846015C}" dt="2019-09-30T16:22:53.495" v="657" actId="478"/>
          <ac:picMkLst>
            <pc:docMk/>
            <pc:sldMk cId="1108363176" sldId="260"/>
            <ac:picMk id="5" creationId="{06046378-A386-4164-ABDE-367E44C275B2}"/>
          </ac:picMkLst>
        </pc:picChg>
      </pc:sldChg>
      <pc:sldChg chg="del">
        <pc:chgData name="May Olaug Horverak" userId="a7850010-3044-4b4d-9f15-38caa34ae48c" providerId="ADAL" clId="{37994E3F-E788-4A21-9D66-90EB2846015C}" dt="2019-09-30T16:24:30.537" v="724" actId="2696"/>
        <pc:sldMkLst>
          <pc:docMk/>
          <pc:sldMk cId="3733056581" sldId="261"/>
        </pc:sldMkLst>
      </pc:sldChg>
      <pc:sldChg chg="del">
        <pc:chgData name="May Olaug Horverak" userId="a7850010-3044-4b4d-9f15-38caa34ae48c" providerId="ADAL" clId="{37994E3F-E788-4A21-9D66-90EB2846015C}" dt="2019-09-30T16:15:40.543" v="27" actId="2696"/>
        <pc:sldMkLst>
          <pc:docMk/>
          <pc:sldMk cId="889493872" sldId="262"/>
        </pc:sldMkLst>
      </pc:sldChg>
      <pc:sldChg chg="add modNotesTx">
        <pc:chgData name="May Olaug Horverak" userId="a7850010-3044-4b4d-9f15-38caa34ae48c" providerId="ADAL" clId="{37994E3F-E788-4A21-9D66-90EB2846015C}" dt="2019-09-30T16:16:54.149" v="399" actId="20577"/>
        <pc:sldMkLst>
          <pc:docMk/>
          <pc:sldMk cId="2472343860" sldId="262"/>
        </pc:sldMkLst>
      </pc:sldChg>
      <pc:sldChg chg="addSp delSp modSp modNotesTx">
        <pc:chgData name="May Olaug Horverak" userId="a7850010-3044-4b4d-9f15-38caa34ae48c" providerId="ADAL" clId="{37994E3F-E788-4A21-9D66-90EB2846015C}" dt="2019-10-01T09:29:32.371" v="2165" actId="20577"/>
        <pc:sldMkLst>
          <pc:docMk/>
          <pc:sldMk cId="3792802746" sldId="268"/>
        </pc:sldMkLst>
        <pc:spChg chg="mod">
          <ac:chgData name="May Olaug Horverak" userId="a7850010-3044-4b4d-9f15-38caa34ae48c" providerId="ADAL" clId="{37994E3F-E788-4A21-9D66-90EB2846015C}" dt="2019-09-30T16:19:37.599" v="639" actId="20577"/>
          <ac:spMkLst>
            <pc:docMk/>
            <pc:sldMk cId="3792802746" sldId="268"/>
            <ac:spMk id="2" creationId="{00000000-0000-0000-0000-000000000000}"/>
          </ac:spMkLst>
        </pc:spChg>
        <pc:spChg chg="mod">
          <ac:chgData name="May Olaug Horverak" userId="a7850010-3044-4b4d-9f15-38caa34ae48c" providerId="ADAL" clId="{37994E3F-E788-4A21-9D66-90EB2846015C}" dt="2019-09-30T16:23:59.537" v="721" actId="20577"/>
          <ac:spMkLst>
            <pc:docMk/>
            <pc:sldMk cId="3792802746" sldId="268"/>
            <ac:spMk id="3" creationId="{00000000-0000-0000-0000-000000000000}"/>
          </ac:spMkLst>
        </pc:spChg>
        <pc:spChg chg="mod">
          <ac:chgData name="May Olaug Horverak" userId="a7850010-3044-4b4d-9f15-38caa34ae48c" providerId="ADAL" clId="{37994E3F-E788-4A21-9D66-90EB2846015C}" dt="2019-09-30T16:20:24.817" v="646" actId="6549"/>
          <ac:spMkLst>
            <pc:docMk/>
            <pc:sldMk cId="3792802746" sldId="268"/>
            <ac:spMk id="7" creationId="{6001ACD5-45BD-DE41-8537-0DFEF4006A16}"/>
          </ac:spMkLst>
        </pc:spChg>
        <pc:picChg chg="del mod">
          <ac:chgData name="May Olaug Horverak" userId="a7850010-3044-4b4d-9f15-38caa34ae48c" providerId="ADAL" clId="{37994E3F-E788-4A21-9D66-90EB2846015C}" dt="2019-09-30T16:20:45.801" v="650"/>
          <ac:picMkLst>
            <pc:docMk/>
            <pc:sldMk cId="3792802746" sldId="268"/>
            <ac:picMk id="5" creationId="{7E0264B6-DE35-4EFA-BDA5-A67DC274CCEF}"/>
          </ac:picMkLst>
        </pc:picChg>
        <pc:picChg chg="add mod">
          <ac:chgData name="May Olaug Horverak" userId="a7850010-3044-4b4d-9f15-38caa34ae48c" providerId="ADAL" clId="{37994E3F-E788-4A21-9D66-90EB2846015C}" dt="2019-09-30T16:22:25.991" v="656" actId="1076"/>
          <ac:picMkLst>
            <pc:docMk/>
            <pc:sldMk cId="3792802746" sldId="268"/>
            <ac:picMk id="8" creationId="{D3B34018-24C3-4696-8266-EA578CBFC40F}"/>
          </ac:picMkLst>
        </pc:picChg>
      </pc:sldChg>
      <pc:sldChg chg="del">
        <pc:chgData name="May Olaug Horverak" userId="a7850010-3044-4b4d-9f15-38caa34ae48c" providerId="ADAL" clId="{37994E3F-E788-4A21-9D66-90EB2846015C}" dt="2019-09-30T16:17:00.076" v="400" actId="2696"/>
        <pc:sldMkLst>
          <pc:docMk/>
          <pc:sldMk cId="1061639445" sldId="269"/>
        </pc:sldMkLst>
      </pc:sldChg>
      <pc:sldChg chg="del">
        <pc:chgData name="May Olaug Horverak" userId="a7850010-3044-4b4d-9f15-38caa34ae48c" providerId="ADAL" clId="{37994E3F-E788-4A21-9D66-90EB2846015C}" dt="2019-09-30T16:17:00.831" v="401" actId="2696"/>
        <pc:sldMkLst>
          <pc:docMk/>
          <pc:sldMk cId="3340315669" sldId="270"/>
        </pc:sldMkLst>
      </pc:sldChg>
      <pc:sldChg chg="del">
        <pc:chgData name="May Olaug Horverak" userId="a7850010-3044-4b4d-9f15-38caa34ae48c" providerId="ADAL" clId="{37994E3F-E788-4A21-9D66-90EB2846015C}" dt="2019-10-01T09:11:18.843" v="1134" actId="2696"/>
        <pc:sldMkLst>
          <pc:docMk/>
          <pc:sldMk cId="4248813833" sldId="271"/>
        </pc:sldMkLst>
      </pc:sldChg>
      <pc:sldChg chg="addSp modSp">
        <pc:chgData name="May Olaug Horverak" userId="a7850010-3044-4b4d-9f15-38caa34ae48c" providerId="ADAL" clId="{37994E3F-E788-4A21-9D66-90EB2846015C}" dt="2019-10-01T09:19:37.663" v="1764" actId="14100"/>
        <pc:sldMkLst>
          <pc:docMk/>
          <pc:sldMk cId="2584433524" sldId="274"/>
        </pc:sldMkLst>
        <pc:spChg chg="mod">
          <ac:chgData name="May Olaug Horverak" userId="a7850010-3044-4b4d-9f15-38caa34ae48c" providerId="ADAL" clId="{37994E3F-E788-4A21-9D66-90EB2846015C}" dt="2019-10-01T09:19:30.637" v="1763" actId="14100"/>
          <ac:spMkLst>
            <pc:docMk/>
            <pc:sldMk cId="2584433524" sldId="274"/>
            <ac:spMk id="3" creationId="{45B0F3BC-146A-BC4F-A165-7EE937571247}"/>
          </ac:spMkLst>
        </pc:spChg>
        <pc:picChg chg="add mod">
          <ac:chgData name="May Olaug Horverak" userId="a7850010-3044-4b4d-9f15-38caa34ae48c" providerId="ADAL" clId="{37994E3F-E788-4A21-9D66-90EB2846015C}" dt="2019-10-01T09:19:37.663" v="1764" actId="14100"/>
          <ac:picMkLst>
            <pc:docMk/>
            <pc:sldMk cId="2584433524" sldId="274"/>
            <ac:picMk id="7" creationId="{D93B2594-2032-476C-8604-10A6918F1910}"/>
          </ac:picMkLst>
        </pc:picChg>
      </pc:sldChg>
      <pc:sldChg chg="del">
        <pc:chgData name="May Olaug Horverak" userId="a7850010-3044-4b4d-9f15-38caa34ae48c" providerId="ADAL" clId="{37994E3F-E788-4A21-9D66-90EB2846015C}" dt="2019-10-01T09:12:24.978" v="1253" actId="2696"/>
        <pc:sldMkLst>
          <pc:docMk/>
          <pc:sldMk cId="4178446312" sldId="275"/>
        </pc:sldMkLst>
      </pc:sldChg>
      <pc:sldChg chg="del">
        <pc:chgData name="May Olaug Horverak" userId="a7850010-3044-4b4d-9f15-38caa34ae48c" providerId="ADAL" clId="{37994E3F-E788-4A21-9D66-90EB2846015C}" dt="2019-10-01T09:12:24.314" v="1252" actId="2696"/>
        <pc:sldMkLst>
          <pc:docMk/>
          <pc:sldMk cId="72319711" sldId="276"/>
        </pc:sldMkLst>
      </pc:sldChg>
      <pc:sldChg chg="modNotesTx">
        <pc:chgData name="May Olaug Horverak" userId="a7850010-3044-4b4d-9f15-38caa34ae48c" providerId="ADAL" clId="{37994E3F-E788-4A21-9D66-90EB2846015C}" dt="2019-10-01T09:15:05.454" v="1400" actId="6549"/>
        <pc:sldMkLst>
          <pc:docMk/>
          <pc:sldMk cId="1105260454" sldId="277"/>
        </pc:sldMkLst>
      </pc:sldChg>
      <pc:sldChg chg="addSp delSp modSp modNotesTx">
        <pc:chgData name="May Olaug Horverak" userId="a7850010-3044-4b4d-9f15-38caa34ae48c" providerId="ADAL" clId="{37994E3F-E788-4A21-9D66-90EB2846015C}" dt="2019-10-01T09:21:24.777" v="1935" actId="20577"/>
        <pc:sldMkLst>
          <pc:docMk/>
          <pc:sldMk cId="1538714592" sldId="278"/>
        </pc:sldMkLst>
        <pc:picChg chg="add del mod">
          <ac:chgData name="May Olaug Horverak" userId="a7850010-3044-4b4d-9f15-38caa34ae48c" providerId="ADAL" clId="{37994E3F-E788-4A21-9D66-90EB2846015C}" dt="2019-09-30T16:25:17.043" v="728"/>
          <ac:picMkLst>
            <pc:docMk/>
            <pc:sldMk cId="1538714592" sldId="278"/>
            <ac:picMk id="11" creationId="{34460C80-5005-4494-8BA9-AD260BADAD45}"/>
          </ac:picMkLst>
        </pc:picChg>
        <pc:picChg chg="add del mod">
          <ac:chgData name="May Olaug Horverak" userId="a7850010-3044-4b4d-9f15-38caa34ae48c" providerId="ADAL" clId="{37994E3F-E788-4A21-9D66-90EB2846015C}" dt="2019-10-01T09:12:34.323" v="1254"/>
          <ac:picMkLst>
            <pc:docMk/>
            <pc:sldMk cId="1538714592" sldId="278"/>
            <ac:picMk id="12" creationId="{51741F37-5481-43F9-8DBA-FFBD76284667}"/>
          </ac:picMkLst>
        </pc:picChg>
      </pc:sldChg>
      <pc:sldChg chg="modNotesTx">
        <pc:chgData name="May Olaug Horverak" userId="a7850010-3044-4b4d-9f15-38caa34ae48c" providerId="ADAL" clId="{37994E3F-E788-4A21-9D66-90EB2846015C}" dt="2019-10-01T09:22:47.467" v="2116" actId="20577"/>
        <pc:sldMkLst>
          <pc:docMk/>
          <pc:sldMk cId="2243308253" sldId="280"/>
        </pc:sldMkLst>
      </pc:sldChg>
      <pc:sldChg chg="addSp delSp modSp">
        <pc:chgData name="May Olaug Horverak" userId="a7850010-3044-4b4d-9f15-38caa34ae48c" providerId="ADAL" clId="{37994E3F-E788-4A21-9D66-90EB2846015C}" dt="2019-10-01T09:16:03.132" v="1405" actId="14100"/>
        <pc:sldMkLst>
          <pc:docMk/>
          <pc:sldMk cId="4234652234" sldId="282"/>
        </pc:sldMkLst>
        <pc:picChg chg="del">
          <ac:chgData name="May Olaug Horverak" userId="a7850010-3044-4b4d-9f15-38caa34ae48c" providerId="ADAL" clId="{37994E3F-E788-4A21-9D66-90EB2846015C}" dt="2019-10-01T09:15:45.851" v="1401" actId="478"/>
          <ac:picMkLst>
            <pc:docMk/>
            <pc:sldMk cId="4234652234" sldId="282"/>
            <ac:picMk id="8" creationId="{FB42AD5E-172D-478E-8316-52260279EFAD}"/>
          </ac:picMkLst>
        </pc:picChg>
        <pc:picChg chg="add mod">
          <ac:chgData name="May Olaug Horverak" userId="a7850010-3044-4b4d-9f15-38caa34ae48c" providerId="ADAL" clId="{37994E3F-E788-4A21-9D66-90EB2846015C}" dt="2019-10-01T09:16:03.132" v="1405" actId="14100"/>
          <ac:picMkLst>
            <pc:docMk/>
            <pc:sldMk cId="4234652234" sldId="282"/>
            <ac:picMk id="11" creationId="{98CEBE28-AADE-4D87-B271-FB8D2CB581D4}"/>
          </ac:picMkLst>
        </pc:picChg>
      </pc:sldChg>
      <pc:sldChg chg="modSp modNotesTx">
        <pc:chgData name="May Olaug Horverak" userId="a7850010-3044-4b4d-9f15-38caa34ae48c" providerId="ADAL" clId="{37994E3F-E788-4A21-9D66-90EB2846015C}" dt="2019-10-01T09:17:46.845" v="1711" actId="20577"/>
        <pc:sldMkLst>
          <pc:docMk/>
          <pc:sldMk cId="902653852" sldId="284"/>
        </pc:sldMkLst>
        <pc:spChg chg="mod">
          <ac:chgData name="May Olaug Horverak" userId="a7850010-3044-4b4d-9f15-38caa34ae48c" providerId="ADAL" clId="{37994E3F-E788-4A21-9D66-90EB2846015C}" dt="2019-10-01T09:16:56.678" v="1498" actId="20577"/>
          <ac:spMkLst>
            <pc:docMk/>
            <pc:sldMk cId="902653852" sldId="284"/>
            <ac:spMk id="9" creationId="{B4A84A85-2FCA-3748-A6D1-4180C9C6A4FA}"/>
          </ac:spMkLst>
        </pc:spChg>
      </pc:sldChg>
      <pc:sldChg chg="del">
        <pc:chgData name="May Olaug Horverak" userId="a7850010-3044-4b4d-9f15-38caa34ae48c" providerId="ADAL" clId="{37994E3F-E788-4A21-9D66-90EB2846015C}" dt="2019-10-01T09:16:12.964" v="1406" actId="2696"/>
        <pc:sldMkLst>
          <pc:docMk/>
          <pc:sldMk cId="2042534681" sldId="286"/>
        </pc:sldMkLst>
      </pc:sldChg>
      <pc:sldChg chg="del">
        <pc:chgData name="May Olaug Horverak" userId="a7850010-3044-4b4d-9f15-38caa34ae48c" providerId="ADAL" clId="{37994E3F-E788-4A21-9D66-90EB2846015C}" dt="2019-10-01T09:16:14.025" v="1407" actId="2696"/>
        <pc:sldMkLst>
          <pc:docMk/>
          <pc:sldMk cId="1890200483" sldId="287"/>
        </pc:sldMkLst>
      </pc:sldChg>
      <pc:sldChg chg="del">
        <pc:chgData name="May Olaug Horverak" userId="a7850010-3044-4b4d-9f15-38caa34ae48c" providerId="ADAL" clId="{37994E3F-E788-4A21-9D66-90EB2846015C}" dt="2019-10-01T09:16:15.281" v="1408" actId="2696"/>
        <pc:sldMkLst>
          <pc:docMk/>
          <pc:sldMk cId="4098670155" sldId="288"/>
        </pc:sldMkLst>
      </pc:sldChg>
      <pc:sldChg chg="addSp delSp del">
        <pc:chgData name="May Olaug Horverak" userId="a7850010-3044-4b4d-9f15-38caa34ae48c" providerId="ADAL" clId="{37994E3F-E788-4A21-9D66-90EB2846015C}" dt="2019-10-01T09:16:16.242" v="1409" actId="2696"/>
        <pc:sldMkLst>
          <pc:docMk/>
          <pc:sldMk cId="904191523" sldId="289"/>
        </pc:sldMkLst>
        <pc:picChg chg="del">
          <ac:chgData name="May Olaug Horverak" userId="a7850010-3044-4b4d-9f15-38caa34ae48c" providerId="ADAL" clId="{37994E3F-E788-4A21-9D66-90EB2846015C}" dt="2019-10-01T09:12:41.067" v="1255" actId="478"/>
          <ac:picMkLst>
            <pc:docMk/>
            <pc:sldMk cId="904191523" sldId="289"/>
            <ac:picMk id="9" creationId="{6F3794A7-A57F-4F34-88A5-97EBE5B85110}"/>
          </ac:picMkLst>
        </pc:picChg>
        <pc:picChg chg="add del">
          <ac:chgData name="May Olaug Horverak" userId="a7850010-3044-4b4d-9f15-38caa34ae48c" providerId="ADAL" clId="{37994E3F-E788-4A21-9D66-90EB2846015C}" dt="2019-10-01T09:15:52.554" v="1402"/>
          <ac:picMkLst>
            <pc:docMk/>
            <pc:sldMk cId="904191523" sldId="289"/>
            <ac:picMk id="11" creationId="{8A391283-D801-43C0-A6F8-DE81B98722DF}"/>
          </ac:picMkLst>
        </pc:picChg>
      </pc:sldChg>
      <pc:sldChg chg="modSp">
        <pc:chgData name="May Olaug Horverak" userId="a7850010-3044-4b4d-9f15-38caa34ae48c" providerId="ADAL" clId="{37994E3F-E788-4A21-9D66-90EB2846015C}" dt="2019-09-30T16:14:12.495" v="26" actId="20577"/>
        <pc:sldMkLst>
          <pc:docMk/>
          <pc:sldMk cId="2447871296" sldId="293"/>
        </pc:sldMkLst>
        <pc:spChg chg="mod">
          <ac:chgData name="May Olaug Horverak" userId="a7850010-3044-4b4d-9f15-38caa34ae48c" providerId="ADAL" clId="{37994E3F-E788-4A21-9D66-90EB2846015C}" dt="2019-09-30T16:14:12.495" v="26" actId="20577"/>
          <ac:spMkLst>
            <pc:docMk/>
            <pc:sldMk cId="2447871296" sldId="293"/>
            <ac:spMk id="2" creationId="{9D7D2DE1-C3B1-1E4F-921E-D3E975C19BB7}"/>
          </ac:spMkLst>
        </pc:spChg>
      </pc:sldChg>
      <pc:sldChg chg="modNotesTx">
        <pc:chgData name="May Olaug Horverak" userId="a7850010-3044-4b4d-9f15-38caa34ae48c" providerId="ADAL" clId="{37994E3F-E788-4A21-9D66-90EB2846015C}" dt="2019-10-01T09:16:38.079" v="1492" actId="20577"/>
        <pc:sldMkLst>
          <pc:docMk/>
          <pc:sldMk cId="3049065565" sldId="299"/>
        </pc:sldMkLst>
      </pc:sldChg>
      <pc:sldChg chg="modSp add modNotesTx">
        <pc:chgData name="May Olaug Horverak" userId="a7850010-3044-4b4d-9f15-38caa34ae48c" providerId="ADAL" clId="{37994E3F-E788-4A21-9D66-90EB2846015C}" dt="2019-10-01T09:21:09.113" v="1926" actId="20577"/>
        <pc:sldMkLst>
          <pc:docMk/>
          <pc:sldMk cId="2945625209" sldId="300"/>
        </pc:sldMkLst>
        <pc:spChg chg="mod">
          <ac:chgData name="May Olaug Horverak" userId="a7850010-3044-4b4d-9f15-38caa34ae48c" providerId="ADAL" clId="{37994E3F-E788-4A21-9D66-90EB2846015C}" dt="2019-10-01T09:11:52.183" v="1147" actId="20577"/>
          <ac:spMkLst>
            <pc:docMk/>
            <pc:sldMk cId="2945625209" sldId="300"/>
            <ac:spMk id="2" creationId="{61B7EBCC-C41D-4257-8E58-C0E2269CEB5C}"/>
          </ac:spMkLst>
        </pc:spChg>
        <pc:spChg chg="mod">
          <ac:chgData name="May Olaug Horverak" userId="a7850010-3044-4b4d-9f15-38caa34ae48c" providerId="ADAL" clId="{37994E3F-E788-4A21-9D66-90EB2846015C}" dt="2019-10-01T09:11:56.194" v="1162" actId="20577"/>
          <ac:spMkLst>
            <pc:docMk/>
            <pc:sldMk cId="2945625209" sldId="300"/>
            <ac:spMk id="3" creationId="{57AA7C7A-8D61-468D-8FEF-595BA6F85397}"/>
          </ac:spMkLst>
        </pc:spChg>
        <pc:spChg chg="mod">
          <ac:chgData name="May Olaug Horverak" userId="a7850010-3044-4b4d-9f15-38caa34ae48c" providerId="ADAL" clId="{37994E3F-E788-4A21-9D66-90EB2846015C}" dt="2019-10-01T09:11:59.047" v="1172" actId="20577"/>
          <ac:spMkLst>
            <pc:docMk/>
            <pc:sldMk cId="2945625209" sldId="300"/>
            <ac:spMk id="5" creationId="{86C8987E-0194-488A-8FF8-6BAB33354298}"/>
          </ac:spMkLst>
        </pc:spChg>
      </pc:sldChg>
    </pc:docChg>
  </pc:docChgLst>
  <pc:docChgLst>
    <pc:chgData name="May Olaug Horverak" userId="a7850010-3044-4b4d-9f15-38caa34ae48c" providerId="ADAL" clId="{4A72AC71-F2DA-4684-A3AE-E8E4FF55878B}"/>
    <pc:docChg chg="modSld">
      <pc:chgData name="May Olaug Horverak" userId="a7850010-3044-4b4d-9f15-38caa34ae48c" providerId="ADAL" clId="{4A72AC71-F2DA-4684-A3AE-E8E4FF55878B}" dt="2019-10-01T11:45:51.863" v="557" actId="20577"/>
      <pc:docMkLst>
        <pc:docMk/>
      </pc:docMkLst>
      <pc:sldChg chg="modSp modNotesTx">
        <pc:chgData name="May Olaug Horverak" userId="a7850010-3044-4b4d-9f15-38caa34ae48c" providerId="ADAL" clId="{4A72AC71-F2DA-4684-A3AE-E8E4FF55878B}" dt="2019-10-01T10:06:18.724" v="338" actId="20577"/>
        <pc:sldMkLst>
          <pc:docMk/>
          <pc:sldMk cId="3792802746" sldId="268"/>
        </pc:sldMkLst>
        <pc:spChg chg="mod">
          <ac:chgData name="May Olaug Horverak" userId="a7850010-3044-4b4d-9f15-38caa34ae48c" providerId="ADAL" clId="{4A72AC71-F2DA-4684-A3AE-E8E4FF55878B}" dt="2019-10-01T09:38:52.632" v="24" actId="20577"/>
          <ac:spMkLst>
            <pc:docMk/>
            <pc:sldMk cId="3792802746" sldId="268"/>
            <ac:spMk id="2" creationId="{00000000-0000-0000-0000-000000000000}"/>
          </ac:spMkLst>
        </pc:spChg>
      </pc:sldChg>
      <pc:sldChg chg="modSp">
        <pc:chgData name="May Olaug Horverak" userId="a7850010-3044-4b4d-9f15-38caa34ae48c" providerId="ADAL" clId="{4A72AC71-F2DA-4684-A3AE-E8E4FF55878B}" dt="2019-10-01T10:15:14.754" v="547" actId="1036"/>
        <pc:sldMkLst>
          <pc:docMk/>
          <pc:sldMk cId="4234652234" sldId="282"/>
        </pc:sldMkLst>
        <pc:picChg chg="mod">
          <ac:chgData name="May Olaug Horverak" userId="a7850010-3044-4b4d-9f15-38caa34ae48c" providerId="ADAL" clId="{4A72AC71-F2DA-4684-A3AE-E8E4FF55878B}" dt="2019-10-01T10:15:14.754" v="547" actId="1036"/>
          <ac:picMkLst>
            <pc:docMk/>
            <pc:sldMk cId="4234652234" sldId="282"/>
            <ac:picMk id="11" creationId="{98CEBE28-AADE-4D87-B271-FB8D2CB581D4}"/>
          </ac:picMkLst>
        </pc:picChg>
      </pc:sldChg>
      <pc:sldChg chg="modSp">
        <pc:chgData name="May Olaug Horverak" userId="a7850010-3044-4b4d-9f15-38caa34ae48c" providerId="ADAL" clId="{4A72AC71-F2DA-4684-A3AE-E8E4FF55878B}" dt="2019-10-01T11:45:25.337" v="548" actId="20577"/>
        <pc:sldMkLst>
          <pc:docMk/>
          <pc:sldMk cId="902653852" sldId="284"/>
        </pc:sldMkLst>
        <pc:spChg chg="mod">
          <ac:chgData name="May Olaug Horverak" userId="a7850010-3044-4b4d-9f15-38caa34ae48c" providerId="ADAL" clId="{4A72AC71-F2DA-4684-A3AE-E8E4FF55878B}" dt="2019-10-01T11:45:25.337" v="548" actId="20577"/>
          <ac:spMkLst>
            <pc:docMk/>
            <pc:sldMk cId="902653852" sldId="284"/>
            <ac:spMk id="9" creationId="{B4A84A85-2FCA-3748-A6D1-4180C9C6A4FA}"/>
          </ac:spMkLst>
        </pc:spChg>
      </pc:sldChg>
      <pc:sldChg chg="modNotesTx">
        <pc:chgData name="May Olaug Horverak" userId="a7850010-3044-4b4d-9f15-38caa34ae48c" providerId="ADAL" clId="{4A72AC71-F2DA-4684-A3AE-E8E4FF55878B}" dt="2019-10-01T11:45:51.863" v="557" actId="20577"/>
        <pc:sldMkLst>
          <pc:docMk/>
          <pc:sldMk cId="3049065565" sldId="2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3A85DC-8C3C-4CD2-9ADF-14149B5A62AC}" type="datetimeFigureOut">
              <a:rPr lang="nb-NO" smtClean="0"/>
              <a:t>01.10.2019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6FEA3-437D-4335-B615-4E065C45DE7F}" type="slidenum">
              <a:rPr lang="nb-NO" smtClean="0"/>
              <a:t>‹#›</a:t>
            </a:fld>
            <a:endParaRPr lang="nb-NO"/>
          </a:p>
        </p:txBody>
      </p:sp>
    </p:spTree>
    <p:extLst>
      <p:ext uri="{BB962C8B-B14F-4D97-AF65-F5344CB8AC3E}">
        <p14:creationId xmlns:p14="http://schemas.microsoft.com/office/powerpoint/2010/main" val="751865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Introduksjon: Mange elever sliter i skolehverdagen, og det å lære å mestre livet og hvordan en kan lære generelt, er viktig.</a:t>
            </a:r>
            <a:r>
              <a:rPr lang="nb-NO" baseline="0" dirty="0"/>
              <a:t> D</a:t>
            </a:r>
            <a:r>
              <a:rPr lang="nb-NO" dirty="0"/>
              <a:t>erfor vil vi bruke litt tid på en metode som handler om nettopp dette. Vi kan sammenligne livet med det å gå i fjellet. Noen ganger kan det virke vanskelig å nå toppen, og noen ganger kan en ikke klatre rett opp, så</a:t>
            </a:r>
            <a:r>
              <a:rPr lang="nb-NO" baseline="0" dirty="0"/>
              <a:t> en må</a:t>
            </a:r>
            <a:r>
              <a:rPr lang="nb-NO" dirty="0"/>
              <a:t> ta noen omveier.</a:t>
            </a:r>
            <a:r>
              <a:rPr lang="nb-NO" baseline="0" dirty="0"/>
              <a:t> S</a:t>
            </a:r>
            <a:r>
              <a:rPr lang="nb-NO" dirty="0"/>
              <a:t>lik er det med livet også. Noen ganger må vi prøve litt forskjellige ting for å finne ut hva som skal til for at vi har det bra. Metoden vi skal bruke her handler om å finne ut hva en ønsker, hva som er viktig, hva som allerede er bra, hva som er vanskelig og hva en trenger å gjøre noe med.</a:t>
            </a:r>
          </a:p>
        </p:txBody>
      </p:sp>
      <p:sp>
        <p:nvSpPr>
          <p:cNvPr id="4" name="Plassholder for lysbildenummer 3"/>
          <p:cNvSpPr>
            <a:spLocks noGrp="1"/>
          </p:cNvSpPr>
          <p:nvPr>
            <p:ph type="sldNum" sz="quarter" idx="5"/>
          </p:nvPr>
        </p:nvSpPr>
        <p:spPr/>
        <p:txBody>
          <a:bodyPr/>
          <a:lstStyle/>
          <a:p>
            <a:fld id="{63D6FEA3-437D-4335-B615-4E065C45DE7F}" type="slidenum">
              <a:rPr lang="nb-NO" smtClean="0"/>
              <a:t>2</a:t>
            </a:fld>
            <a:endParaRPr lang="nb-NO"/>
          </a:p>
        </p:txBody>
      </p:sp>
    </p:spTree>
    <p:extLst>
      <p:ext uri="{BB962C8B-B14F-4D97-AF65-F5344CB8AC3E}">
        <p14:creationId xmlns:p14="http://schemas.microsoft.com/office/powerpoint/2010/main" val="414642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Spør om hvordan det har gått å følge egne planer, om de husker planene sine og har klart å gjøre det de bestemte seg for. Vis så noen eksempler på gode handlingsplaner, eventuelt eksempler på planer som kan bli mer konkrete, og diskuter i klassen hva elevene enda mer konkret kan gjøre for å klare å ha fokus på,</a:t>
            </a:r>
            <a:r>
              <a:rPr lang="nb-NO" baseline="0" dirty="0"/>
              <a:t> og gjennomføre, handlingsplanen eller et valgt «forbedringsområde». </a:t>
            </a:r>
            <a:endParaRPr lang="nb-NO" dirty="0"/>
          </a:p>
        </p:txBody>
      </p:sp>
      <p:sp>
        <p:nvSpPr>
          <p:cNvPr id="4" name="Plassholder for lysbildenummer 3"/>
          <p:cNvSpPr>
            <a:spLocks noGrp="1"/>
          </p:cNvSpPr>
          <p:nvPr>
            <p:ph type="sldNum" sz="quarter" idx="5"/>
          </p:nvPr>
        </p:nvSpPr>
        <p:spPr/>
        <p:txBody>
          <a:bodyPr/>
          <a:lstStyle/>
          <a:p>
            <a:fld id="{63D6FEA3-437D-4335-B615-4E065C45DE7F}" type="slidenum">
              <a:rPr lang="nb-NO" smtClean="0"/>
              <a:t>11</a:t>
            </a:fld>
            <a:endParaRPr lang="nb-NO"/>
          </a:p>
        </p:txBody>
      </p:sp>
    </p:spTree>
    <p:extLst>
      <p:ext uri="{BB962C8B-B14F-4D97-AF65-F5344CB8AC3E}">
        <p14:creationId xmlns:p14="http://schemas.microsoft.com/office/powerpoint/2010/main" val="295515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Ofte kan det føles</a:t>
            </a:r>
            <a:r>
              <a:rPr lang="nb-NO" baseline="0" dirty="0"/>
              <a:t> som om</a:t>
            </a:r>
            <a:r>
              <a:rPr lang="nb-NO" dirty="0"/>
              <a:t> veldig mye er viktig, og </a:t>
            </a:r>
            <a:r>
              <a:rPr lang="nb-NO" baseline="0" dirty="0"/>
              <a:t>at </a:t>
            </a:r>
            <a:r>
              <a:rPr lang="nb-NO" dirty="0"/>
              <a:t>veldig mye haster. For å få hjelp til å sortere litt hva vi trenger å gjøre noe med, skal</a:t>
            </a:r>
            <a:r>
              <a:rPr lang="nb-NO" baseline="0" dirty="0"/>
              <a:t> vi nå</a:t>
            </a:r>
            <a:r>
              <a:rPr lang="nb-NO" dirty="0"/>
              <a:t> bruke  «Fokusmodellen». Først kan dere si noe om hva som er viktig i livet. (Lærer noterer alt elevene sier på tavla og kan også fylle på med noen punkter ut fra det en vet fra tidligere notater.) Hvilke av disse tingene er det som haster? Nå skal vi</a:t>
            </a:r>
            <a:r>
              <a:rPr lang="nb-NO" baseline="0" dirty="0"/>
              <a:t> velge</a:t>
            </a:r>
            <a:r>
              <a:rPr lang="nb-NO" dirty="0"/>
              <a:t> maksimum</a:t>
            </a:r>
            <a:r>
              <a:rPr lang="nb-NO" baseline="0" dirty="0"/>
              <a:t> tre-fire</a:t>
            </a:r>
            <a:r>
              <a:rPr lang="nb-NO" dirty="0"/>
              <a:t> ting som</a:t>
            </a:r>
            <a:r>
              <a:rPr lang="nb-NO" baseline="0" dirty="0"/>
              <a:t> skal stå på</a:t>
            </a:r>
            <a:r>
              <a:rPr lang="nb-NO" dirty="0"/>
              <a:t> haster-listen. (Lærer setter ring rundt tingene som haster.) Er det noen av disse tingene som er forstyrrende, eller kanskje totalt bortkastet å tenke på, eller gjøre, akkurat nå? (Lærer setter parentes rundt de elementene elevene</a:t>
            </a:r>
            <a:r>
              <a:rPr lang="nb-NO" baseline="0" dirty="0"/>
              <a:t> mener er </a:t>
            </a:r>
            <a:r>
              <a:rPr lang="nb-NO" dirty="0"/>
              <a:t>forstyrrende, og stryker ut de som eventuelt er bortkastet.) Spør: Hva kan vi gjøre for å ha fokus på de tingene som er viktige og som haster? Lærer noterer forslag på tavla.</a:t>
            </a:r>
          </a:p>
        </p:txBody>
      </p:sp>
      <p:sp>
        <p:nvSpPr>
          <p:cNvPr id="4" name="Plassholder for lysbildenummer 3"/>
          <p:cNvSpPr>
            <a:spLocks noGrp="1"/>
          </p:cNvSpPr>
          <p:nvPr>
            <p:ph type="sldNum" sz="quarter" idx="5"/>
          </p:nvPr>
        </p:nvSpPr>
        <p:spPr/>
        <p:txBody>
          <a:bodyPr/>
          <a:lstStyle/>
          <a:p>
            <a:fld id="{63D6FEA3-437D-4335-B615-4E065C45DE7F}" type="slidenum">
              <a:rPr lang="nb-NO" smtClean="0"/>
              <a:t>12</a:t>
            </a:fld>
            <a:endParaRPr lang="nb-NO"/>
          </a:p>
        </p:txBody>
      </p:sp>
    </p:spTree>
    <p:extLst>
      <p:ext uri="{BB962C8B-B14F-4D97-AF65-F5344CB8AC3E}">
        <p14:creationId xmlns:p14="http://schemas.microsoft.com/office/powerpoint/2010/main" val="404378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Vis til eventuelle plakater (laget i tidligere økter) som henger på veggen.</a:t>
            </a:r>
          </a:p>
          <a:p>
            <a:r>
              <a:rPr lang="nb-NO" dirty="0"/>
              <a:t>Legg loggbøkene på</a:t>
            </a:r>
            <a:r>
              <a:rPr lang="nb-NO" baseline="0" dirty="0"/>
              <a:t> golvet eller på en pult</a:t>
            </a:r>
            <a:r>
              <a:rPr lang="nb-NO" dirty="0"/>
              <a:t> og la elevene hente sin</a:t>
            </a:r>
            <a:r>
              <a:rPr lang="nb-NO" baseline="0" dirty="0"/>
              <a:t> egen:</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Finn deres</a:t>
            </a:r>
            <a:r>
              <a:rPr lang="nb-NO" baseline="0" dirty="0"/>
              <a:t> egen bok</a:t>
            </a:r>
            <a:r>
              <a:rPr lang="nb-NO" dirty="0"/>
              <a:t> og se hva dere valgte å ha fokus på forrige gang, og skriv en evaluering om hvordan det har gått å følge egne planer.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63D6FEA3-437D-4335-B615-4E065C45DE7F}" type="slidenum">
              <a:rPr lang="nb-NO" smtClean="0"/>
              <a:t>13</a:t>
            </a:fld>
            <a:endParaRPr lang="nb-NO"/>
          </a:p>
        </p:txBody>
      </p:sp>
    </p:spTree>
    <p:extLst>
      <p:ext uri="{BB962C8B-B14F-4D97-AF65-F5344CB8AC3E}">
        <p14:creationId xmlns:p14="http://schemas.microsoft.com/office/powerpoint/2010/main" val="2317114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Svar så på følgende to spørsmål (les spørsmålene):</a:t>
            </a:r>
          </a:p>
          <a:p>
            <a:r>
              <a:rPr lang="nb-NO" dirty="0"/>
              <a:t>Her kan dere bruke noe av det vi har snakket om at er viktig og som haster, eller noe av det vi snakket om sist som vi skrev på plakater, eller noe helt annet som dere (akkurat DU) trenger å ha fokus på.</a:t>
            </a:r>
          </a:p>
          <a:p>
            <a:r>
              <a:rPr lang="nb-NO" dirty="0"/>
              <a:t>Lærer samler inn bøkene når elevene har skrevet ferdig.</a:t>
            </a:r>
          </a:p>
        </p:txBody>
      </p:sp>
      <p:sp>
        <p:nvSpPr>
          <p:cNvPr id="4" name="Plassholder for lysbildenummer 3"/>
          <p:cNvSpPr>
            <a:spLocks noGrp="1"/>
          </p:cNvSpPr>
          <p:nvPr>
            <p:ph type="sldNum" sz="quarter" idx="5"/>
          </p:nvPr>
        </p:nvSpPr>
        <p:spPr/>
        <p:txBody>
          <a:bodyPr/>
          <a:lstStyle/>
          <a:p>
            <a:fld id="{63D6FEA3-437D-4335-B615-4E065C45DE7F}" type="slidenum">
              <a:rPr lang="nb-NO" smtClean="0"/>
              <a:t>14</a:t>
            </a:fld>
            <a:endParaRPr lang="nb-NO"/>
          </a:p>
        </p:txBody>
      </p:sp>
    </p:spTree>
    <p:extLst>
      <p:ext uri="{BB962C8B-B14F-4D97-AF65-F5344CB8AC3E}">
        <p14:creationId xmlns:p14="http://schemas.microsoft.com/office/powerpoint/2010/main" val="424233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Metoden gjentas ut fra behov, eventuelt kan en gi påminnelser, for eksempel ukentlig, om at elevene må huske sine fokusområder.</a:t>
            </a:r>
          </a:p>
        </p:txBody>
      </p:sp>
      <p:sp>
        <p:nvSpPr>
          <p:cNvPr id="4" name="Plassholder for lysbildenummer 3"/>
          <p:cNvSpPr>
            <a:spLocks noGrp="1"/>
          </p:cNvSpPr>
          <p:nvPr>
            <p:ph type="sldNum" sz="quarter" idx="5"/>
          </p:nvPr>
        </p:nvSpPr>
        <p:spPr/>
        <p:txBody>
          <a:bodyPr/>
          <a:lstStyle/>
          <a:p>
            <a:fld id="{63D6FEA3-437D-4335-B615-4E065C45DE7F}" type="slidenum">
              <a:rPr lang="nb-NO" smtClean="0"/>
              <a:t>15</a:t>
            </a:fld>
            <a:endParaRPr lang="nb-NO"/>
          </a:p>
        </p:txBody>
      </p:sp>
    </p:spTree>
    <p:extLst>
      <p:ext uri="{BB962C8B-B14F-4D97-AF65-F5344CB8AC3E}">
        <p14:creationId xmlns:p14="http://schemas.microsoft.com/office/powerpoint/2010/main" val="857098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 varianten av metoden kan brukes i alle fag, og en går gjennom alle fem spørsmålene på en økt. Elevene kan diskutere i små grupper eller i hele klassen. Etter klassediskusjoner noterer elevene svar på spørsmålene i bøkene sine, eller på ark. Det er også viktig at lærer er med i drøftingen og sier noe om læreplanen og hva som er viktig i faget, og kommer med noen innspill om hvordan en kan jobbe. For å skille spørsmål 4 og 5 kan en forklare at spørsmål 5 handler om </a:t>
            </a:r>
            <a:r>
              <a:rPr lang="nb-NO" i="1" dirty="0"/>
              <a:t>hvordan</a:t>
            </a:r>
            <a:r>
              <a:rPr lang="nb-NO" dirty="0"/>
              <a:t> en skal jobbe med det en har valgt som fokus i spørsmål 4. Elevene bør få noe tid i enkelte timer til å jobbe med sine valgte fokusområder. Lærer kan også velge å ta opp tema / ulike aspekt som mange elever skriver at de trenger å jobbe med.</a:t>
            </a:r>
          </a:p>
        </p:txBody>
      </p:sp>
      <p:sp>
        <p:nvSpPr>
          <p:cNvPr id="4" name="Plassholder for lysbildenummer 3"/>
          <p:cNvSpPr>
            <a:spLocks noGrp="1"/>
          </p:cNvSpPr>
          <p:nvPr>
            <p:ph type="sldNum" sz="quarter" idx="5"/>
          </p:nvPr>
        </p:nvSpPr>
        <p:spPr/>
        <p:txBody>
          <a:bodyPr/>
          <a:lstStyle/>
          <a:p>
            <a:fld id="{63D6FEA3-437D-4335-B615-4E065C45DE7F}" type="slidenum">
              <a:rPr lang="nb-NO" smtClean="0"/>
              <a:t>16</a:t>
            </a:fld>
            <a:endParaRPr lang="nb-NO"/>
          </a:p>
        </p:txBody>
      </p:sp>
    </p:spTree>
    <p:extLst>
      <p:ext uri="{BB962C8B-B14F-4D97-AF65-F5344CB8AC3E}">
        <p14:creationId xmlns:p14="http://schemas.microsoft.com/office/powerpoint/2010/main" val="221548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Metoden vi skal bruke nå har fem trinn, og det å bruke denne metoden er nesten som å gå opp en trapp. Hvem har ansvar for å gå opp trinnene</a:t>
            </a:r>
            <a:r>
              <a:rPr lang="nb-NO" baseline="0" dirty="0"/>
              <a:t> -</a:t>
            </a:r>
            <a:r>
              <a:rPr lang="nb-NO" dirty="0"/>
              <a:t> er det jeg som lærer eller er det hver enkelt elev? Det</a:t>
            </a:r>
            <a:r>
              <a:rPr lang="nb-NO" baseline="0" dirty="0"/>
              <a:t> er viktig å ta</a:t>
            </a:r>
            <a:r>
              <a:rPr lang="nb-NO" dirty="0"/>
              <a:t> små skritt, og når dere klarer å lykkes med en og en ting, kan</a:t>
            </a:r>
            <a:r>
              <a:rPr lang="nb-NO" baseline="0" dirty="0"/>
              <a:t> dere oppleve at dere</a:t>
            </a:r>
            <a:r>
              <a:rPr lang="nb-NO" dirty="0"/>
              <a:t> ønsker å få til enda mer.</a:t>
            </a:r>
          </a:p>
        </p:txBody>
      </p:sp>
      <p:sp>
        <p:nvSpPr>
          <p:cNvPr id="4" name="Plassholder for lysbildenummer 3"/>
          <p:cNvSpPr>
            <a:spLocks noGrp="1"/>
          </p:cNvSpPr>
          <p:nvPr>
            <p:ph type="sldNum" sz="quarter" idx="5"/>
          </p:nvPr>
        </p:nvSpPr>
        <p:spPr/>
        <p:txBody>
          <a:bodyPr/>
          <a:lstStyle/>
          <a:p>
            <a:fld id="{63D6FEA3-437D-4335-B615-4E065C45DE7F}" type="slidenum">
              <a:rPr lang="nb-NO" smtClean="0"/>
              <a:t>3</a:t>
            </a:fld>
            <a:endParaRPr lang="nb-NO"/>
          </a:p>
        </p:txBody>
      </p:sp>
    </p:spTree>
    <p:extLst>
      <p:ext uri="{BB962C8B-B14F-4D97-AF65-F5344CB8AC3E}">
        <p14:creationId xmlns:p14="http://schemas.microsoft.com/office/powerpoint/2010/main" val="322382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Klassediskusjon: Lærer noterer stikkord på tavle/</a:t>
            </a:r>
            <a:r>
              <a:rPr lang="nb-NO" dirty="0" err="1"/>
              <a:t>flipover</a:t>
            </a:r>
            <a:r>
              <a:rPr lang="nb-NO" dirty="0"/>
              <a:t> på hva som gjør elevene lykkelige og</a:t>
            </a:r>
            <a:r>
              <a:rPr lang="nb-NO" baseline="0" dirty="0"/>
              <a:t> </a:t>
            </a:r>
            <a:r>
              <a:rPr lang="nb-NO" dirty="0"/>
              <a:t>hva som er viktig for dem. La eventuelt elevene diskutere i små grupper</a:t>
            </a:r>
            <a:r>
              <a:rPr lang="nb-NO" baseline="0" dirty="0"/>
              <a:t> eller to og to først.</a:t>
            </a:r>
            <a:endParaRPr lang="nb-NO" dirty="0"/>
          </a:p>
        </p:txBody>
      </p:sp>
      <p:sp>
        <p:nvSpPr>
          <p:cNvPr id="4" name="Plassholder for lysbildenummer 3"/>
          <p:cNvSpPr>
            <a:spLocks noGrp="1"/>
          </p:cNvSpPr>
          <p:nvPr>
            <p:ph type="sldNum" sz="quarter" idx="5"/>
          </p:nvPr>
        </p:nvSpPr>
        <p:spPr/>
        <p:txBody>
          <a:bodyPr/>
          <a:lstStyle/>
          <a:p>
            <a:fld id="{63D6FEA3-437D-4335-B615-4E065C45DE7F}" type="slidenum">
              <a:rPr lang="nb-NO" smtClean="0"/>
              <a:t>4</a:t>
            </a:fld>
            <a:endParaRPr lang="nb-NO"/>
          </a:p>
        </p:txBody>
      </p:sp>
    </p:spTree>
    <p:extLst>
      <p:ext uri="{BB962C8B-B14F-4D97-AF65-F5344CB8AC3E}">
        <p14:creationId xmlns:p14="http://schemas.microsoft.com/office/powerpoint/2010/main" val="165794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Lærer oppsummerer elevenes svar på spørsmål 1, så diskuteres spørsmål 2 og 3 også i fellesskap, eventuelt i grupper. Deretter skriver elevene svar på spørsmål i loggbøker de får utdelt. De skriver et firesifret tall, f.eks. fire siste siffer i telefonnummer, på boka, eller de lager et symbol eller bruker et klistremerke. Læreren samler inn bøkene etter elevene har skrevet svar i dem, og forteller at elevene vil få igjen bøkene neste gang vi jobber med metoden. På laveste trinn, så gjennomføres metoden bare muntlig, og det kan være lurt å lage tegninger/illustrasjoner på plakater ut fra innspill som kommer fra gruppa.</a:t>
            </a:r>
          </a:p>
        </p:txBody>
      </p:sp>
      <p:sp>
        <p:nvSpPr>
          <p:cNvPr id="4" name="Plassholder for lysbildenummer 3"/>
          <p:cNvSpPr>
            <a:spLocks noGrp="1"/>
          </p:cNvSpPr>
          <p:nvPr>
            <p:ph type="sldNum" sz="quarter" idx="5"/>
          </p:nvPr>
        </p:nvSpPr>
        <p:spPr/>
        <p:txBody>
          <a:bodyPr/>
          <a:lstStyle/>
          <a:p>
            <a:fld id="{63D6FEA3-437D-4335-B615-4E065C45DE7F}" type="slidenum">
              <a:rPr lang="nb-NO" smtClean="0"/>
              <a:t>5</a:t>
            </a:fld>
            <a:endParaRPr lang="nb-NO"/>
          </a:p>
        </p:txBody>
      </p:sp>
    </p:spTree>
    <p:extLst>
      <p:ext uri="{BB962C8B-B14F-4D97-AF65-F5344CB8AC3E}">
        <p14:creationId xmlns:p14="http://schemas.microsoft.com/office/powerpoint/2010/main" val="4205045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Introduksjon: I denne økta skal vi oppsummere noe av det dere skrev i forrige økt om hva som er viktig for dere, hva som er bra og hva som er vanskelig i livet. Deretter skal dere lage deres egne handlingsplaner med fokusområder og en plan for gjennomføring.</a:t>
            </a:r>
          </a:p>
        </p:txBody>
      </p:sp>
      <p:sp>
        <p:nvSpPr>
          <p:cNvPr id="4" name="Plassholder for lysbildenummer 3"/>
          <p:cNvSpPr>
            <a:spLocks noGrp="1"/>
          </p:cNvSpPr>
          <p:nvPr>
            <p:ph type="sldNum" sz="quarter" idx="5"/>
          </p:nvPr>
        </p:nvSpPr>
        <p:spPr/>
        <p:txBody>
          <a:bodyPr/>
          <a:lstStyle/>
          <a:p>
            <a:fld id="{63D6FEA3-437D-4335-B615-4E065C45DE7F}" type="slidenum">
              <a:rPr lang="nb-NO" smtClean="0"/>
              <a:t>6</a:t>
            </a:fld>
            <a:endParaRPr lang="nb-NO"/>
          </a:p>
        </p:txBody>
      </p:sp>
    </p:spTree>
    <p:extLst>
      <p:ext uri="{BB962C8B-B14F-4D97-AF65-F5344CB8AC3E}">
        <p14:creationId xmlns:p14="http://schemas.microsoft.com/office/powerpoint/2010/main" val="873217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Lærer legger inn en liste med eksempler fra elevenes refleksjoner.</a:t>
            </a:r>
          </a:p>
        </p:txBody>
      </p:sp>
      <p:sp>
        <p:nvSpPr>
          <p:cNvPr id="4" name="Plassholder for lysbildenummer 3"/>
          <p:cNvSpPr>
            <a:spLocks noGrp="1"/>
          </p:cNvSpPr>
          <p:nvPr>
            <p:ph type="sldNum" sz="quarter" idx="5"/>
          </p:nvPr>
        </p:nvSpPr>
        <p:spPr/>
        <p:txBody>
          <a:bodyPr/>
          <a:lstStyle/>
          <a:p>
            <a:fld id="{63D6FEA3-437D-4335-B615-4E065C45DE7F}" type="slidenum">
              <a:rPr lang="nb-NO" smtClean="0"/>
              <a:t>7</a:t>
            </a:fld>
            <a:endParaRPr lang="nb-NO"/>
          </a:p>
        </p:txBody>
      </p:sp>
    </p:spTree>
    <p:extLst>
      <p:ext uri="{BB962C8B-B14F-4D97-AF65-F5344CB8AC3E}">
        <p14:creationId xmlns:p14="http://schemas.microsoft.com/office/powerpoint/2010/main" val="366465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Læreren legger inn lister med eksempler fra refleksjoner. Klassen diskuterer så hva en kan gjøre for å løse hindringer, eller for å klare det som er viktig for dem. Forslag kan noteres på </a:t>
            </a:r>
            <a:r>
              <a:rPr lang="nb-NO" dirty="0" err="1"/>
              <a:t>flipover</a:t>
            </a:r>
            <a:r>
              <a:rPr lang="nb-NO" dirty="0"/>
              <a:t>.</a:t>
            </a:r>
          </a:p>
        </p:txBody>
      </p:sp>
      <p:sp>
        <p:nvSpPr>
          <p:cNvPr id="4" name="Plassholder for lysbildenummer 3"/>
          <p:cNvSpPr>
            <a:spLocks noGrp="1"/>
          </p:cNvSpPr>
          <p:nvPr>
            <p:ph type="sldNum" sz="quarter" idx="5"/>
          </p:nvPr>
        </p:nvSpPr>
        <p:spPr/>
        <p:txBody>
          <a:bodyPr/>
          <a:lstStyle/>
          <a:p>
            <a:fld id="{63D6FEA3-437D-4335-B615-4E065C45DE7F}" type="slidenum">
              <a:rPr lang="nb-NO" smtClean="0"/>
              <a:t>8</a:t>
            </a:fld>
            <a:endParaRPr lang="nb-NO"/>
          </a:p>
        </p:txBody>
      </p:sp>
    </p:spTree>
    <p:extLst>
      <p:ext uri="{BB962C8B-B14F-4D97-AF65-F5344CB8AC3E}">
        <p14:creationId xmlns:p14="http://schemas.microsoft.com/office/powerpoint/2010/main" val="31112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 spørsmålene leses opp samtidig for elevene. Det kan være behov for ekstra forklaring og eksemplifisering. Hvis elevene skal ha fokus på mer søvn, kan de for eksempel gjennomføre det ved å legge seg tidligere</a:t>
            </a:r>
            <a:r>
              <a:rPr lang="nb-NO" baseline="0" dirty="0"/>
              <a:t> (kanskje et bestemt klokkeslett), samtidig som de må legge vekk mobiltelefonen før sengetid. S</a:t>
            </a:r>
            <a:r>
              <a:rPr lang="nb-NO" dirty="0"/>
              <a:t>kal de ha fokus på å bli bedre i matematikk, kan de for eksempel gjennomføre dette ved å jobbe med spesifikke</a:t>
            </a:r>
            <a:r>
              <a:rPr lang="nb-NO" baseline="0" dirty="0"/>
              <a:t> deler av faget</a:t>
            </a:r>
            <a:r>
              <a:rPr lang="nb-NO" dirty="0"/>
              <a:t> hjemme en halvtime hver ettermiddag. Skal de ha fokus på å lære å lese på lavere trinn kan de øve på bokstaver 10 minutter hver ettermiddag. Vis til plakatene/</a:t>
            </a:r>
            <a:r>
              <a:rPr lang="nb-NO" dirty="0" err="1"/>
              <a:t>flipover</a:t>
            </a:r>
            <a:r>
              <a:rPr lang="nb-NO" baseline="0" dirty="0"/>
              <a:t> med elevenes egne løsningsforslag. Når elevene har skrevet individuelle svar i loggbøkene sine, ber lærer dem om å memorere hva de har skrevet før bøkene samles inn.</a:t>
            </a:r>
            <a:endParaRPr lang="nb-NO" dirty="0"/>
          </a:p>
        </p:txBody>
      </p:sp>
      <p:sp>
        <p:nvSpPr>
          <p:cNvPr id="4" name="Plassholder for lysbildenummer 3"/>
          <p:cNvSpPr>
            <a:spLocks noGrp="1"/>
          </p:cNvSpPr>
          <p:nvPr>
            <p:ph type="sldNum" sz="quarter" idx="5"/>
          </p:nvPr>
        </p:nvSpPr>
        <p:spPr/>
        <p:txBody>
          <a:bodyPr/>
          <a:lstStyle/>
          <a:p>
            <a:fld id="{63D6FEA3-437D-4335-B615-4E065C45DE7F}" type="slidenum">
              <a:rPr lang="nb-NO" smtClean="0"/>
              <a:t>9</a:t>
            </a:fld>
            <a:endParaRPr lang="nb-NO"/>
          </a:p>
        </p:txBody>
      </p:sp>
    </p:spTree>
    <p:extLst>
      <p:ext uri="{BB962C8B-B14F-4D97-AF65-F5344CB8AC3E}">
        <p14:creationId xmlns:p14="http://schemas.microsoft.com/office/powerpoint/2010/main" val="77890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Introduksjon: I denne økta skal vi se litt på planene dere skrev i forrige økt og diskutere om det er noe som kunne vært gjort annerledes.</a:t>
            </a:r>
            <a:r>
              <a:rPr lang="nb-NO" baseline="0" dirty="0"/>
              <a:t> V</a:t>
            </a:r>
            <a:r>
              <a:rPr lang="nb-NO" dirty="0"/>
              <a:t>i skal bruke noe vi kaller «Fokusmodellen» for å hjelpe dere</a:t>
            </a:r>
            <a:r>
              <a:rPr lang="nb-NO" baseline="0" dirty="0"/>
              <a:t> til å forstå hvordan dere kan</a:t>
            </a:r>
            <a:r>
              <a:rPr lang="nb-NO" dirty="0"/>
              <a:t> sortere og skille mellom hva som er viktig å gjøre noe med nå og hva som kanskje ikke haster like mye.</a:t>
            </a:r>
          </a:p>
        </p:txBody>
      </p:sp>
      <p:sp>
        <p:nvSpPr>
          <p:cNvPr id="4" name="Plassholder for lysbildenummer 3"/>
          <p:cNvSpPr>
            <a:spLocks noGrp="1"/>
          </p:cNvSpPr>
          <p:nvPr>
            <p:ph type="sldNum" sz="quarter" idx="5"/>
          </p:nvPr>
        </p:nvSpPr>
        <p:spPr/>
        <p:txBody>
          <a:bodyPr/>
          <a:lstStyle/>
          <a:p>
            <a:fld id="{63D6FEA3-437D-4335-B615-4E065C45DE7F}" type="slidenum">
              <a:rPr lang="nb-NO" smtClean="0"/>
              <a:t>10</a:t>
            </a:fld>
            <a:endParaRPr lang="nb-NO"/>
          </a:p>
        </p:txBody>
      </p:sp>
    </p:spTree>
    <p:extLst>
      <p:ext uri="{BB962C8B-B14F-4D97-AF65-F5344CB8AC3E}">
        <p14:creationId xmlns:p14="http://schemas.microsoft.com/office/powerpoint/2010/main" val="320981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728782" y="2297609"/>
            <a:ext cx="9973221" cy="2262781"/>
          </a:xfrm>
        </p:spPr>
        <p:txBody>
          <a:bodyPr anchor="b">
            <a:normAutofit/>
          </a:bodyPr>
          <a:lstStyle>
            <a:lvl1pPr>
              <a:lnSpc>
                <a:spcPts val="5000"/>
              </a:lnSpc>
              <a:defRPr sz="5400"/>
            </a:lvl1pPr>
          </a:lstStyle>
          <a:p>
            <a:r>
              <a:rPr lang="nb-NO"/>
              <a:t>Klikk for å redigere tittelstil</a:t>
            </a:r>
            <a:endParaRPr lang="en-US" dirty="0"/>
          </a:p>
        </p:txBody>
      </p:sp>
      <p:sp>
        <p:nvSpPr>
          <p:cNvPr id="3" name="Subtitle 2"/>
          <p:cNvSpPr>
            <a:spLocks noGrp="1"/>
          </p:cNvSpPr>
          <p:nvPr>
            <p:ph type="subTitle" idx="1"/>
          </p:nvPr>
        </p:nvSpPr>
        <p:spPr>
          <a:xfrm>
            <a:off x="1728783" y="4777379"/>
            <a:ext cx="9973222"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13" name="Footer Placeholder 4">
            <a:extLst>
              <a:ext uri="{FF2B5EF4-FFF2-40B4-BE49-F238E27FC236}">
                <a16:creationId xmlns:a16="http://schemas.microsoft.com/office/drawing/2014/main" id="{767C2ECD-49E5-4741-B113-1241DBB4D19C}"/>
              </a:ext>
            </a:extLst>
          </p:cNvPr>
          <p:cNvSpPr>
            <a:spLocks noGrp="1"/>
          </p:cNvSpPr>
          <p:nvPr>
            <p:ph type="ftr" sz="quarter" idx="3"/>
          </p:nvPr>
        </p:nvSpPr>
        <p:spPr>
          <a:xfrm>
            <a:off x="1728782" y="6429148"/>
            <a:ext cx="5368245" cy="96150"/>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nb-NO"/>
              <a:t>Copyright: Gerd Martina Langeland, May Olaug Horverak, John Petter Fagerhaug og Karianne Rosef</a:t>
            </a:r>
            <a:endParaRPr lang="nb-NO" dirty="0"/>
          </a:p>
        </p:txBody>
      </p:sp>
      <p:sp>
        <p:nvSpPr>
          <p:cNvPr id="7" name="Date Placeholder 3">
            <a:extLst>
              <a:ext uri="{FF2B5EF4-FFF2-40B4-BE49-F238E27FC236}">
                <a16:creationId xmlns:a16="http://schemas.microsoft.com/office/drawing/2014/main" id="{B7C82A65-0835-8542-A1A7-C72728A7C168}"/>
              </a:ext>
            </a:extLst>
          </p:cNvPr>
          <p:cNvSpPr>
            <a:spLocks noGrp="1"/>
          </p:cNvSpPr>
          <p:nvPr>
            <p:ph type="dt" sz="half" idx="2"/>
          </p:nvPr>
        </p:nvSpPr>
        <p:spPr>
          <a:xfrm>
            <a:off x="9734784" y="6429148"/>
            <a:ext cx="1146283" cy="97538"/>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8706D815-2AAF-4C01-A243-E6079E712CAC}" type="datetime1">
              <a:rPr lang="nb-NO" smtClean="0"/>
              <a:t>01.10.2019</a:t>
            </a:fld>
            <a:endParaRPr lang="nb-NO" dirty="0"/>
          </a:p>
        </p:txBody>
      </p:sp>
      <p:sp>
        <p:nvSpPr>
          <p:cNvPr id="8" name="Slide Number Placeholder 5">
            <a:extLst>
              <a:ext uri="{FF2B5EF4-FFF2-40B4-BE49-F238E27FC236}">
                <a16:creationId xmlns:a16="http://schemas.microsoft.com/office/drawing/2014/main" id="{C5732137-5B5C-D54E-8D8E-EBF607520696}"/>
              </a:ext>
            </a:extLst>
          </p:cNvPr>
          <p:cNvSpPr>
            <a:spLocks noGrp="1"/>
          </p:cNvSpPr>
          <p:nvPr>
            <p:ph type="sldNum" sz="quarter" idx="4"/>
          </p:nvPr>
        </p:nvSpPr>
        <p:spPr bwMode="gray">
          <a:xfrm>
            <a:off x="10945790"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27202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7639E333-A952-48C2-BAFD-6FE44C528BF4}" type="datetime1">
              <a:rPr lang="nb-NO" smtClean="0"/>
              <a:t>01.10.2019</a:t>
            </a:fld>
            <a:endParaRPr lang="nb-NO"/>
          </a:p>
        </p:txBody>
      </p:sp>
      <p:sp>
        <p:nvSpPr>
          <p:cNvPr id="4" name="Footer Placeholder 3"/>
          <p:cNvSpPr>
            <a:spLocks noGrp="1"/>
          </p:cNvSpPr>
          <p:nvPr>
            <p:ph type="ftr" sz="quarter" idx="11"/>
          </p:nvPr>
        </p:nvSpPr>
        <p:spPr/>
        <p:txBody>
          <a:bodyPr/>
          <a:lstStyle/>
          <a:p>
            <a:r>
              <a:rPr lang="nb-NO"/>
              <a:t>Copyright: Gerd Martina Langeland, May Olaug Horverak, John Petter Fagerhaug og Karianne Rosef</a:t>
            </a:r>
          </a:p>
        </p:txBody>
      </p:sp>
      <p:pic>
        <p:nvPicPr>
          <p:cNvPr id="8" name="Bilde 7">
            <a:extLst>
              <a:ext uri="{FF2B5EF4-FFF2-40B4-BE49-F238E27FC236}">
                <a16:creationId xmlns:a16="http://schemas.microsoft.com/office/drawing/2014/main" id="{9C9EC147-93F6-CF45-B2C7-67386C0FBD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88" y="732266"/>
            <a:ext cx="432000" cy="432000"/>
          </a:xfrm>
          <a:prstGeom prst="rect">
            <a:avLst/>
          </a:prstGeom>
        </p:spPr>
      </p:pic>
      <p:sp>
        <p:nvSpPr>
          <p:cNvPr id="7" name="Slide Number Placeholder 5">
            <a:extLst>
              <a:ext uri="{FF2B5EF4-FFF2-40B4-BE49-F238E27FC236}">
                <a16:creationId xmlns:a16="http://schemas.microsoft.com/office/drawing/2014/main" id="{8CA08DC0-FE01-5746-B4D9-AED8C6355371}"/>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315252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37481-A653-48DF-872C-C4BB832B913B}" type="datetime1">
              <a:rPr lang="nb-NO" smtClean="0"/>
              <a:t>01.10.2019</a:t>
            </a:fld>
            <a:endParaRPr lang="nb-NO"/>
          </a:p>
        </p:txBody>
      </p:sp>
      <p:sp>
        <p:nvSpPr>
          <p:cNvPr id="3" name="Footer Placeholder 2"/>
          <p:cNvSpPr>
            <a:spLocks noGrp="1"/>
          </p:cNvSpPr>
          <p:nvPr>
            <p:ph type="ftr" sz="quarter" idx="11"/>
          </p:nvPr>
        </p:nvSpPr>
        <p:spPr/>
        <p:txBody>
          <a:bodyPr/>
          <a:lstStyle/>
          <a:p>
            <a:r>
              <a:rPr lang="nb-NO"/>
              <a:t>Copyright: Gerd Martina Langeland, May Olaug Horverak, John Petter Fagerhaug og Karianne Rosef</a:t>
            </a:r>
          </a:p>
        </p:txBody>
      </p:sp>
      <p:sp>
        <p:nvSpPr>
          <p:cNvPr id="5" name="Slide Number Placeholder 5">
            <a:extLst>
              <a:ext uri="{FF2B5EF4-FFF2-40B4-BE49-F238E27FC236}">
                <a16:creationId xmlns:a16="http://schemas.microsoft.com/office/drawing/2014/main" id="{34D6916B-8408-614E-8F2C-68EA38527DBC}"/>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288116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28782" y="446088"/>
            <a:ext cx="3964297" cy="976312"/>
          </a:xfrm>
        </p:spPr>
        <p:txBody>
          <a:bodyPr anchor="b"/>
          <a:lstStyle>
            <a:lvl1pPr algn="l">
              <a:defRPr sz="2000" b="0"/>
            </a:lvl1pPr>
          </a:lstStyle>
          <a:p>
            <a:r>
              <a:rPr lang="nb-NO"/>
              <a:t>Klikk for å redigere tittelstil</a:t>
            </a:r>
            <a:endParaRPr lang="en-US" dirty="0"/>
          </a:p>
        </p:txBody>
      </p:sp>
      <p:sp>
        <p:nvSpPr>
          <p:cNvPr id="3" name="Content Placeholder 2"/>
          <p:cNvSpPr>
            <a:spLocks noGrp="1"/>
          </p:cNvSpPr>
          <p:nvPr>
            <p:ph idx="1"/>
          </p:nvPr>
        </p:nvSpPr>
        <p:spPr>
          <a:xfrm>
            <a:off x="5893496" y="446088"/>
            <a:ext cx="5611116" cy="5414963"/>
          </a:xfrm>
        </p:spPr>
        <p:txBody>
          <a:bodyPr anchor="ct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728782" y="1598613"/>
            <a:ext cx="3964297"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5BABE1F2-B23B-4867-8996-D0B2DBB22B7F}" type="datetime1">
              <a:rPr lang="nb-NO" smtClean="0"/>
              <a:t>01.10.2019</a:t>
            </a:fld>
            <a:endParaRPr lang="nb-NO"/>
          </a:p>
        </p:txBody>
      </p:sp>
      <p:sp>
        <p:nvSpPr>
          <p:cNvPr id="6" name="Footer Placeholder 5"/>
          <p:cNvSpPr>
            <a:spLocks noGrp="1"/>
          </p:cNvSpPr>
          <p:nvPr>
            <p:ph type="ftr" sz="quarter" idx="11"/>
          </p:nvPr>
        </p:nvSpPr>
        <p:spPr/>
        <p:txBody>
          <a:bodyPr/>
          <a:lstStyle/>
          <a:p>
            <a:r>
              <a:rPr lang="nb-NO"/>
              <a:t>Copyright: Gerd Martina Langeland, May Olaug Horverak, John Petter Fagerhaug og Karianne Rosef</a:t>
            </a:r>
          </a:p>
        </p:txBody>
      </p:sp>
      <p:sp>
        <p:nvSpPr>
          <p:cNvPr id="8" name="Slide Number Placeholder 5">
            <a:extLst>
              <a:ext uri="{FF2B5EF4-FFF2-40B4-BE49-F238E27FC236}">
                <a16:creationId xmlns:a16="http://schemas.microsoft.com/office/drawing/2014/main" id="{7C94F3F1-B2E9-4343-9D75-FB092450CDEF}"/>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1213902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28782" y="4800600"/>
            <a:ext cx="9775831"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1728781" y="634965"/>
            <a:ext cx="9775831"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1728782" y="5367338"/>
            <a:ext cx="9775831"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34B1CC39-B72E-4C9D-B6F5-354229741F13}" type="datetime1">
              <a:rPr lang="nb-NO" smtClean="0"/>
              <a:t>01.10.2019</a:t>
            </a:fld>
            <a:endParaRPr lang="nb-NO"/>
          </a:p>
        </p:txBody>
      </p:sp>
      <p:sp>
        <p:nvSpPr>
          <p:cNvPr id="6" name="Footer Placeholder 5"/>
          <p:cNvSpPr>
            <a:spLocks noGrp="1"/>
          </p:cNvSpPr>
          <p:nvPr>
            <p:ph type="ftr" sz="quarter" idx="11"/>
          </p:nvPr>
        </p:nvSpPr>
        <p:spPr/>
        <p:txBody>
          <a:bodyPr/>
          <a:lstStyle/>
          <a:p>
            <a:r>
              <a:rPr lang="nb-NO"/>
              <a:t>Copyright: Gerd Martina Langeland, May Olaug Horverak, John Petter Fagerhaug og Karianne Rosef</a:t>
            </a:r>
          </a:p>
        </p:txBody>
      </p:sp>
      <p:sp>
        <p:nvSpPr>
          <p:cNvPr id="12" name="Slide Number Placeholder 5">
            <a:extLst>
              <a:ext uri="{FF2B5EF4-FFF2-40B4-BE49-F238E27FC236}">
                <a16:creationId xmlns:a16="http://schemas.microsoft.com/office/drawing/2014/main" id="{2B0EDAC4-4884-6B49-AABC-850D1E4DB9D9}"/>
              </a:ext>
            </a:extLst>
          </p:cNvPr>
          <p:cNvSpPr txBox="1">
            <a:spLocks/>
          </p:cNvSpPr>
          <p:nvPr userDrawn="1"/>
        </p:nvSpPr>
        <p:spPr bwMode="gray">
          <a:xfrm>
            <a:off x="426601" y="760773"/>
            <a:ext cx="511629"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AD1A7C-3E55-45E2-AE43-F8C6920D9156}" type="slidenum">
              <a:rPr lang="nb-NO" smtClean="0"/>
              <a:pPr/>
              <a:t>‹#›</a:t>
            </a:fld>
            <a:endParaRPr lang="nb-NO" dirty="0"/>
          </a:p>
        </p:txBody>
      </p:sp>
      <p:sp>
        <p:nvSpPr>
          <p:cNvPr id="9" name="Slide Number Placeholder 5">
            <a:extLst>
              <a:ext uri="{FF2B5EF4-FFF2-40B4-BE49-F238E27FC236}">
                <a16:creationId xmlns:a16="http://schemas.microsoft.com/office/drawing/2014/main" id="{75E3AC06-54F5-2C41-8569-CD802F9C2330}"/>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4047537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b-NO"/>
              <a:t>Klikk for å redigere tittelstil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3D34B072-A39B-4EEC-A801-6E66699C7C1B}" type="datetime1">
              <a:rPr lang="nb-NO" smtClean="0"/>
              <a:t>01.10.2019</a:t>
            </a:fld>
            <a:endParaRPr lang="nb-NO"/>
          </a:p>
        </p:txBody>
      </p:sp>
      <p:sp>
        <p:nvSpPr>
          <p:cNvPr id="5" name="Footer Placeholder 4"/>
          <p:cNvSpPr>
            <a:spLocks noGrp="1"/>
          </p:cNvSpPr>
          <p:nvPr>
            <p:ph type="ftr" sz="quarter" idx="11"/>
          </p:nvPr>
        </p:nvSpPr>
        <p:spPr/>
        <p:txBody>
          <a:bodyPr/>
          <a:lstStyle/>
          <a:p>
            <a:r>
              <a:rPr lang="nb-NO"/>
              <a:t>Copyright: Gerd Martina Langeland, May Olaug Horverak, John Petter Fagerhaug og Karianne Rosef</a:t>
            </a:r>
          </a:p>
        </p:txBody>
      </p:sp>
      <p:sp>
        <p:nvSpPr>
          <p:cNvPr id="11" name="Slide Number Placeholder 5">
            <a:extLst>
              <a:ext uri="{FF2B5EF4-FFF2-40B4-BE49-F238E27FC236}">
                <a16:creationId xmlns:a16="http://schemas.microsoft.com/office/drawing/2014/main" id="{7BF7F012-7BF5-EA48-974D-A48C567FE4F4}"/>
              </a:ext>
            </a:extLst>
          </p:cNvPr>
          <p:cNvSpPr txBox="1">
            <a:spLocks/>
          </p:cNvSpPr>
          <p:nvPr userDrawn="1"/>
        </p:nvSpPr>
        <p:spPr bwMode="gray">
          <a:xfrm>
            <a:off x="426601" y="760773"/>
            <a:ext cx="511629"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AD1A7C-3E55-45E2-AE43-F8C6920D9156}" type="slidenum">
              <a:rPr lang="nb-NO" smtClean="0"/>
              <a:pPr/>
              <a:t>‹#›</a:t>
            </a:fld>
            <a:endParaRPr lang="nb-NO" dirty="0"/>
          </a:p>
        </p:txBody>
      </p:sp>
      <p:sp>
        <p:nvSpPr>
          <p:cNvPr id="9" name="Slide Number Placeholder 5">
            <a:extLst>
              <a:ext uri="{FF2B5EF4-FFF2-40B4-BE49-F238E27FC236}">
                <a16:creationId xmlns:a16="http://schemas.microsoft.com/office/drawing/2014/main" id="{F1C35767-3402-8446-B515-6110024F41CF}"/>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1499122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vnekort med sitat">
    <p:spTree>
      <p:nvGrpSpPr>
        <p:cNvPr id="1" name=""/>
        <p:cNvGrpSpPr/>
        <p:nvPr/>
      </p:nvGrpSpPr>
      <p:grpSpPr>
        <a:xfrm>
          <a:off x="0" y="0"/>
          <a:ext cx="0" cy="0"/>
          <a:chOff x="0" y="0"/>
          <a:chExt cx="0" cy="0"/>
        </a:xfrm>
      </p:grpSpPr>
      <p:sp>
        <p:nvSpPr>
          <p:cNvPr id="12" name="Title 1"/>
          <p:cNvSpPr>
            <a:spLocks noGrp="1"/>
          </p:cNvSpPr>
          <p:nvPr>
            <p:ph type="title"/>
          </p:nvPr>
        </p:nvSpPr>
        <p:spPr>
          <a:xfrm>
            <a:off x="1728782" y="760773"/>
            <a:ext cx="9828995" cy="4791199"/>
          </a:xfrm>
          <a:noFill/>
          <a:ln w="133350">
            <a:solidFill>
              <a:srgbClr val="76CBED"/>
            </a:solidFill>
            <a:miter lim="800000"/>
          </a:ln>
        </p:spPr>
        <p:txBody>
          <a:bodyPr anchor="ctr">
            <a:normAutofit/>
          </a:bodyPr>
          <a:lstStyle>
            <a:lvl1pPr algn="ctr">
              <a:defRPr sz="4000" b="1" i="1" cap="none">
                <a:solidFill>
                  <a:srgbClr val="213871"/>
                </a:solidFill>
              </a:defRPr>
            </a:lvl1pPr>
          </a:lstStyle>
          <a:p>
            <a:r>
              <a:rPr lang="nb-NO"/>
              <a:t>Klikk for å redigere tittelstil</a:t>
            </a:r>
            <a:endParaRPr lang="en-US" dirty="0"/>
          </a:p>
        </p:txBody>
      </p:sp>
      <p:sp>
        <p:nvSpPr>
          <p:cNvPr id="4" name="Text Placeholder 3"/>
          <p:cNvSpPr>
            <a:spLocks noGrp="1"/>
          </p:cNvSpPr>
          <p:nvPr>
            <p:ph type="body" sz="half" idx="2"/>
          </p:nvPr>
        </p:nvSpPr>
        <p:spPr>
          <a:xfrm>
            <a:off x="1656668" y="5730686"/>
            <a:ext cx="9973222" cy="283535"/>
          </a:xfrm>
        </p:spPr>
        <p:txBody>
          <a:bodyPr vert="horz" lIns="91440" tIns="45720" rIns="91440" bIns="45720" rtlCol="0" anchor="t">
            <a:normAutofit/>
          </a:bodyPr>
          <a:lstStyle>
            <a:lvl1pPr algn="r">
              <a:buNone/>
              <a:defRPr lang="en-US" sz="1200">
                <a:solidFill>
                  <a:schemeClr val="tx1">
                    <a:lumMod val="65000"/>
                    <a:lumOff val="35000"/>
                  </a:schemeClr>
                </a:solidFill>
              </a:defRPr>
            </a:lvl1pPr>
          </a:lstStyle>
          <a:p>
            <a:pPr marL="0" lvl="0" indent="0">
              <a:buNone/>
            </a:pPr>
            <a:r>
              <a:rPr lang="nb-NO"/>
              <a:t>Rediger tekststiler i malen</a:t>
            </a:r>
          </a:p>
        </p:txBody>
      </p:sp>
      <p:sp>
        <p:nvSpPr>
          <p:cNvPr id="5" name="Date Placeholder 4"/>
          <p:cNvSpPr>
            <a:spLocks noGrp="1"/>
          </p:cNvSpPr>
          <p:nvPr>
            <p:ph type="dt" sz="half" idx="10"/>
          </p:nvPr>
        </p:nvSpPr>
        <p:spPr/>
        <p:txBody>
          <a:bodyPr/>
          <a:lstStyle/>
          <a:p>
            <a:fld id="{815C08D5-2465-4B0C-A675-F9CAE0B1005F}" type="datetime1">
              <a:rPr lang="nb-NO" smtClean="0"/>
              <a:t>01.10.2019</a:t>
            </a:fld>
            <a:endParaRPr lang="nb-NO"/>
          </a:p>
        </p:txBody>
      </p:sp>
      <p:sp>
        <p:nvSpPr>
          <p:cNvPr id="6" name="Footer Placeholder 5"/>
          <p:cNvSpPr>
            <a:spLocks noGrp="1"/>
          </p:cNvSpPr>
          <p:nvPr>
            <p:ph type="ftr" sz="quarter" idx="11"/>
          </p:nvPr>
        </p:nvSpPr>
        <p:spPr/>
        <p:txBody>
          <a:bodyPr/>
          <a:lstStyle/>
          <a:p>
            <a:r>
              <a:rPr lang="nb-NO"/>
              <a:t>Copyright: Gerd Martina Langeland, May Olaug Horverak, John Petter Fagerhaug og Karianne Rosef</a:t>
            </a:r>
          </a:p>
        </p:txBody>
      </p:sp>
      <p:sp>
        <p:nvSpPr>
          <p:cNvPr id="17" name="TextBox 16"/>
          <p:cNvSpPr txBox="1"/>
          <p:nvPr/>
        </p:nvSpPr>
        <p:spPr>
          <a:xfrm>
            <a:off x="6120708" y="1418989"/>
            <a:ext cx="1189372" cy="1595341"/>
          </a:xfrm>
          <a:prstGeom prst="rect">
            <a:avLst/>
          </a:prstGeom>
        </p:spPr>
        <p:txBody>
          <a:bodyPr vert="horz" lIns="91440" tIns="45720" rIns="91440" bIns="45720" rtlCol="0" anchor="ctr">
            <a:noAutofit/>
          </a:bodyPr>
          <a:lstStyle/>
          <a:p>
            <a:pPr lvl="0" algn="ctr"/>
            <a:r>
              <a:rPr lang="en-US" sz="19900" baseline="0" dirty="0">
                <a:ln w="3175" cmpd="sng">
                  <a:noFill/>
                </a:ln>
                <a:solidFill>
                  <a:srgbClr val="76CBED"/>
                </a:solidFill>
                <a:effectLst/>
                <a:latin typeface="Arial"/>
              </a:rPr>
              <a:t>“</a:t>
            </a:r>
          </a:p>
        </p:txBody>
      </p:sp>
      <p:sp>
        <p:nvSpPr>
          <p:cNvPr id="9" name="Slide Number Placeholder 5">
            <a:extLst>
              <a:ext uri="{FF2B5EF4-FFF2-40B4-BE49-F238E27FC236}">
                <a16:creationId xmlns:a16="http://schemas.microsoft.com/office/drawing/2014/main" id="{68BFED5E-3A1C-0C43-BE41-ED9241CE2B60}"/>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661486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728782" y="2438400"/>
            <a:ext cx="9775831" cy="2724845"/>
          </a:xfrm>
        </p:spPr>
        <p:txBody>
          <a:bodyPr anchor="b">
            <a:normAutofit/>
          </a:bodyPr>
          <a:lstStyle>
            <a:lvl1pPr algn="l">
              <a:defRPr sz="4800" b="0"/>
            </a:lvl1pPr>
          </a:lstStyle>
          <a:p>
            <a:r>
              <a:rPr lang="nb-NO"/>
              <a:t>Klikk for å redigere tittelstil</a:t>
            </a:r>
            <a:endParaRPr lang="en-US" dirty="0"/>
          </a:p>
        </p:txBody>
      </p:sp>
      <p:sp>
        <p:nvSpPr>
          <p:cNvPr id="4" name="Text Placeholder 3"/>
          <p:cNvSpPr>
            <a:spLocks noGrp="1"/>
          </p:cNvSpPr>
          <p:nvPr>
            <p:ph type="body" sz="half" idx="2"/>
          </p:nvPr>
        </p:nvSpPr>
        <p:spPr>
          <a:xfrm>
            <a:off x="1728782" y="5181600"/>
            <a:ext cx="977583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Rediger tekststiler i malen</a:t>
            </a:r>
          </a:p>
        </p:txBody>
      </p:sp>
      <p:sp>
        <p:nvSpPr>
          <p:cNvPr id="5" name="Date Placeholder 4"/>
          <p:cNvSpPr>
            <a:spLocks noGrp="1"/>
          </p:cNvSpPr>
          <p:nvPr>
            <p:ph type="dt" sz="half" idx="10"/>
          </p:nvPr>
        </p:nvSpPr>
        <p:spPr/>
        <p:txBody>
          <a:bodyPr/>
          <a:lstStyle/>
          <a:p>
            <a:fld id="{DB8CCA86-BEAF-4A0C-9CE7-22B6B9A43D9C}" type="datetime1">
              <a:rPr lang="nb-NO" smtClean="0"/>
              <a:t>01.10.2019</a:t>
            </a:fld>
            <a:endParaRPr lang="nb-NO"/>
          </a:p>
        </p:txBody>
      </p:sp>
      <p:sp>
        <p:nvSpPr>
          <p:cNvPr id="6" name="Footer Placeholder 5"/>
          <p:cNvSpPr>
            <a:spLocks noGrp="1"/>
          </p:cNvSpPr>
          <p:nvPr>
            <p:ph type="ftr" sz="quarter" idx="11"/>
          </p:nvPr>
        </p:nvSpPr>
        <p:spPr/>
        <p:txBody>
          <a:bodyPr/>
          <a:lstStyle/>
          <a:p>
            <a:r>
              <a:rPr lang="nb-NO"/>
              <a:t>Copyright: Gerd Martina Langeland, May Olaug Horverak, John Petter Fagerhaug og Karianne Rosef</a:t>
            </a:r>
          </a:p>
        </p:txBody>
      </p:sp>
      <p:sp>
        <p:nvSpPr>
          <p:cNvPr id="12" name="Slide Number Placeholder 5">
            <a:extLst>
              <a:ext uri="{FF2B5EF4-FFF2-40B4-BE49-F238E27FC236}">
                <a16:creationId xmlns:a16="http://schemas.microsoft.com/office/drawing/2014/main" id="{2E38F2F2-65FC-DB40-B17E-2A88CF47C9D7}"/>
              </a:ext>
            </a:extLst>
          </p:cNvPr>
          <p:cNvSpPr txBox="1">
            <a:spLocks/>
          </p:cNvSpPr>
          <p:nvPr userDrawn="1"/>
        </p:nvSpPr>
        <p:spPr bwMode="gray">
          <a:xfrm>
            <a:off x="436028" y="760773"/>
            <a:ext cx="511629"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AD1A7C-3E55-45E2-AE43-F8C6920D9156}" type="slidenum">
              <a:rPr lang="nb-NO" smtClean="0"/>
              <a:pPr/>
              <a:t>‹#›</a:t>
            </a:fld>
            <a:endParaRPr lang="nb-NO" dirty="0"/>
          </a:p>
        </p:txBody>
      </p:sp>
      <p:sp>
        <p:nvSpPr>
          <p:cNvPr id="9" name="Slide Number Placeholder 5">
            <a:extLst>
              <a:ext uri="{FF2B5EF4-FFF2-40B4-BE49-F238E27FC236}">
                <a16:creationId xmlns:a16="http://schemas.microsoft.com/office/drawing/2014/main" id="{812EE6FB-8633-F448-9240-1279F5D0CF65}"/>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4137873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1728782" y="627407"/>
            <a:ext cx="9775829" cy="2880020"/>
          </a:xfrm>
        </p:spPr>
        <p:txBody>
          <a:bodyPr anchor="ctr">
            <a:normAutofit/>
          </a:bodyPr>
          <a:lstStyle>
            <a:lvl1pPr algn="l">
              <a:defRPr sz="4800" b="0"/>
            </a:lvl1pPr>
          </a:lstStyle>
          <a:p>
            <a:r>
              <a:rPr lang="nb-NO"/>
              <a:t>Klikk for å redigere tittelstil</a:t>
            </a:r>
            <a:endParaRPr lang="en-US" dirty="0"/>
          </a:p>
        </p:txBody>
      </p:sp>
      <p:sp>
        <p:nvSpPr>
          <p:cNvPr id="21" name="Text Placeholder 9"/>
          <p:cNvSpPr>
            <a:spLocks noGrp="1"/>
          </p:cNvSpPr>
          <p:nvPr>
            <p:ph type="body" sz="quarter" idx="13"/>
          </p:nvPr>
        </p:nvSpPr>
        <p:spPr>
          <a:xfrm>
            <a:off x="1728782" y="4343400"/>
            <a:ext cx="9775830" cy="838200"/>
          </a:xfrm>
        </p:spPr>
        <p:txBody>
          <a:bodyPr anchor="b">
            <a:noAutofit/>
          </a:bodyPr>
          <a:lstStyle>
            <a:lvl1pPr marL="0" indent="0">
              <a:buFontTx/>
              <a:buNone/>
              <a:defRPr sz="2400">
                <a:solidFill>
                  <a:srgbClr val="3CB478"/>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Rediger tekststiler i malen</a:t>
            </a:r>
          </a:p>
        </p:txBody>
      </p:sp>
      <p:sp>
        <p:nvSpPr>
          <p:cNvPr id="4" name="Text Placeholder 3"/>
          <p:cNvSpPr>
            <a:spLocks noGrp="1"/>
          </p:cNvSpPr>
          <p:nvPr>
            <p:ph type="body" sz="half" idx="2"/>
          </p:nvPr>
        </p:nvSpPr>
        <p:spPr>
          <a:xfrm>
            <a:off x="1728783" y="5181600"/>
            <a:ext cx="977583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Rediger tekststiler i malen</a:t>
            </a:r>
          </a:p>
        </p:txBody>
      </p:sp>
      <p:sp>
        <p:nvSpPr>
          <p:cNvPr id="5" name="Date Placeholder 4"/>
          <p:cNvSpPr>
            <a:spLocks noGrp="1"/>
          </p:cNvSpPr>
          <p:nvPr>
            <p:ph type="dt" sz="half" idx="10"/>
          </p:nvPr>
        </p:nvSpPr>
        <p:spPr/>
        <p:txBody>
          <a:bodyPr/>
          <a:lstStyle/>
          <a:p>
            <a:fld id="{36512E8C-3317-4630-BC9D-8DEF6665AEF0}" type="datetime1">
              <a:rPr lang="nb-NO" smtClean="0"/>
              <a:t>01.10.2019</a:t>
            </a:fld>
            <a:endParaRPr lang="nb-NO"/>
          </a:p>
        </p:txBody>
      </p:sp>
      <p:sp>
        <p:nvSpPr>
          <p:cNvPr id="6" name="Footer Placeholder 5"/>
          <p:cNvSpPr>
            <a:spLocks noGrp="1"/>
          </p:cNvSpPr>
          <p:nvPr>
            <p:ph type="ftr" sz="quarter" idx="11"/>
          </p:nvPr>
        </p:nvSpPr>
        <p:spPr/>
        <p:txBody>
          <a:bodyPr/>
          <a:lstStyle/>
          <a:p>
            <a:r>
              <a:rPr lang="nb-NO"/>
              <a:t>Copyright: Gerd Martina Langeland, May Olaug Horverak, John Petter Fagerhaug og Karianne Rosef</a:t>
            </a:r>
          </a:p>
        </p:txBody>
      </p:sp>
      <p:sp>
        <p:nvSpPr>
          <p:cNvPr id="12" name="Slide Number Placeholder 5">
            <a:extLst>
              <a:ext uri="{FF2B5EF4-FFF2-40B4-BE49-F238E27FC236}">
                <a16:creationId xmlns:a16="http://schemas.microsoft.com/office/drawing/2014/main" id="{017B00FF-7A16-404D-8214-1C9BD6B24895}"/>
              </a:ext>
            </a:extLst>
          </p:cNvPr>
          <p:cNvSpPr txBox="1">
            <a:spLocks/>
          </p:cNvSpPr>
          <p:nvPr userDrawn="1"/>
        </p:nvSpPr>
        <p:spPr bwMode="gray">
          <a:xfrm>
            <a:off x="426601" y="760773"/>
            <a:ext cx="511629"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AD1A7C-3E55-45E2-AE43-F8C6920D9156}" type="slidenum">
              <a:rPr lang="nb-NO" smtClean="0"/>
              <a:pPr/>
              <a:t>‹#›</a:t>
            </a:fld>
            <a:endParaRPr lang="nb-NO" dirty="0"/>
          </a:p>
        </p:txBody>
      </p:sp>
      <p:sp>
        <p:nvSpPr>
          <p:cNvPr id="10" name="Slide Number Placeholder 5">
            <a:extLst>
              <a:ext uri="{FF2B5EF4-FFF2-40B4-BE49-F238E27FC236}">
                <a16:creationId xmlns:a16="http://schemas.microsoft.com/office/drawing/2014/main" id="{CEBB4124-A9CE-4547-86DE-791B68C7EA54}"/>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1086021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DEB73633-0545-425E-AD16-37B9EE20FD7E}" type="datetime1">
              <a:rPr lang="nb-NO" smtClean="0"/>
              <a:t>01.10.2019</a:t>
            </a:fld>
            <a:endParaRPr lang="nb-NO"/>
          </a:p>
        </p:txBody>
      </p:sp>
      <p:sp>
        <p:nvSpPr>
          <p:cNvPr id="5" name="Footer Placeholder 4"/>
          <p:cNvSpPr>
            <a:spLocks noGrp="1"/>
          </p:cNvSpPr>
          <p:nvPr>
            <p:ph type="ftr" sz="quarter" idx="11"/>
          </p:nvPr>
        </p:nvSpPr>
        <p:spPr/>
        <p:txBody>
          <a:bodyPr/>
          <a:lstStyle/>
          <a:p>
            <a:r>
              <a:rPr lang="nb-NO"/>
              <a:t>Copyright: Gerd Martina Langeland, May Olaug Horverak, John Petter Fagerhaug og Karianne Rosef</a:t>
            </a:r>
          </a:p>
        </p:txBody>
      </p:sp>
      <p:pic>
        <p:nvPicPr>
          <p:cNvPr id="8" name="Bilde 7">
            <a:extLst>
              <a:ext uri="{FF2B5EF4-FFF2-40B4-BE49-F238E27FC236}">
                <a16:creationId xmlns:a16="http://schemas.microsoft.com/office/drawing/2014/main" id="{2893FE9E-6AE6-4046-A6D2-2168164759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88" y="732266"/>
            <a:ext cx="432000" cy="432000"/>
          </a:xfrm>
          <a:prstGeom prst="rect">
            <a:avLst/>
          </a:prstGeom>
        </p:spPr>
      </p:pic>
      <p:sp>
        <p:nvSpPr>
          <p:cNvPr id="9" name="Slide Number Placeholder 5">
            <a:extLst>
              <a:ext uri="{FF2B5EF4-FFF2-40B4-BE49-F238E27FC236}">
                <a16:creationId xmlns:a16="http://schemas.microsoft.com/office/drawing/2014/main" id="{A6DD9F68-A1DB-E248-82E2-474EFC9DD0EB}"/>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2206251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b-NO"/>
              <a:t>Klikk for å redigere tittelstil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AE59F5F0-1AC0-4626-990C-5BCF468369DE}" type="datetime1">
              <a:rPr lang="nb-NO" smtClean="0"/>
              <a:t>01.10.2019</a:t>
            </a:fld>
            <a:endParaRPr lang="nb-NO"/>
          </a:p>
        </p:txBody>
      </p:sp>
      <p:sp>
        <p:nvSpPr>
          <p:cNvPr id="5" name="Footer Placeholder 4"/>
          <p:cNvSpPr>
            <a:spLocks noGrp="1"/>
          </p:cNvSpPr>
          <p:nvPr>
            <p:ph type="ftr" sz="quarter" idx="11"/>
          </p:nvPr>
        </p:nvSpPr>
        <p:spPr/>
        <p:txBody>
          <a:bodyPr/>
          <a:lstStyle/>
          <a:p>
            <a:r>
              <a:rPr lang="nb-NO"/>
              <a:t>Copyright: Gerd Martina Langeland, May Olaug Horverak, John Petter Fagerhaug og Karianne Rosef</a:t>
            </a:r>
          </a:p>
        </p:txBody>
      </p:sp>
      <p:sp>
        <p:nvSpPr>
          <p:cNvPr id="7" name="Slide Number Placeholder 5">
            <a:extLst>
              <a:ext uri="{FF2B5EF4-FFF2-40B4-BE49-F238E27FC236}">
                <a16:creationId xmlns:a16="http://schemas.microsoft.com/office/drawing/2014/main" id="{916E0930-9BE0-044E-AA1D-5EFC066F1ACE}"/>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50419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799C9A25-8837-9744-8EEA-289ECA4611C4}"/>
              </a:ext>
            </a:extLst>
          </p:cNvPr>
          <p:cNvSpPr/>
          <p:nvPr userDrawn="1"/>
        </p:nvSpPr>
        <p:spPr>
          <a:xfrm>
            <a:off x="0" y="0"/>
            <a:ext cx="12192000" cy="6858000"/>
          </a:xfrm>
          <a:prstGeom prst="rect">
            <a:avLst/>
          </a:prstGeom>
          <a:solidFill>
            <a:srgbClr val="213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Bilde 4">
            <a:extLst>
              <a:ext uri="{FF2B5EF4-FFF2-40B4-BE49-F238E27FC236}">
                <a16:creationId xmlns:a16="http://schemas.microsoft.com/office/drawing/2014/main" id="{D35D7FBD-D6F6-0C45-BD3F-A84ADE936C3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20437" r="5703"/>
          <a:stretch/>
        </p:blipFill>
        <p:spPr>
          <a:xfrm>
            <a:off x="0" y="0"/>
            <a:ext cx="12192000" cy="6858000"/>
          </a:xfrm>
          <a:prstGeom prst="rect">
            <a:avLst/>
          </a:prstGeom>
        </p:spPr>
      </p:pic>
      <p:pic>
        <p:nvPicPr>
          <p:cNvPr id="9" name="Bilde 8">
            <a:extLst>
              <a:ext uri="{FF2B5EF4-FFF2-40B4-BE49-F238E27FC236}">
                <a16:creationId xmlns:a16="http://schemas.microsoft.com/office/drawing/2014/main" id="{295AD63F-6500-0547-93CD-BC670C0E19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7261" y="2813504"/>
            <a:ext cx="3077477" cy="1230991"/>
          </a:xfrm>
          <a:prstGeom prst="rect">
            <a:avLst/>
          </a:prstGeom>
        </p:spPr>
      </p:pic>
      <p:grpSp>
        <p:nvGrpSpPr>
          <p:cNvPr id="10" name="Gruppe 9">
            <a:extLst>
              <a:ext uri="{FF2B5EF4-FFF2-40B4-BE49-F238E27FC236}">
                <a16:creationId xmlns:a16="http://schemas.microsoft.com/office/drawing/2014/main" id="{34D60D91-B6BC-E34D-85C4-241D37458DAA}"/>
              </a:ext>
            </a:extLst>
          </p:cNvPr>
          <p:cNvGrpSpPr/>
          <p:nvPr userDrawn="1"/>
        </p:nvGrpSpPr>
        <p:grpSpPr>
          <a:xfrm>
            <a:off x="5642000" y="5738154"/>
            <a:ext cx="859979" cy="267550"/>
            <a:chOff x="5458045" y="5026245"/>
            <a:chExt cx="1093628" cy="340241"/>
          </a:xfrm>
          <a:solidFill>
            <a:srgbClr val="76CBED"/>
          </a:solidFill>
        </p:grpSpPr>
        <p:sp>
          <p:nvSpPr>
            <p:cNvPr id="11" name="Ellipse 10">
              <a:extLst>
                <a:ext uri="{FF2B5EF4-FFF2-40B4-BE49-F238E27FC236}">
                  <a16:creationId xmlns:a16="http://schemas.microsoft.com/office/drawing/2014/main" id="{F2D7BD85-86BF-004B-9743-E4ED93254FE5}"/>
                </a:ext>
              </a:extLst>
            </p:cNvPr>
            <p:cNvSpPr/>
            <p:nvPr/>
          </p:nvSpPr>
          <p:spPr>
            <a:xfrm>
              <a:off x="5458045" y="5026245"/>
              <a:ext cx="340241" cy="3402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Rektangel 11">
              <a:extLst>
                <a:ext uri="{FF2B5EF4-FFF2-40B4-BE49-F238E27FC236}">
                  <a16:creationId xmlns:a16="http://schemas.microsoft.com/office/drawing/2014/main" id="{E45AA76F-3107-264B-AB8A-C68220B3D375}"/>
                </a:ext>
              </a:extLst>
            </p:cNvPr>
            <p:cNvSpPr/>
            <p:nvPr/>
          </p:nvSpPr>
          <p:spPr>
            <a:xfrm>
              <a:off x="5628266" y="5026245"/>
              <a:ext cx="757825" cy="3402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1DCEAE2C-0313-0C45-9C77-7339CC7B7528}"/>
                </a:ext>
              </a:extLst>
            </p:cNvPr>
            <p:cNvSpPr/>
            <p:nvPr/>
          </p:nvSpPr>
          <p:spPr>
            <a:xfrm>
              <a:off x="6211432" y="5026245"/>
              <a:ext cx="340241" cy="3402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
        <p:nvSpPr>
          <p:cNvPr id="14" name="Plassholder for dato 2">
            <a:extLst>
              <a:ext uri="{FF2B5EF4-FFF2-40B4-BE49-F238E27FC236}">
                <a16:creationId xmlns:a16="http://schemas.microsoft.com/office/drawing/2014/main" id="{997D87BB-0D26-2A4F-BBA0-1966AF95DCFD}"/>
              </a:ext>
            </a:extLst>
          </p:cNvPr>
          <p:cNvSpPr>
            <a:spLocks noGrp="1"/>
          </p:cNvSpPr>
          <p:nvPr>
            <p:ph type="dt" sz="half" idx="2"/>
          </p:nvPr>
        </p:nvSpPr>
        <p:spPr>
          <a:xfrm>
            <a:off x="5498849" y="5823160"/>
            <a:ext cx="1146283" cy="97538"/>
          </a:xfrm>
        </p:spPr>
        <p:txBody>
          <a:bodyPr/>
          <a:lstStyle>
            <a:lvl1pPr algn="ctr">
              <a:defRPr sz="1000">
                <a:solidFill>
                  <a:srgbClr val="213871"/>
                </a:solidFill>
              </a:defRPr>
            </a:lvl1pPr>
          </a:lstStyle>
          <a:p>
            <a:fld id="{69652CAF-DA7E-440B-BC27-C5BCA45E5A37}" type="datetime1">
              <a:rPr lang="nb-NO" smtClean="0"/>
              <a:t>01.10.2019</a:t>
            </a:fld>
            <a:endParaRPr lang="nb-NO" dirty="0"/>
          </a:p>
        </p:txBody>
      </p:sp>
    </p:spTree>
    <p:extLst>
      <p:ext uri="{BB962C8B-B14F-4D97-AF65-F5344CB8AC3E}">
        <p14:creationId xmlns:p14="http://schemas.microsoft.com/office/powerpoint/2010/main" val="683550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799C9A25-8837-9744-8EEA-289ECA4611C4}"/>
              </a:ext>
            </a:extLst>
          </p:cNvPr>
          <p:cNvSpPr/>
          <p:nvPr userDrawn="1"/>
        </p:nvSpPr>
        <p:spPr>
          <a:xfrm>
            <a:off x="0" y="0"/>
            <a:ext cx="12192000" cy="6858000"/>
          </a:xfrm>
          <a:prstGeom prst="rect">
            <a:avLst/>
          </a:prstGeom>
          <a:solidFill>
            <a:srgbClr val="213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Bilde 4">
            <a:extLst>
              <a:ext uri="{FF2B5EF4-FFF2-40B4-BE49-F238E27FC236}">
                <a16:creationId xmlns:a16="http://schemas.microsoft.com/office/drawing/2014/main" id="{D35D7FBD-D6F6-0C45-BD3F-A84ADE936C3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20437" r="5703"/>
          <a:stretch/>
        </p:blipFill>
        <p:spPr>
          <a:xfrm>
            <a:off x="0" y="0"/>
            <a:ext cx="12192000" cy="6858000"/>
          </a:xfrm>
          <a:prstGeom prst="rect">
            <a:avLst/>
          </a:prstGeom>
        </p:spPr>
      </p:pic>
      <p:pic>
        <p:nvPicPr>
          <p:cNvPr id="9" name="Bilde 8">
            <a:extLst>
              <a:ext uri="{FF2B5EF4-FFF2-40B4-BE49-F238E27FC236}">
                <a16:creationId xmlns:a16="http://schemas.microsoft.com/office/drawing/2014/main" id="{295AD63F-6500-0547-93CD-BC670C0E199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57261" y="2813504"/>
            <a:ext cx="3077477" cy="1230991"/>
          </a:xfrm>
          <a:prstGeom prst="rect">
            <a:avLst/>
          </a:prstGeom>
        </p:spPr>
      </p:pic>
    </p:spTree>
    <p:extLst>
      <p:ext uri="{BB962C8B-B14F-4D97-AF65-F5344CB8AC3E}">
        <p14:creationId xmlns:p14="http://schemas.microsoft.com/office/powerpoint/2010/main" val="183511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799C9A25-8837-9744-8EEA-289ECA4611C4}"/>
              </a:ext>
            </a:extLst>
          </p:cNvPr>
          <p:cNvSpPr/>
          <p:nvPr userDrawn="1"/>
        </p:nvSpPr>
        <p:spPr>
          <a:xfrm>
            <a:off x="0" y="0"/>
            <a:ext cx="12192000" cy="6858000"/>
          </a:xfrm>
          <a:prstGeom prst="rect">
            <a:avLst/>
          </a:prstGeom>
          <a:solidFill>
            <a:srgbClr val="213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Bilde 4">
            <a:extLst>
              <a:ext uri="{FF2B5EF4-FFF2-40B4-BE49-F238E27FC236}">
                <a16:creationId xmlns:a16="http://schemas.microsoft.com/office/drawing/2014/main" id="{D35D7FBD-D6F6-0C45-BD3F-A84ADE936C3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20437" r="5703"/>
          <a:stretch/>
        </p:blipFill>
        <p:spPr>
          <a:xfrm>
            <a:off x="0" y="0"/>
            <a:ext cx="12192000" cy="6858000"/>
          </a:xfrm>
          <a:prstGeom prst="rect">
            <a:avLst/>
          </a:prstGeom>
        </p:spPr>
      </p:pic>
      <p:pic>
        <p:nvPicPr>
          <p:cNvPr id="9" name="Bilde 8">
            <a:extLst>
              <a:ext uri="{FF2B5EF4-FFF2-40B4-BE49-F238E27FC236}">
                <a16:creationId xmlns:a16="http://schemas.microsoft.com/office/drawing/2014/main" id="{295AD63F-6500-0547-93CD-BC670C0E19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1207" y="5695122"/>
            <a:ext cx="1565319" cy="626128"/>
          </a:xfrm>
          <a:prstGeom prst="rect">
            <a:avLst/>
          </a:prstGeom>
        </p:spPr>
      </p:pic>
      <p:grpSp>
        <p:nvGrpSpPr>
          <p:cNvPr id="10" name="Gruppe 9">
            <a:extLst>
              <a:ext uri="{FF2B5EF4-FFF2-40B4-BE49-F238E27FC236}">
                <a16:creationId xmlns:a16="http://schemas.microsoft.com/office/drawing/2014/main" id="{34D60D91-B6BC-E34D-85C4-241D37458DAA}"/>
              </a:ext>
            </a:extLst>
          </p:cNvPr>
          <p:cNvGrpSpPr/>
          <p:nvPr userDrawn="1"/>
        </p:nvGrpSpPr>
        <p:grpSpPr>
          <a:xfrm>
            <a:off x="5642000" y="4278462"/>
            <a:ext cx="859979" cy="267550"/>
            <a:chOff x="5458045" y="5026245"/>
            <a:chExt cx="1093628" cy="340241"/>
          </a:xfrm>
          <a:solidFill>
            <a:srgbClr val="76CBED"/>
          </a:solidFill>
        </p:grpSpPr>
        <p:sp>
          <p:nvSpPr>
            <p:cNvPr id="11" name="Ellipse 10">
              <a:extLst>
                <a:ext uri="{FF2B5EF4-FFF2-40B4-BE49-F238E27FC236}">
                  <a16:creationId xmlns:a16="http://schemas.microsoft.com/office/drawing/2014/main" id="{F2D7BD85-86BF-004B-9743-E4ED93254FE5}"/>
                </a:ext>
              </a:extLst>
            </p:cNvPr>
            <p:cNvSpPr/>
            <p:nvPr/>
          </p:nvSpPr>
          <p:spPr>
            <a:xfrm>
              <a:off x="5458045" y="5026245"/>
              <a:ext cx="340241" cy="3402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Rektangel 11">
              <a:extLst>
                <a:ext uri="{FF2B5EF4-FFF2-40B4-BE49-F238E27FC236}">
                  <a16:creationId xmlns:a16="http://schemas.microsoft.com/office/drawing/2014/main" id="{E45AA76F-3107-264B-AB8A-C68220B3D375}"/>
                </a:ext>
              </a:extLst>
            </p:cNvPr>
            <p:cNvSpPr/>
            <p:nvPr/>
          </p:nvSpPr>
          <p:spPr>
            <a:xfrm>
              <a:off x="5628266" y="5026245"/>
              <a:ext cx="757825" cy="3402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1DCEAE2C-0313-0C45-9C77-7339CC7B7528}"/>
                </a:ext>
              </a:extLst>
            </p:cNvPr>
            <p:cNvSpPr/>
            <p:nvPr/>
          </p:nvSpPr>
          <p:spPr>
            <a:xfrm>
              <a:off x="6211432" y="5026245"/>
              <a:ext cx="340241" cy="3402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
        <p:nvSpPr>
          <p:cNvPr id="14" name="Plassholder for dato 2">
            <a:extLst>
              <a:ext uri="{FF2B5EF4-FFF2-40B4-BE49-F238E27FC236}">
                <a16:creationId xmlns:a16="http://schemas.microsoft.com/office/drawing/2014/main" id="{997D87BB-0D26-2A4F-BBA0-1966AF95DCFD}"/>
              </a:ext>
            </a:extLst>
          </p:cNvPr>
          <p:cNvSpPr>
            <a:spLocks noGrp="1"/>
          </p:cNvSpPr>
          <p:nvPr>
            <p:ph type="dt" sz="half" idx="2"/>
          </p:nvPr>
        </p:nvSpPr>
        <p:spPr>
          <a:xfrm>
            <a:off x="5498849" y="4363468"/>
            <a:ext cx="1146283" cy="97538"/>
          </a:xfrm>
        </p:spPr>
        <p:txBody>
          <a:bodyPr/>
          <a:lstStyle>
            <a:lvl1pPr algn="ctr">
              <a:defRPr sz="1000">
                <a:solidFill>
                  <a:srgbClr val="213871"/>
                </a:solidFill>
              </a:defRPr>
            </a:lvl1pPr>
          </a:lstStyle>
          <a:p>
            <a:fld id="{2A9CB582-748A-4453-82E2-C587DA724762}" type="datetime1">
              <a:rPr lang="nb-NO" smtClean="0"/>
              <a:t>01.10.2019</a:t>
            </a:fld>
            <a:endParaRPr lang="nb-NO" dirty="0"/>
          </a:p>
        </p:txBody>
      </p:sp>
      <p:sp>
        <p:nvSpPr>
          <p:cNvPr id="16" name="Title 1">
            <a:extLst>
              <a:ext uri="{FF2B5EF4-FFF2-40B4-BE49-F238E27FC236}">
                <a16:creationId xmlns:a16="http://schemas.microsoft.com/office/drawing/2014/main" id="{7A1C3940-99B6-1145-BC47-544F75A1DC70}"/>
              </a:ext>
            </a:extLst>
          </p:cNvPr>
          <p:cNvSpPr>
            <a:spLocks noGrp="1"/>
          </p:cNvSpPr>
          <p:nvPr>
            <p:ph type="ctrTitle"/>
          </p:nvPr>
        </p:nvSpPr>
        <p:spPr>
          <a:xfrm>
            <a:off x="1085378" y="1558020"/>
            <a:ext cx="9973221" cy="2262781"/>
          </a:xfrm>
        </p:spPr>
        <p:txBody>
          <a:bodyPr anchor="b">
            <a:normAutofit/>
          </a:bodyPr>
          <a:lstStyle>
            <a:lvl1pPr algn="ctr">
              <a:lnSpc>
                <a:spcPts val="5000"/>
              </a:lnSpc>
              <a:defRPr sz="5400">
                <a:solidFill>
                  <a:schemeClr val="bg1"/>
                </a:solidFill>
              </a:defRPr>
            </a:lvl1pPr>
          </a:lstStyle>
          <a:p>
            <a:r>
              <a:rPr lang="nb-NO"/>
              <a:t>Klikk for å redigere tittelstil</a:t>
            </a:r>
            <a:endParaRPr lang="en-US" dirty="0"/>
          </a:p>
        </p:txBody>
      </p:sp>
    </p:spTree>
    <p:extLst>
      <p:ext uri="{BB962C8B-B14F-4D97-AF65-F5344CB8AC3E}">
        <p14:creationId xmlns:p14="http://schemas.microsoft.com/office/powerpoint/2010/main" val="51983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Egendefinert oppsett">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799C9A25-8837-9744-8EEA-289ECA4611C4}"/>
              </a:ext>
            </a:extLst>
          </p:cNvPr>
          <p:cNvSpPr/>
          <p:nvPr userDrawn="1"/>
        </p:nvSpPr>
        <p:spPr>
          <a:xfrm>
            <a:off x="0" y="0"/>
            <a:ext cx="12192000" cy="6858000"/>
          </a:xfrm>
          <a:prstGeom prst="rect">
            <a:avLst/>
          </a:prstGeom>
          <a:solidFill>
            <a:srgbClr val="213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5" name="Bilde 4">
            <a:extLst>
              <a:ext uri="{FF2B5EF4-FFF2-40B4-BE49-F238E27FC236}">
                <a16:creationId xmlns:a16="http://schemas.microsoft.com/office/drawing/2014/main" id="{D35D7FBD-D6F6-0C45-BD3F-A84ADE936C3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val="0"/>
              </a:ext>
            </a:extLst>
          </a:blip>
          <a:srcRect t="20437" r="5703"/>
          <a:stretch/>
        </p:blipFill>
        <p:spPr>
          <a:xfrm>
            <a:off x="0" y="0"/>
            <a:ext cx="12192000" cy="6858000"/>
          </a:xfrm>
          <a:prstGeom prst="rect">
            <a:avLst/>
          </a:prstGeom>
        </p:spPr>
      </p:pic>
      <p:pic>
        <p:nvPicPr>
          <p:cNvPr id="9" name="Bilde 8">
            <a:extLst>
              <a:ext uri="{FF2B5EF4-FFF2-40B4-BE49-F238E27FC236}">
                <a16:creationId xmlns:a16="http://schemas.microsoft.com/office/drawing/2014/main" id="{295AD63F-6500-0547-93CD-BC670C0E19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1207" y="5299980"/>
            <a:ext cx="1565319" cy="626128"/>
          </a:xfrm>
          <a:prstGeom prst="rect">
            <a:avLst/>
          </a:prstGeom>
        </p:spPr>
      </p:pic>
      <p:sp>
        <p:nvSpPr>
          <p:cNvPr id="16" name="Title 1">
            <a:extLst>
              <a:ext uri="{FF2B5EF4-FFF2-40B4-BE49-F238E27FC236}">
                <a16:creationId xmlns:a16="http://schemas.microsoft.com/office/drawing/2014/main" id="{7A1C3940-99B6-1145-BC47-544F75A1DC70}"/>
              </a:ext>
            </a:extLst>
          </p:cNvPr>
          <p:cNvSpPr>
            <a:spLocks noGrp="1"/>
          </p:cNvSpPr>
          <p:nvPr>
            <p:ph type="ctrTitle"/>
          </p:nvPr>
        </p:nvSpPr>
        <p:spPr>
          <a:xfrm>
            <a:off x="1085378" y="1558020"/>
            <a:ext cx="9973221" cy="2262781"/>
          </a:xfrm>
        </p:spPr>
        <p:txBody>
          <a:bodyPr anchor="b">
            <a:normAutofit/>
          </a:bodyPr>
          <a:lstStyle>
            <a:lvl1pPr algn="ctr">
              <a:lnSpc>
                <a:spcPts val="5000"/>
              </a:lnSpc>
              <a:defRPr sz="5400">
                <a:solidFill>
                  <a:schemeClr val="bg1"/>
                </a:solidFill>
              </a:defRPr>
            </a:lvl1pPr>
          </a:lstStyle>
          <a:p>
            <a:r>
              <a:rPr lang="nb-NO"/>
              <a:t>Klikk for å redigere tittelstil</a:t>
            </a:r>
            <a:endParaRPr lang="en-US" dirty="0"/>
          </a:p>
        </p:txBody>
      </p:sp>
    </p:spTree>
    <p:extLst>
      <p:ext uri="{BB962C8B-B14F-4D97-AF65-F5344CB8AC3E}">
        <p14:creationId xmlns:p14="http://schemas.microsoft.com/office/powerpoint/2010/main" val="411568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1732853" y="624110"/>
            <a:ext cx="9969069" cy="1280890"/>
          </a:xfrm>
        </p:spPr>
        <p:txBody>
          <a:bodyPr/>
          <a:lstStyle/>
          <a:p>
            <a:r>
              <a:rPr lang="nb-NO"/>
              <a:t>Klikk for å redigere tittelstil</a:t>
            </a:r>
            <a:endParaRPr lang="en-US" dirty="0"/>
          </a:p>
        </p:txBody>
      </p:sp>
      <p:sp>
        <p:nvSpPr>
          <p:cNvPr id="3" name="Content Placeholder 2"/>
          <p:cNvSpPr>
            <a:spLocks noGrp="1"/>
          </p:cNvSpPr>
          <p:nvPr>
            <p:ph idx="1"/>
          </p:nvPr>
        </p:nvSpPr>
        <p:spPr>
          <a:xfrm>
            <a:off x="1728782" y="2133600"/>
            <a:ext cx="9973222" cy="377762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21ACD328-46A1-4940-B04E-E24AB48A7310}" type="datetime1">
              <a:rPr lang="nb-NO" smtClean="0"/>
              <a:t>01.10.2019</a:t>
            </a:fld>
            <a:endParaRPr lang="nb-NO"/>
          </a:p>
        </p:txBody>
      </p:sp>
      <p:sp>
        <p:nvSpPr>
          <p:cNvPr id="5" name="Footer Placeholder 4"/>
          <p:cNvSpPr>
            <a:spLocks noGrp="1"/>
          </p:cNvSpPr>
          <p:nvPr>
            <p:ph type="ftr" sz="quarter" idx="11"/>
          </p:nvPr>
        </p:nvSpPr>
        <p:spPr/>
        <p:txBody>
          <a:bodyPr/>
          <a:lstStyle/>
          <a:p>
            <a:r>
              <a:rPr lang="nb-NO"/>
              <a:t>Copyright: Gerd Martina Langeland, May Olaug Horverak, John Petter Fagerhaug og Karianne Rosef</a:t>
            </a:r>
          </a:p>
        </p:txBody>
      </p:sp>
      <p:pic>
        <p:nvPicPr>
          <p:cNvPr id="16" name="Bilde 15">
            <a:extLst>
              <a:ext uri="{FF2B5EF4-FFF2-40B4-BE49-F238E27FC236}">
                <a16:creationId xmlns:a16="http://schemas.microsoft.com/office/drawing/2014/main" id="{C736F182-4C7F-4344-93A9-92173C2A0E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88" y="732266"/>
            <a:ext cx="432000" cy="432000"/>
          </a:xfrm>
          <a:prstGeom prst="rect">
            <a:avLst/>
          </a:prstGeom>
        </p:spPr>
      </p:pic>
      <p:sp>
        <p:nvSpPr>
          <p:cNvPr id="9" name="Slide Number Placeholder 5">
            <a:extLst>
              <a:ext uri="{FF2B5EF4-FFF2-40B4-BE49-F238E27FC236}">
                <a16:creationId xmlns:a16="http://schemas.microsoft.com/office/drawing/2014/main" id="{F93EED7A-2F9D-2746-8616-DA185EB2B666}"/>
              </a:ext>
            </a:extLst>
          </p:cNvPr>
          <p:cNvSpPr>
            <a:spLocks noGrp="1"/>
          </p:cNvSpPr>
          <p:nvPr>
            <p:ph type="sldNum" sz="quarter" idx="4"/>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2674021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728782" y="2058750"/>
            <a:ext cx="9973222" cy="1468800"/>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1728782" y="3530129"/>
            <a:ext cx="9973222"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5" name="Footer Placeholder 4"/>
          <p:cNvSpPr>
            <a:spLocks noGrp="1"/>
          </p:cNvSpPr>
          <p:nvPr>
            <p:ph type="ftr" sz="quarter" idx="11"/>
          </p:nvPr>
        </p:nvSpPr>
        <p:spPr/>
        <p:txBody>
          <a:bodyPr/>
          <a:lstStyle/>
          <a:p>
            <a:r>
              <a:rPr lang="nb-NO"/>
              <a:t>Copyright: Gerd Martina Langeland, May Olaug Horverak, John Petter Fagerhaug og Karianne Rosef</a:t>
            </a:r>
          </a:p>
        </p:txBody>
      </p:sp>
      <p:sp>
        <p:nvSpPr>
          <p:cNvPr id="7" name="TekstSylinder 6">
            <a:extLst>
              <a:ext uri="{FF2B5EF4-FFF2-40B4-BE49-F238E27FC236}">
                <a16:creationId xmlns:a16="http://schemas.microsoft.com/office/drawing/2014/main" id="{98D24EEA-07C4-584D-8498-F8B22CFDC6D7}"/>
              </a:ext>
            </a:extLst>
          </p:cNvPr>
          <p:cNvSpPr txBox="1"/>
          <p:nvPr userDrawn="1"/>
        </p:nvSpPr>
        <p:spPr>
          <a:xfrm>
            <a:off x="749808" y="1929384"/>
            <a:ext cx="184731" cy="369332"/>
          </a:xfrm>
          <a:prstGeom prst="rect">
            <a:avLst/>
          </a:prstGeom>
          <a:noFill/>
        </p:spPr>
        <p:txBody>
          <a:bodyPr wrap="none" rtlCol="0">
            <a:spAutoFit/>
          </a:bodyPr>
          <a:lstStyle/>
          <a:p>
            <a:endParaRPr lang="nb-NO" dirty="0"/>
          </a:p>
        </p:txBody>
      </p:sp>
      <p:sp>
        <p:nvSpPr>
          <p:cNvPr id="8" name="Date Placeholder 3">
            <a:extLst>
              <a:ext uri="{FF2B5EF4-FFF2-40B4-BE49-F238E27FC236}">
                <a16:creationId xmlns:a16="http://schemas.microsoft.com/office/drawing/2014/main" id="{6A3A34C8-A6C7-554A-88C7-0C0465048C96}"/>
              </a:ext>
            </a:extLst>
          </p:cNvPr>
          <p:cNvSpPr>
            <a:spLocks noGrp="1"/>
          </p:cNvSpPr>
          <p:nvPr>
            <p:ph type="dt" sz="half" idx="2"/>
          </p:nvPr>
        </p:nvSpPr>
        <p:spPr>
          <a:xfrm>
            <a:off x="9740101" y="6429148"/>
            <a:ext cx="1146283" cy="97538"/>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9DB077BB-56CC-47C9-942A-E0E3A1A226B1}" type="datetime1">
              <a:rPr lang="nb-NO" smtClean="0"/>
              <a:t>01.10.2019</a:t>
            </a:fld>
            <a:endParaRPr lang="nb-NO" dirty="0"/>
          </a:p>
        </p:txBody>
      </p:sp>
      <p:sp>
        <p:nvSpPr>
          <p:cNvPr id="9" name="Slide Number Placeholder 5">
            <a:extLst>
              <a:ext uri="{FF2B5EF4-FFF2-40B4-BE49-F238E27FC236}">
                <a16:creationId xmlns:a16="http://schemas.microsoft.com/office/drawing/2014/main" id="{6D3E647F-EE77-1E4E-9D9E-CAEC2AE06D11}"/>
              </a:ext>
            </a:extLst>
          </p:cNvPr>
          <p:cNvSpPr>
            <a:spLocks noGrp="1"/>
          </p:cNvSpPr>
          <p:nvPr>
            <p:ph type="sldNum" sz="quarter" idx="4"/>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37902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728781" y="2133600"/>
            <a:ext cx="4859909" cy="3777622"/>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841653" y="2142923"/>
            <a:ext cx="4859909" cy="3777622"/>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E6E0337-A256-438D-A012-104B32190E33}" type="datetime1">
              <a:rPr lang="nb-NO" smtClean="0"/>
              <a:t>01.10.2019</a:t>
            </a:fld>
            <a:endParaRPr lang="nb-NO"/>
          </a:p>
        </p:txBody>
      </p:sp>
      <p:sp>
        <p:nvSpPr>
          <p:cNvPr id="6" name="Footer Placeholder 5"/>
          <p:cNvSpPr>
            <a:spLocks noGrp="1"/>
          </p:cNvSpPr>
          <p:nvPr>
            <p:ph type="ftr" sz="quarter" idx="11"/>
          </p:nvPr>
        </p:nvSpPr>
        <p:spPr/>
        <p:txBody>
          <a:bodyPr/>
          <a:lstStyle/>
          <a:p>
            <a:r>
              <a:rPr lang="nb-NO"/>
              <a:t>Copyright: Gerd Martina Langeland, May Olaug Horverak, John Petter Fagerhaug og Karianne Rosef</a:t>
            </a:r>
          </a:p>
        </p:txBody>
      </p:sp>
      <p:sp>
        <p:nvSpPr>
          <p:cNvPr id="13" name="Slide Number Placeholder 5">
            <a:extLst>
              <a:ext uri="{FF2B5EF4-FFF2-40B4-BE49-F238E27FC236}">
                <a16:creationId xmlns:a16="http://schemas.microsoft.com/office/drawing/2014/main" id="{763B9168-7042-4146-BFFC-4580FA8617FE}"/>
              </a:ext>
            </a:extLst>
          </p:cNvPr>
          <p:cNvSpPr txBox="1">
            <a:spLocks/>
          </p:cNvSpPr>
          <p:nvPr userDrawn="1"/>
        </p:nvSpPr>
        <p:spPr bwMode="gray">
          <a:xfrm>
            <a:off x="426601" y="760773"/>
            <a:ext cx="511629" cy="365125"/>
          </a:xfrm>
          <a:prstGeom prst="rect">
            <a:avLst/>
          </a:prstGeom>
        </p:spPr>
        <p:txBody>
          <a:bodyPr vert="horz" lIns="91440" tIns="45720" rIns="91440" bIns="45720" rtlCol="0" anchor="ctr"/>
          <a:lstStyle>
            <a:defPPr>
              <a:defRPr lang="en-US"/>
            </a:defPPr>
            <a:lvl1pPr marL="0" algn="ctr" defTabSz="457200" rtl="0" eaLnBrk="1" latinLnBrk="0" hangingPunct="1">
              <a:defRPr sz="1400" b="0" i="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7AD1A7C-3E55-45E2-AE43-F8C6920D9156}" type="slidenum">
              <a:rPr lang="nb-NO" smtClean="0"/>
              <a:pPr/>
              <a:t>‹#›</a:t>
            </a:fld>
            <a:endParaRPr lang="nb-NO" dirty="0"/>
          </a:p>
        </p:txBody>
      </p:sp>
      <p:pic>
        <p:nvPicPr>
          <p:cNvPr id="10" name="Bilde 9">
            <a:extLst>
              <a:ext uri="{FF2B5EF4-FFF2-40B4-BE49-F238E27FC236}">
                <a16:creationId xmlns:a16="http://schemas.microsoft.com/office/drawing/2014/main" id="{CE1E90B3-E86A-D54C-A39B-12B433B4B4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88" y="732266"/>
            <a:ext cx="432000" cy="432000"/>
          </a:xfrm>
          <a:prstGeom prst="rect">
            <a:avLst/>
          </a:prstGeom>
        </p:spPr>
      </p:pic>
      <p:sp>
        <p:nvSpPr>
          <p:cNvPr id="11" name="Slide Number Placeholder 5">
            <a:extLst>
              <a:ext uri="{FF2B5EF4-FFF2-40B4-BE49-F238E27FC236}">
                <a16:creationId xmlns:a16="http://schemas.microsoft.com/office/drawing/2014/main" id="{3361BFDE-F854-6444-B587-3DA3F7CAC34A}"/>
              </a:ext>
            </a:extLst>
          </p:cNvPr>
          <p:cNvSpPr>
            <a:spLocks noGrp="1"/>
          </p:cNvSpPr>
          <p:nvPr>
            <p:ph type="sldNum" sz="quarter" idx="4"/>
          </p:nvPr>
        </p:nvSpPr>
        <p:spPr bwMode="gray">
          <a:xfrm>
            <a:off x="10951106"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3424527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1728781" y="1972703"/>
            <a:ext cx="485069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1728783" y="2588689"/>
            <a:ext cx="4850693" cy="3354060"/>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850869" y="1969475"/>
            <a:ext cx="485069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850869" y="2588689"/>
            <a:ext cx="4850693" cy="3354060"/>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74C9EDC-69D9-44FA-B9F1-0F59DEF15895}" type="datetime1">
              <a:rPr lang="nb-NO" smtClean="0"/>
              <a:t>01.10.2019</a:t>
            </a:fld>
            <a:endParaRPr lang="nb-NO"/>
          </a:p>
        </p:txBody>
      </p:sp>
      <p:sp>
        <p:nvSpPr>
          <p:cNvPr id="8" name="Footer Placeholder 7"/>
          <p:cNvSpPr>
            <a:spLocks noGrp="1"/>
          </p:cNvSpPr>
          <p:nvPr>
            <p:ph type="ftr" sz="quarter" idx="11"/>
          </p:nvPr>
        </p:nvSpPr>
        <p:spPr/>
        <p:txBody>
          <a:bodyPr/>
          <a:lstStyle/>
          <a:p>
            <a:r>
              <a:rPr lang="nb-NO"/>
              <a:t>Copyright: Gerd Martina Langeland, May Olaug Horverak, John Petter Fagerhaug og Karianne Rosef</a:t>
            </a:r>
          </a:p>
        </p:txBody>
      </p:sp>
      <p:pic>
        <p:nvPicPr>
          <p:cNvPr id="12" name="Bilde 11">
            <a:extLst>
              <a:ext uri="{FF2B5EF4-FFF2-40B4-BE49-F238E27FC236}">
                <a16:creationId xmlns:a16="http://schemas.microsoft.com/office/drawing/2014/main" id="{E5FA9D3A-A4E6-104A-90C8-FD9F9E3CB5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088" y="732266"/>
            <a:ext cx="432000" cy="432000"/>
          </a:xfrm>
          <a:prstGeom prst="rect">
            <a:avLst/>
          </a:prstGeom>
        </p:spPr>
      </p:pic>
      <p:sp>
        <p:nvSpPr>
          <p:cNvPr id="13" name="Slide Number Placeholder 5">
            <a:extLst>
              <a:ext uri="{FF2B5EF4-FFF2-40B4-BE49-F238E27FC236}">
                <a16:creationId xmlns:a16="http://schemas.microsoft.com/office/drawing/2014/main" id="{6B36B42F-92B5-604E-8644-4695858467DA}"/>
              </a:ext>
            </a:extLst>
          </p:cNvPr>
          <p:cNvSpPr>
            <a:spLocks noGrp="1"/>
          </p:cNvSpPr>
          <p:nvPr>
            <p:ph type="sldNum" sz="quarter" idx="12"/>
          </p:nvPr>
        </p:nvSpPr>
        <p:spPr bwMode="gray">
          <a:xfrm>
            <a:off x="10951107"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spTree>
    <p:extLst>
      <p:ext uri="{BB962C8B-B14F-4D97-AF65-F5344CB8AC3E}">
        <p14:creationId xmlns:p14="http://schemas.microsoft.com/office/powerpoint/2010/main" val="141925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Bilde 39">
            <a:extLst>
              <a:ext uri="{FF2B5EF4-FFF2-40B4-BE49-F238E27FC236}">
                <a16:creationId xmlns:a16="http://schemas.microsoft.com/office/drawing/2014/main" id="{226C4DCF-C406-AF44-BACA-07EA83770D8D}"/>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l="12775" t="69705" r="74559"/>
          <a:stretch/>
        </p:blipFill>
        <p:spPr>
          <a:xfrm>
            <a:off x="0" y="4493405"/>
            <a:ext cx="1399032" cy="2364595"/>
          </a:xfrm>
          <a:prstGeom prst="rect">
            <a:avLst/>
          </a:prstGeom>
        </p:spPr>
      </p:pic>
      <p:sp>
        <p:nvSpPr>
          <p:cNvPr id="2" name="Title Placeholder 1"/>
          <p:cNvSpPr>
            <a:spLocks noGrp="1"/>
          </p:cNvSpPr>
          <p:nvPr>
            <p:ph type="title"/>
          </p:nvPr>
        </p:nvSpPr>
        <p:spPr>
          <a:xfrm>
            <a:off x="1732495" y="624110"/>
            <a:ext cx="9969067" cy="1280890"/>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1728782" y="2133600"/>
            <a:ext cx="9973221" cy="3886200"/>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9735192" y="6429148"/>
            <a:ext cx="1146283" cy="97538"/>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236ED6A6-0C57-4413-93A3-93816323EBC0}" type="datetime1">
              <a:rPr lang="nb-NO" smtClean="0"/>
              <a:t>01.10.2019</a:t>
            </a:fld>
            <a:endParaRPr lang="nb-NO" dirty="0"/>
          </a:p>
        </p:txBody>
      </p:sp>
      <p:sp>
        <p:nvSpPr>
          <p:cNvPr id="5" name="Footer Placeholder 4"/>
          <p:cNvSpPr>
            <a:spLocks noGrp="1"/>
          </p:cNvSpPr>
          <p:nvPr>
            <p:ph type="ftr" sz="quarter" idx="3"/>
          </p:nvPr>
        </p:nvSpPr>
        <p:spPr>
          <a:xfrm>
            <a:off x="1728782" y="6429148"/>
            <a:ext cx="5368245" cy="96150"/>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nb-NO"/>
              <a:t>Copyright: Gerd Martina Langeland, May Olaug Horverak, John Petter Fagerhaug og Karianne Rosef</a:t>
            </a:r>
            <a:endParaRPr lang="nb-NO" dirty="0"/>
          </a:p>
        </p:txBody>
      </p:sp>
      <p:sp>
        <p:nvSpPr>
          <p:cNvPr id="6" name="Slide Number Placeholder 5"/>
          <p:cNvSpPr>
            <a:spLocks noGrp="1"/>
          </p:cNvSpPr>
          <p:nvPr>
            <p:ph type="sldNum" sz="quarter" idx="4"/>
          </p:nvPr>
        </p:nvSpPr>
        <p:spPr bwMode="gray">
          <a:xfrm>
            <a:off x="10946198" y="6299890"/>
            <a:ext cx="377241" cy="332364"/>
          </a:xfrm>
          <a:prstGeom prst="rect">
            <a:avLst/>
          </a:prstGeom>
        </p:spPr>
        <p:txBody>
          <a:bodyPr vert="horz" lIns="91440" tIns="45720" rIns="91440" bIns="45720" rtlCol="0" anchor="ctr"/>
          <a:lstStyle>
            <a:lvl1pPr algn="ctr">
              <a:defRPr sz="1200" b="1" i="0">
                <a:solidFill>
                  <a:srgbClr val="213871"/>
                </a:solidFill>
                <a:latin typeface="Arial" panose="020B0604020202020204" pitchFamily="34" charset="0"/>
                <a:cs typeface="Arial" panose="020B0604020202020204" pitchFamily="34" charset="0"/>
              </a:defRPr>
            </a:lvl1pPr>
          </a:lstStyle>
          <a:p>
            <a:fld id="{67AD1A7C-3E55-45E2-AE43-F8C6920D9156}" type="slidenum">
              <a:rPr lang="nb-NO" smtClean="0"/>
              <a:pPr/>
              <a:t>‹#›</a:t>
            </a:fld>
            <a:endParaRPr lang="nb-NO" dirty="0"/>
          </a:p>
        </p:txBody>
      </p:sp>
      <p:pic>
        <p:nvPicPr>
          <p:cNvPr id="42" name="Bilde 41">
            <a:extLst>
              <a:ext uri="{FF2B5EF4-FFF2-40B4-BE49-F238E27FC236}">
                <a16:creationId xmlns:a16="http://schemas.microsoft.com/office/drawing/2014/main" id="{A6056297-F1A7-2F4E-8417-0EA0AEFF88B7}"/>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26601" y="6224407"/>
            <a:ext cx="1027295" cy="296103"/>
          </a:xfrm>
          <a:prstGeom prst="rect">
            <a:avLst/>
          </a:prstGeom>
        </p:spPr>
      </p:pic>
      <p:cxnSp>
        <p:nvCxnSpPr>
          <p:cNvPr id="10" name="Rett linje 9">
            <a:extLst>
              <a:ext uri="{FF2B5EF4-FFF2-40B4-BE49-F238E27FC236}">
                <a16:creationId xmlns:a16="http://schemas.microsoft.com/office/drawing/2014/main" id="{40A33B28-622C-2E45-A3EA-42E18F67591D}"/>
              </a:ext>
            </a:extLst>
          </p:cNvPr>
          <p:cNvCxnSpPr>
            <a:cxnSpLocks/>
          </p:cNvCxnSpPr>
          <p:nvPr userDrawn="1"/>
        </p:nvCxnSpPr>
        <p:spPr>
          <a:xfrm>
            <a:off x="10946198" y="6619343"/>
            <a:ext cx="377241" cy="0"/>
          </a:xfrm>
          <a:prstGeom prst="line">
            <a:avLst/>
          </a:prstGeom>
          <a:ln w="38100" cap="flat">
            <a:solidFill>
              <a:srgbClr val="76CBED"/>
            </a:solidFill>
          </a:ln>
        </p:spPr>
        <p:style>
          <a:lnRef idx="1">
            <a:schemeClr val="accent1"/>
          </a:lnRef>
          <a:fillRef idx="0">
            <a:schemeClr val="accent1"/>
          </a:fillRef>
          <a:effectRef idx="0">
            <a:schemeClr val="accent1"/>
          </a:effectRef>
          <a:fontRef idx="minor">
            <a:schemeClr val="tx1"/>
          </a:fontRef>
        </p:style>
      </p:cxnSp>
      <p:pic>
        <p:nvPicPr>
          <p:cNvPr id="33" name="Bilde 32">
            <a:extLst>
              <a:ext uri="{FF2B5EF4-FFF2-40B4-BE49-F238E27FC236}">
                <a16:creationId xmlns:a16="http://schemas.microsoft.com/office/drawing/2014/main" id="{3C4F685A-5446-CD45-8904-43D3DD812E33}"/>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a:xfrm>
            <a:off x="11388162" y="6294578"/>
            <a:ext cx="377237" cy="345505"/>
          </a:xfrm>
          <a:prstGeom prst="rect">
            <a:avLst/>
          </a:prstGeom>
        </p:spPr>
      </p:pic>
    </p:spTree>
    <p:extLst>
      <p:ext uri="{BB962C8B-B14F-4D97-AF65-F5344CB8AC3E}">
        <p14:creationId xmlns:p14="http://schemas.microsoft.com/office/powerpoint/2010/main" val="558956053"/>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 id="2147483679" r:id="rId4"/>
    <p:sldLayoutId id="214748368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3" r:id="rId15"/>
    <p:sldLayoutId id="2147483672" r:id="rId16"/>
    <p:sldLayoutId id="2147483674" r:id="rId17"/>
    <p:sldLayoutId id="2147483675" r:id="rId18"/>
    <p:sldLayoutId id="2147483676" r:id="rId19"/>
  </p:sldLayoutIdLst>
  <p:hf hdr="0" dt="0"/>
  <p:txStyles>
    <p:titleStyle>
      <a:lvl1pPr algn="l" defTabSz="457200" rtl="0" eaLnBrk="1" latinLnBrk="0" hangingPunct="1">
        <a:spcBef>
          <a:spcPct val="0"/>
        </a:spcBef>
        <a:buNone/>
        <a:defRPr sz="3600" b="1" kern="1200" spc="-100" baseline="0">
          <a:solidFill>
            <a:srgbClr val="262626"/>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223971"/>
        </a:buClr>
        <a:buSzPct val="90000"/>
        <a:buFont typeface=".Lucida Grande UI Regular"/>
        <a:buChar char="►"/>
        <a:defRPr sz="1800" kern="1200">
          <a:solidFill>
            <a:srgbClr val="424242"/>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223971"/>
        </a:buClr>
        <a:buSzPct val="90000"/>
        <a:buFont typeface=".Lucida Grande UI Regular"/>
        <a:buChar char="►"/>
        <a:defRPr sz="1600" kern="1200">
          <a:solidFill>
            <a:srgbClr val="424242"/>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rgbClr val="223971"/>
        </a:buClr>
        <a:buSzPct val="90000"/>
        <a:buFont typeface=".Lucida Grande UI Regular"/>
        <a:buChar char="►"/>
        <a:defRPr sz="1400" kern="1200">
          <a:solidFill>
            <a:srgbClr val="424242"/>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rgbClr val="223971"/>
        </a:buClr>
        <a:buSzPct val="90000"/>
        <a:buFont typeface=".Lucida Grande UI Regular"/>
        <a:buChar char="►"/>
        <a:defRPr sz="1200" kern="1200">
          <a:solidFill>
            <a:srgbClr val="424242"/>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rgbClr val="223971"/>
        </a:buClr>
        <a:buSzPct val="90000"/>
        <a:buFont typeface=".Lucida Grande UI Regular"/>
        <a:buChar char="►"/>
        <a:defRPr sz="1200" kern="1200">
          <a:solidFill>
            <a:srgbClr val="42424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7D2DE1-C3B1-1E4F-921E-D3E975C19BB7}"/>
              </a:ext>
            </a:extLst>
          </p:cNvPr>
          <p:cNvSpPr>
            <a:spLocks noGrp="1"/>
          </p:cNvSpPr>
          <p:nvPr>
            <p:ph type="ctrTitle"/>
          </p:nvPr>
        </p:nvSpPr>
        <p:spPr/>
        <p:txBody>
          <a:bodyPr>
            <a:normAutofit/>
          </a:bodyPr>
          <a:lstStyle/>
          <a:p>
            <a:r>
              <a:rPr lang="nb-NO" sz="4800" dirty="0"/>
              <a:t>Systematisk Arbeid med </a:t>
            </a:r>
            <a:br>
              <a:rPr lang="nb-NO" sz="4800" dirty="0"/>
            </a:br>
            <a:r>
              <a:rPr lang="nb-NO" sz="4800" dirty="0"/>
              <a:t>Mestring og Motivasjon </a:t>
            </a:r>
            <a:br>
              <a:rPr lang="nb-NO" sz="4800" dirty="0"/>
            </a:br>
            <a:r>
              <a:rPr lang="nb-NO" sz="4800" dirty="0"/>
              <a:t>i barneskolen</a:t>
            </a:r>
          </a:p>
        </p:txBody>
      </p:sp>
    </p:spTree>
    <p:extLst>
      <p:ext uri="{BB962C8B-B14F-4D97-AF65-F5344CB8AC3E}">
        <p14:creationId xmlns:p14="http://schemas.microsoft.com/office/powerpoint/2010/main" val="2447871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7F3959E-9B9D-E34F-9D1C-5FB02F4A1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5010" y="694807"/>
            <a:ext cx="8006544" cy="5806126"/>
          </a:xfrm>
          <a:prstGeom prst="rect">
            <a:avLst/>
          </a:prstGeom>
        </p:spPr>
      </p:pic>
      <p:sp>
        <p:nvSpPr>
          <p:cNvPr id="11" name="Tittel 1">
            <a:extLst>
              <a:ext uri="{FF2B5EF4-FFF2-40B4-BE49-F238E27FC236}">
                <a16:creationId xmlns:a16="http://schemas.microsoft.com/office/drawing/2014/main" id="{57AB5236-9E8C-EA49-B5C4-C7D88E015FB1}"/>
              </a:ext>
            </a:extLst>
          </p:cNvPr>
          <p:cNvSpPr>
            <a:spLocks noGrp="1"/>
          </p:cNvSpPr>
          <p:nvPr>
            <p:ph type="ctrTitle"/>
          </p:nvPr>
        </p:nvSpPr>
        <p:spPr>
          <a:xfrm>
            <a:off x="1728783" y="2297609"/>
            <a:ext cx="4125366" cy="2262781"/>
          </a:xfrm>
        </p:spPr>
        <p:txBody>
          <a:bodyPr>
            <a:noAutofit/>
          </a:bodyPr>
          <a:lstStyle/>
          <a:p>
            <a:r>
              <a:rPr lang="nb-NO" sz="4800" dirty="0"/>
              <a:t>Motivasjon og livsmestring </a:t>
            </a:r>
            <a:r>
              <a:rPr lang="nb-NO" sz="4800" b="0" dirty="0"/>
              <a:t>økt 3</a:t>
            </a:r>
          </a:p>
        </p:txBody>
      </p:sp>
      <p:sp>
        <p:nvSpPr>
          <p:cNvPr id="12" name="Undertittel 2">
            <a:extLst>
              <a:ext uri="{FF2B5EF4-FFF2-40B4-BE49-F238E27FC236}">
                <a16:creationId xmlns:a16="http://schemas.microsoft.com/office/drawing/2014/main" id="{1E3D138A-7DDB-4A44-96DD-1B85A3ED26A1}"/>
              </a:ext>
            </a:extLst>
          </p:cNvPr>
          <p:cNvSpPr>
            <a:spLocks noGrp="1"/>
          </p:cNvSpPr>
          <p:nvPr>
            <p:ph type="subTitle" idx="1"/>
          </p:nvPr>
        </p:nvSpPr>
        <p:spPr/>
        <p:txBody>
          <a:bodyPr>
            <a:normAutofit/>
          </a:bodyPr>
          <a:lstStyle/>
          <a:p>
            <a:r>
              <a:rPr lang="nb-NO" sz="1400" dirty="0"/>
              <a:t>En femtrinns motivasjonsmetode</a:t>
            </a:r>
          </a:p>
        </p:txBody>
      </p:sp>
      <p:sp>
        <p:nvSpPr>
          <p:cNvPr id="4" name="Plassholder for bunntekst 3">
            <a:extLst>
              <a:ext uri="{FF2B5EF4-FFF2-40B4-BE49-F238E27FC236}">
                <a16:creationId xmlns:a16="http://schemas.microsoft.com/office/drawing/2014/main" id="{7E9860CA-E1C7-415F-B12F-BDAE8F11D29C}"/>
              </a:ext>
            </a:extLst>
          </p:cNvPr>
          <p:cNvSpPr>
            <a:spLocks noGrp="1"/>
          </p:cNvSpPr>
          <p:nvPr>
            <p:ph type="ftr" sz="quarter" idx="3"/>
          </p:nvPr>
        </p:nvSpPr>
        <p:spPr/>
        <p:txBody>
          <a:bodyPr/>
          <a:lstStyle/>
          <a:p>
            <a:r>
              <a:rPr lang="nb-NO"/>
              <a:t>Copyright: Gerd Martina Langeland, May Olaug Horverak, John Petter Fagerhaug og Karianne Rosef</a:t>
            </a:r>
          </a:p>
        </p:txBody>
      </p:sp>
      <p:sp>
        <p:nvSpPr>
          <p:cNvPr id="6" name="Plassholder for lysbildenummer 5">
            <a:extLst>
              <a:ext uri="{FF2B5EF4-FFF2-40B4-BE49-F238E27FC236}">
                <a16:creationId xmlns:a16="http://schemas.microsoft.com/office/drawing/2014/main" id="{CA3799C1-06D6-7440-8AC4-D5E808618785}"/>
              </a:ext>
            </a:extLst>
          </p:cNvPr>
          <p:cNvSpPr>
            <a:spLocks noGrp="1"/>
          </p:cNvSpPr>
          <p:nvPr>
            <p:ph type="sldNum" sz="quarter" idx="4"/>
          </p:nvPr>
        </p:nvSpPr>
        <p:spPr>
          <a:prstGeom prst="rect">
            <a:avLst/>
          </a:prstGeom>
        </p:spPr>
        <p:txBody>
          <a:bodyPr/>
          <a:lstStyle/>
          <a:p>
            <a:fld id="{67AD1A7C-3E55-45E2-AE43-F8C6920D9156}" type="slidenum">
              <a:rPr lang="nb-NO" smtClean="0"/>
              <a:pPr/>
              <a:t>10</a:t>
            </a:fld>
            <a:endParaRPr lang="nb-NO" dirty="0"/>
          </a:p>
        </p:txBody>
      </p:sp>
    </p:spTree>
    <p:extLst>
      <p:ext uri="{BB962C8B-B14F-4D97-AF65-F5344CB8AC3E}">
        <p14:creationId xmlns:p14="http://schemas.microsoft.com/office/powerpoint/2010/main" val="176482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905828-3017-47E9-9C77-580E499FA72B}"/>
              </a:ext>
            </a:extLst>
          </p:cNvPr>
          <p:cNvSpPr>
            <a:spLocks noGrp="1"/>
          </p:cNvSpPr>
          <p:nvPr>
            <p:ph type="title"/>
          </p:nvPr>
        </p:nvSpPr>
        <p:spPr/>
        <p:txBody>
          <a:bodyPr/>
          <a:lstStyle/>
          <a:p>
            <a:r>
              <a:rPr lang="nb-NO" dirty="0"/>
              <a:t>Eksempler fra handlingsplaner</a:t>
            </a:r>
          </a:p>
        </p:txBody>
      </p:sp>
      <p:sp>
        <p:nvSpPr>
          <p:cNvPr id="3" name="Plassholder for innhold 2">
            <a:extLst>
              <a:ext uri="{FF2B5EF4-FFF2-40B4-BE49-F238E27FC236}">
                <a16:creationId xmlns:a16="http://schemas.microsoft.com/office/drawing/2014/main" id="{71C5765A-120B-BE43-A735-B079EFBE7FF0}"/>
              </a:ext>
            </a:extLst>
          </p:cNvPr>
          <p:cNvSpPr>
            <a:spLocks noGrp="1"/>
          </p:cNvSpPr>
          <p:nvPr>
            <p:ph idx="1"/>
          </p:nvPr>
        </p:nvSpPr>
        <p:spPr/>
        <p:txBody>
          <a:bodyPr/>
          <a:lstStyle/>
          <a:p>
            <a:endParaRPr lang="nb-NO"/>
          </a:p>
        </p:txBody>
      </p:sp>
      <p:sp>
        <p:nvSpPr>
          <p:cNvPr id="4" name="Plassholder for bunntekst 3">
            <a:extLst>
              <a:ext uri="{FF2B5EF4-FFF2-40B4-BE49-F238E27FC236}">
                <a16:creationId xmlns:a16="http://schemas.microsoft.com/office/drawing/2014/main" id="{514C111D-436D-457A-8DF1-8240A326FC38}"/>
              </a:ext>
            </a:extLst>
          </p:cNvPr>
          <p:cNvSpPr>
            <a:spLocks noGrp="1"/>
          </p:cNvSpPr>
          <p:nvPr>
            <p:ph type="ftr" sz="quarter" idx="11"/>
          </p:nvPr>
        </p:nvSpPr>
        <p:spPr/>
        <p:txBody>
          <a:bodyPr/>
          <a:lstStyle/>
          <a:p>
            <a:r>
              <a:rPr lang="nb-NO"/>
              <a:t>Copyright: Gerd Martina Langeland, May Olaug Horverak, John Petter Fagerhaug og Karianne Rosef</a:t>
            </a:r>
          </a:p>
        </p:txBody>
      </p:sp>
      <p:sp>
        <p:nvSpPr>
          <p:cNvPr id="5" name="Plassholder for lysbildenummer 4">
            <a:extLst>
              <a:ext uri="{FF2B5EF4-FFF2-40B4-BE49-F238E27FC236}">
                <a16:creationId xmlns:a16="http://schemas.microsoft.com/office/drawing/2014/main" id="{E6F9BB94-A6F5-744F-B39B-D8FCD3A13346}"/>
              </a:ext>
            </a:extLst>
          </p:cNvPr>
          <p:cNvSpPr>
            <a:spLocks noGrp="1"/>
          </p:cNvSpPr>
          <p:nvPr>
            <p:ph type="sldNum" sz="quarter" idx="4"/>
          </p:nvPr>
        </p:nvSpPr>
        <p:spPr/>
        <p:txBody>
          <a:bodyPr/>
          <a:lstStyle/>
          <a:p>
            <a:fld id="{67AD1A7C-3E55-45E2-AE43-F8C6920D9156}" type="slidenum">
              <a:rPr lang="nb-NO" smtClean="0"/>
              <a:pPr/>
              <a:t>11</a:t>
            </a:fld>
            <a:endParaRPr lang="nb-NO"/>
          </a:p>
        </p:txBody>
      </p:sp>
    </p:spTree>
    <p:extLst>
      <p:ext uri="{BB962C8B-B14F-4D97-AF65-F5344CB8AC3E}">
        <p14:creationId xmlns:p14="http://schemas.microsoft.com/office/powerpoint/2010/main" val="224330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A97876-4CD8-42C5-BBD6-F8955B01DC75}"/>
              </a:ext>
            </a:extLst>
          </p:cNvPr>
          <p:cNvSpPr>
            <a:spLocks noGrp="1"/>
          </p:cNvSpPr>
          <p:nvPr>
            <p:ph type="title"/>
          </p:nvPr>
        </p:nvSpPr>
        <p:spPr/>
        <p:txBody>
          <a:bodyPr/>
          <a:lstStyle/>
          <a:p>
            <a:r>
              <a:rPr lang="nb-NO" dirty="0"/>
              <a:t>Fokusmodellen</a:t>
            </a:r>
          </a:p>
        </p:txBody>
      </p:sp>
      <p:sp>
        <p:nvSpPr>
          <p:cNvPr id="3" name="Plassholder for innhold 2">
            <a:extLst>
              <a:ext uri="{FF2B5EF4-FFF2-40B4-BE49-F238E27FC236}">
                <a16:creationId xmlns:a16="http://schemas.microsoft.com/office/drawing/2014/main" id="{D39B8F52-9AC0-46EA-98CD-86D319B9377C}"/>
              </a:ext>
            </a:extLst>
          </p:cNvPr>
          <p:cNvSpPr>
            <a:spLocks noGrp="1"/>
          </p:cNvSpPr>
          <p:nvPr>
            <p:ph idx="1"/>
          </p:nvPr>
        </p:nvSpPr>
        <p:spPr/>
        <p:txBody>
          <a:bodyPr/>
          <a:lstStyle/>
          <a:p>
            <a:r>
              <a:rPr lang="nb-NO" b="1" dirty="0"/>
              <a:t>Viktig</a:t>
            </a:r>
          </a:p>
          <a:p>
            <a:r>
              <a:rPr lang="nb-NO" dirty="0"/>
              <a:t>Haster</a:t>
            </a:r>
          </a:p>
          <a:p>
            <a:r>
              <a:rPr lang="nb-NO" dirty="0"/>
              <a:t>Forstyrrende</a:t>
            </a:r>
          </a:p>
          <a:p>
            <a:r>
              <a:rPr lang="nb-NO" dirty="0"/>
              <a:t>Bortkastet</a:t>
            </a:r>
          </a:p>
        </p:txBody>
      </p:sp>
      <p:sp>
        <p:nvSpPr>
          <p:cNvPr id="4" name="Plassholder for bunntekst 3">
            <a:extLst>
              <a:ext uri="{FF2B5EF4-FFF2-40B4-BE49-F238E27FC236}">
                <a16:creationId xmlns:a16="http://schemas.microsoft.com/office/drawing/2014/main" id="{689312A7-395B-4405-88AC-AB22873EE250}"/>
              </a:ext>
            </a:extLst>
          </p:cNvPr>
          <p:cNvSpPr>
            <a:spLocks noGrp="1"/>
          </p:cNvSpPr>
          <p:nvPr>
            <p:ph type="ftr" sz="quarter" idx="11"/>
          </p:nvPr>
        </p:nvSpPr>
        <p:spPr/>
        <p:txBody>
          <a:bodyPr/>
          <a:lstStyle/>
          <a:p>
            <a:r>
              <a:rPr lang="nb-NO"/>
              <a:t>Copyright: Gerd Martina Langeland, May Olaug Horverak, John Petter Fagerhaug og Karianne Rosef</a:t>
            </a:r>
          </a:p>
        </p:txBody>
      </p:sp>
      <p:sp>
        <p:nvSpPr>
          <p:cNvPr id="6" name="Plassholder for lysbildenummer 5">
            <a:extLst>
              <a:ext uri="{FF2B5EF4-FFF2-40B4-BE49-F238E27FC236}">
                <a16:creationId xmlns:a16="http://schemas.microsoft.com/office/drawing/2014/main" id="{05C02A94-33F2-B842-80CC-C1F5C4F1ED5F}"/>
              </a:ext>
            </a:extLst>
          </p:cNvPr>
          <p:cNvSpPr>
            <a:spLocks noGrp="1"/>
          </p:cNvSpPr>
          <p:nvPr>
            <p:ph type="sldNum" sz="quarter" idx="4"/>
          </p:nvPr>
        </p:nvSpPr>
        <p:spPr/>
        <p:txBody>
          <a:bodyPr/>
          <a:lstStyle/>
          <a:p>
            <a:fld id="{67AD1A7C-3E55-45E2-AE43-F8C6920D9156}" type="slidenum">
              <a:rPr lang="nb-NO" smtClean="0"/>
              <a:pPr/>
              <a:t>12</a:t>
            </a:fld>
            <a:endParaRPr lang="nb-NO"/>
          </a:p>
        </p:txBody>
      </p:sp>
      <p:pic>
        <p:nvPicPr>
          <p:cNvPr id="5" name="Bilde 4">
            <a:extLst>
              <a:ext uri="{FF2B5EF4-FFF2-40B4-BE49-F238E27FC236}">
                <a16:creationId xmlns:a16="http://schemas.microsoft.com/office/drawing/2014/main" id="{7C5470AE-9CBA-4CC0-A344-AFE37FF1A7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2996" y="1905000"/>
            <a:ext cx="3877798" cy="3777622"/>
          </a:xfrm>
          <a:prstGeom prst="rect">
            <a:avLst/>
          </a:prstGeom>
        </p:spPr>
      </p:pic>
    </p:spTree>
    <p:extLst>
      <p:ext uri="{BB962C8B-B14F-4D97-AF65-F5344CB8AC3E}">
        <p14:creationId xmlns:p14="http://schemas.microsoft.com/office/powerpoint/2010/main" val="110526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DE695F-0676-4EB3-A276-7981383784B1}"/>
              </a:ext>
            </a:extLst>
          </p:cNvPr>
          <p:cNvSpPr>
            <a:spLocks noGrp="1"/>
          </p:cNvSpPr>
          <p:nvPr>
            <p:ph type="title"/>
          </p:nvPr>
        </p:nvSpPr>
        <p:spPr/>
        <p:txBody>
          <a:bodyPr/>
          <a:lstStyle/>
          <a:p>
            <a:r>
              <a:rPr lang="nb-NO" dirty="0"/>
              <a:t>Hva trenger du å ha fokus på?</a:t>
            </a:r>
          </a:p>
        </p:txBody>
      </p:sp>
      <p:sp>
        <p:nvSpPr>
          <p:cNvPr id="3" name="Plassholder for innhold 2">
            <a:extLst>
              <a:ext uri="{FF2B5EF4-FFF2-40B4-BE49-F238E27FC236}">
                <a16:creationId xmlns:a16="http://schemas.microsoft.com/office/drawing/2014/main" id="{5E071C96-3BF7-412B-92BD-398EB3FEADC6}"/>
              </a:ext>
            </a:extLst>
          </p:cNvPr>
          <p:cNvSpPr>
            <a:spLocks noGrp="1"/>
          </p:cNvSpPr>
          <p:nvPr>
            <p:ph idx="1"/>
          </p:nvPr>
        </p:nvSpPr>
        <p:spPr/>
        <p:txBody>
          <a:bodyPr/>
          <a:lstStyle/>
          <a:p>
            <a:r>
              <a:rPr lang="nb-NO" dirty="0"/>
              <a:t>Noe av det vi har snakket om i dag?</a:t>
            </a:r>
          </a:p>
          <a:p>
            <a:r>
              <a:rPr lang="nb-NO" dirty="0"/>
              <a:t>Noe av det vi har snakket om før?</a:t>
            </a:r>
          </a:p>
          <a:p>
            <a:endParaRPr lang="nb-NO" dirty="0"/>
          </a:p>
          <a:p>
            <a:r>
              <a:rPr lang="nb-NO" dirty="0"/>
              <a:t>Hent loggboka</a:t>
            </a:r>
          </a:p>
          <a:p>
            <a:r>
              <a:rPr lang="nb-NO" b="1" dirty="0"/>
              <a:t>EVALUERING: Hvordan har det gått å følge egne planer?</a:t>
            </a:r>
          </a:p>
          <a:p>
            <a:endParaRPr lang="nb-NO" dirty="0"/>
          </a:p>
        </p:txBody>
      </p:sp>
      <p:sp>
        <p:nvSpPr>
          <p:cNvPr id="4" name="Plassholder for bunntekst 3">
            <a:extLst>
              <a:ext uri="{FF2B5EF4-FFF2-40B4-BE49-F238E27FC236}">
                <a16:creationId xmlns:a16="http://schemas.microsoft.com/office/drawing/2014/main" id="{5781C4BF-1D9F-45DC-A1D1-30B16B6A6923}"/>
              </a:ext>
            </a:extLst>
          </p:cNvPr>
          <p:cNvSpPr>
            <a:spLocks noGrp="1"/>
          </p:cNvSpPr>
          <p:nvPr>
            <p:ph type="ftr" sz="quarter" idx="11"/>
          </p:nvPr>
        </p:nvSpPr>
        <p:spPr/>
        <p:txBody>
          <a:bodyPr/>
          <a:lstStyle/>
          <a:p>
            <a:r>
              <a:rPr lang="nb-NO"/>
              <a:t>Copyright: Gerd Martina Langeland, May Olaug Horverak, John Petter Fagerhaug og Karianne Rosef</a:t>
            </a:r>
          </a:p>
        </p:txBody>
      </p:sp>
      <p:sp>
        <p:nvSpPr>
          <p:cNvPr id="5" name="Plassholder for lysbildenummer 4">
            <a:extLst>
              <a:ext uri="{FF2B5EF4-FFF2-40B4-BE49-F238E27FC236}">
                <a16:creationId xmlns:a16="http://schemas.microsoft.com/office/drawing/2014/main" id="{9273D3D0-FABD-1042-9399-3F5028AD00C2}"/>
              </a:ext>
            </a:extLst>
          </p:cNvPr>
          <p:cNvSpPr>
            <a:spLocks noGrp="1"/>
          </p:cNvSpPr>
          <p:nvPr>
            <p:ph type="sldNum" sz="quarter" idx="4"/>
          </p:nvPr>
        </p:nvSpPr>
        <p:spPr/>
        <p:txBody>
          <a:bodyPr/>
          <a:lstStyle/>
          <a:p>
            <a:fld id="{67AD1A7C-3E55-45E2-AE43-F8C6920D9156}" type="slidenum">
              <a:rPr lang="nb-NO" smtClean="0"/>
              <a:pPr/>
              <a:t>13</a:t>
            </a:fld>
            <a:endParaRPr lang="nb-NO"/>
          </a:p>
        </p:txBody>
      </p:sp>
    </p:spTree>
    <p:extLst>
      <p:ext uri="{BB962C8B-B14F-4D97-AF65-F5344CB8AC3E}">
        <p14:creationId xmlns:p14="http://schemas.microsoft.com/office/powerpoint/2010/main" val="3456604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D3482C-3012-4680-8884-0E327991EC4E}"/>
              </a:ext>
            </a:extLst>
          </p:cNvPr>
          <p:cNvSpPr>
            <a:spLocks noGrp="1"/>
          </p:cNvSpPr>
          <p:nvPr>
            <p:ph type="title"/>
          </p:nvPr>
        </p:nvSpPr>
        <p:spPr/>
        <p:txBody>
          <a:bodyPr/>
          <a:lstStyle/>
          <a:p>
            <a:r>
              <a:rPr lang="nb-NO" dirty="0"/>
              <a:t>Handlingsplan</a:t>
            </a:r>
          </a:p>
        </p:txBody>
      </p:sp>
      <p:sp>
        <p:nvSpPr>
          <p:cNvPr id="3" name="Plassholder for tekst 2">
            <a:extLst>
              <a:ext uri="{FF2B5EF4-FFF2-40B4-BE49-F238E27FC236}">
                <a16:creationId xmlns:a16="http://schemas.microsoft.com/office/drawing/2014/main" id="{DA6013CE-BDFE-4B5F-9FAB-ACD8D2C53C28}"/>
              </a:ext>
            </a:extLst>
          </p:cNvPr>
          <p:cNvSpPr>
            <a:spLocks noGrp="1"/>
          </p:cNvSpPr>
          <p:nvPr>
            <p:ph type="body" idx="1"/>
          </p:nvPr>
        </p:nvSpPr>
        <p:spPr/>
        <p:txBody>
          <a:bodyPr/>
          <a:lstStyle/>
          <a:p>
            <a:r>
              <a:rPr lang="nb-NO" dirty="0"/>
              <a:t>Trinn 4: Fokus</a:t>
            </a:r>
          </a:p>
        </p:txBody>
      </p:sp>
      <p:sp>
        <p:nvSpPr>
          <p:cNvPr id="4" name="Plassholder for innhold 3">
            <a:extLst>
              <a:ext uri="{FF2B5EF4-FFF2-40B4-BE49-F238E27FC236}">
                <a16:creationId xmlns:a16="http://schemas.microsoft.com/office/drawing/2014/main" id="{E6CE77B2-C3EF-4C6A-8473-39CD3A9FBAB4}"/>
              </a:ext>
            </a:extLst>
          </p:cNvPr>
          <p:cNvSpPr>
            <a:spLocks noGrp="1"/>
          </p:cNvSpPr>
          <p:nvPr>
            <p:ph sz="half" idx="2"/>
          </p:nvPr>
        </p:nvSpPr>
        <p:spPr/>
        <p:txBody>
          <a:bodyPr/>
          <a:lstStyle/>
          <a:p>
            <a:r>
              <a:rPr lang="nb-NO" b="1" dirty="0"/>
              <a:t>Hva vil du ha fokus på å gjøre noe med de neste ukene?</a:t>
            </a:r>
          </a:p>
          <a:p>
            <a:endParaRPr lang="nb-NO" dirty="0"/>
          </a:p>
        </p:txBody>
      </p:sp>
      <p:sp>
        <p:nvSpPr>
          <p:cNvPr id="5" name="Plassholder for tekst 4">
            <a:extLst>
              <a:ext uri="{FF2B5EF4-FFF2-40B4-BE49-F238E27FC236}">
                <a16:creationId xmlns:a16="http://schemas.microsoft.com/office/drawing/2014/main" id="{4FBD0576-0B5F-4149-804D-08F3C56022C0}"/>
              </a:ext>
            </a:extLst>
          </p:cNvPr>
          <p:cNvSpPr>
            <a:spLocks noGrp="1"/>
          </p:cNvSpPr>
          <p:nvPr>
            <p:ph type="body" sz="quarter" idx="3"/>
          </p:nvPr>
        </p:nvSpPr>
        <p:spPr>
          <a:xfrm>
            <a:off x="1793506" y="3580098"/>
            <a:ext cx="4850693" cy="576262"/>
          </a:xfrm>
        </p:spPr>
        <p:txBody>
          <a:bodyPr/>
          <a:lstStyle/>
          <a:p>
            <a:r>
              <a:rPr lang="nb-NO" dirty="0"/>
              <a:t>Trinn 5: Gjennomføring</a:t>
            </a:r>
          </a:p>
        </p:txBody>
      </p:sp>
      <p:sp>
        <p:nvSpPr>
          <p:cNvPr id="6" name="Plassholder for innhold 5">
            <a:extLst>
              <a:ext uri="{FF2B5EF4-FFF2-40B4-BE49-F238E27FC236}">
                <a16:creationId xmlns:a16="http://schemas.microsoft.com/office/drawing/2014/main" id="{045407F8-3006-420F-BA73-3475C56BE1B6}"/>
              </a:ext>
            </a:extLst>
          </p:cNvPr>
          <p:cNvSpPr>
            <a:spLocks noGrp="1"/>
          </p:cNvSpPr>
          <p:nvPr>
            <p:ph sz="quarter" idx="4"/>
          </p:nvPr>
        </p:nvSpPr>
        <p:spPr>
          <a:xfrm>
            <a:off x="1793506" y="4199312"/>
            <a:ext cx="4850693" cy="3354060"/>
          </a:xfrm>
        </p:spPr>
        <p:txBody>
          <a:bodyPr/>
          <a:lstStyle/>
          <a:p>
            <a:r>
              <a:rPr lang="nb-NO" b="1" dirty="0"/>
              <a:t>Hvordan skal du gjennomføre det?</a:t>
            </a:r>
          </a:p>
          <a:p>
            <a:endParaRPr lang="nb-NO" dirty="0"/>
          </a:p>
        </p:txBody>
      </p:sp>
      <p:sp>
        <p:nvSpPr>
          <p:cNvPr id="7" name="Plassholder for bunntekst 6">
            <a:extLst>
              <a:ext uri="{FF2B5EF4-FFF2-40B4-BE49-F238E27FC236}">
                <a16:creationId xmlns:a16="http://schemas.microsoft.com/office/drawing/2014/main" id="{5799B429-01EA-4CA6-A35B-ED26D9C409BE}"/>
              </a:ext>
            </a:extLst>
          </p:cNvPr>
          <p:cNvSpPr>
            <a:spLocks noGrp="1"/>
          </p:cNvSpPr>
          <p:nvPr>
            <p:ph type="ftr" sz="quarter" idx="11"/>
          </p:nvPr>
        </p:nvSpPr>
        <p:spPr/>
        <p:txBody>
          <a:bodyPr/>
          <a:lstStyle/>
          <a:p>
            <a:r>
              <a:rPr lang="nb-NO"/>
              <a:t>Copyright: Gerd Martina Langeland, May Olaug Horverak, John Petter Fagerhaug og Karianne Rosef</a:t>
            </a:r>
          </a:p>
        </p:txBody>
      </p:sp>
      <p:sp>
        <p:nvSpPr>
          <p:cNvPr id="9" name="Plassholder for lysbildenummer 8">
            <a:extLst>
              <a:ext uri="{FF2B5EF4-FFF2-40B4-BE49-F238E27FC236}">
                <a16:creationId xmlns:a16="http://schemas.microsoft.com/office/drawing/2014/main" id="{D1600615-426B-8B42-A249-27B921AD3497}"/>
              </a:ext>
            </a:extLst>
          </p:cNvPr>
          <p:cNvSpPr>
            <a:spLocks noGrp="1"/>
          </p:cNvSpPr>
          <p:nvPr>
            <p:ph type="sldNum" sz="quarter" idx="12"/>
          </p:nvPr>
        </p:nvSpPr>
        <p:spPr>
          <a:prstGeom prst="rect">
            <a:avLst/>
          </a:prstGeom>
        </p:spPr>
        <p:txBody>
          <a:bodyPr/>
          <a:lstStyle/>
          <a:p>
            <a:fld id="{67AD1A7C-3E55-45E2-AE43-F8C6920D9156}" type="slidenum">
              <a:rPr lang="nb-NO" smtClean="0"/>
              <a:pPr/>
              <a:t>14</a:t>
            </a:fld>
            <a:endParaRPr lang="nb-NO" dirty="0"/>
          </a:p>
        </p:txBody>
      </p:sp>
      <p:pic>
        <p:nvPicPr>
          <p:cNvPr id="11" name="Bilde 10">
            <a:extLst>
              <a:ext uri="{FF2B5EF4-FFF2-40B4-BE49-F238E27FC236}">
                <a16:creationId xmlns:a16="http://schemas.microsoft.com/office/drawing/2014/main" id="{98CEBE28-AADE-4D87-B271-FB8D2CB581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621" y="3532845"/>
            <a:ext cx="3334847" cy="2592844"/>
          </a:xfrm>
          <a:prstGeom prst="rect">
            <a:avLst/>
          </a:prstGeom>
        </p:spPr>
      </p:pic>
    </p:spTree>
    <p:extLst>
      <p:ext uri="{BB962C8B-B14F-4D97-AF65-F5344CB8AC3E}">
        <p14:creationId xmlns:p14="http://schemas.microsoft.com/office/powerpoint/2010/main" val="4234652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7F3959E-9B9D-E34F-9D1C-5FB02F4A1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5010" y="694807"/>
            <a:ext cx="8006544" cy="5806126"/>
          </a:xfrm>
          <a:prstGeom prst="rect">
            <a:avLst/>
          </a:prstGeom>
        </p:spPr>
      </p:pic>
      <p:sp>
        <p:nvSpPr>
          <p:cNvPr id="9" name="Tittel 1">
            <a:extLst>
              <a:ext uri="{FF2B5EF4-FFF2-40B4-BE49-F238E27FC236}">
                <a16:creationId xmlns:a16="http://schemas.microsoft.com/office/drawing/2014/main" id="{B4A84A85-2FCA-3748-A6D1-4180C9C6A4FA}"/>
              </a:ext>
            </a:extLst>
          </p:cNvPr>
          <p:cNvSpPr>
            <a:spLocks noGrp="1"/>
          </p:cNvSpPr>
          <p:nvPr>
            <p:ph type="ctrTitle"/>
          </p:nvPr>
        </p:nvSpPr>
        <p:spPr>
          <a:xfrm>
            <a:off x="1728782" y="2297609"/>
            <a:ext cx="4254575" cy="2262781"/>
          </a:xfrm>
        </p:spPr>
        <p:txBody>
          <a:bodyPr>
            <a:noAutofit/>
          </a:bodyPr>
          <a:lstStyle/>
          <a:p>
            <a:r>
              <a:rPr lang="nb-NO" sz="4800" dirty="0"/>
              <a:t>Motivasjon og livsmestring</a:t>
            </a:r>
            <a:br>
              <a:rPr lang="nb-NO" sz="4800" dirty="0"/>
            </a:br>
            <a:endParaRPr lang="nb-NO" sz="4800" b="0" dirty="0"/>
          </a:p>
        </p:txBody>
      </p:sp>
      <p:sp>
        <p:nvSpPr>
          <p:cNvPr id="4" name="Plassholder for bunntekst 3">
            <a:extLst>
              <a:ext uri="{FF2B5EF4-FFF2-40B4-BE49-F238E27FC236}">
                <a16:creationId xmlns:a16="http://schemas.microsoft.com/office/drawing/2014/main" id="{7E9860CA-E1C7-415F-B12F-BDAE8F11D29C}"/>
              </a:ext>
            </a:extLst>
          </p:cNvPr>
          <p:cNvSpPr>
            <a:spLocks noGrp="1"/>
          </p:cNvSpPr>
          <p:nvPr>
            <p:ph type="ftr" sz="quarter" idx="3"/>
          </p:nvPr>
        </p:nvSpPr>
        <p:spPr/>
        <p:txBody>
          <a:bodyPr/>
          <a:lstStyle/>
          <a:p>
            <a:r>
              <a:rPr lang="nb-NO"/>
              <a:t>Copyright: Gerd Martina Langeland, May Olaug Horverak, John Petter Fagerhaug og Karianne Rosef</a:t>
            </a:r>
          </a:p>
        </p:txBody>
      </p:sp>
      <p:sp>
        <p:nvSpPr>
          <p:cNvPr id="6" name="Plassholder for lysbildenummer 5">
            <a:extLst>
              <a:ext uri="{FF2B5EF4-FFF2-40B4-BE49-F238E27FC236}">
                <a16:creationId xmlns:a16="http://schemas.microsoft.com/office/drawing/2014/main" id="{14923FC5-F7DB-454D-8E68-20C7707E8DE4}"/>
              </a:ext>
            </a:extLst>
          </p:cNvPr>
          <p:cNvSpPr>
            <a:spLocks noGrp="1"/>
          </p:cNvSpPr>
          <p:nvPr>
            <p:ph type="sldNum" sz="quarter" idx="4"/>
          </p:nvPr>
        </p:nvSpPr>
        <p:spPr>
          <a:prstGeom prst="rect">
            <a:avLst/>
          </a:prstGeom>
        </p:spPr>
        <p:txBody>
          <a:bodyPr/>
          <a:lstStyle/>
          <a:p>
            <a:fld id="{67AD1A7C-3E55-45E2-AE43-F8C6920D9156}" type="slidenum">
              <a:rPr lang="nb-NO" smtClean="0"/>
              <a:pPr/>
              <a:t>15</a:t>
            </a:fld>
            <a:endParaRPr lang="nb-NO" dirty="0"/>
          </a:p>
        </p:txBody>
      </p:sp>
      <p:sp>
        <p:nvSpPr>
          <p:cNvPr id="10" name="Undertittel 2">
            <a:extLst>
              <a:ext uri="{FF2B5EF4-FFF2-40B4-BE49-F238E27FC236}">
                <a16:creationId xmlns:a16="http://schemas.microsoft.com/office/drawing/2014/main" id="{38D6C3DC-95C7-F147-8C39-FD74742985EE}"/>
              </a:ext>
            </a:extLst>
          </p:cNvPr>
          <p:cNvSpPr txBox="1">
            <a:spLocks/>
          </p:cNvSpPr>
          <p:nvPr/>
        </p:nvSpPr>
        <p:spPr>
          <a:xfrm>
            <a:off x="1728783" y="4777379"/>
            <a:ext cx="9973222" cy="66649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rgbClr val="223971"/>
              </a:buClr>
              <a:buSzPct val="90000"/>
              <a:buFont typeface=".Lucida Grande UI Regular"/>
              <a:buNone/>
              <a:defRPr sz="1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ts val="1000"/>
              </a:spcBef>
              <a:spcAft>
                <a:spcPts val="0"/>
              </a:spcAft>
              <a:buClr>
                <a:srgbClr val="223971"/>
              </a:buClr>
              <a:buSzPct val="90000"/>
              <a:buFont typeface=".Lucida Grande UI Regular"/>
              <a:buNone/>
              <a:defRPr sz="16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spcBef>
                <a:spcPts val="1000"/>
              </a:spcBef>
              <a:spcAft>
                <a:spcPts val="0"/>
              </a:spcAft>
              <a:buClr>
                <a:srgbClr val="223971"/>
              </a:buClr>
              <a:buSzPct val="90000"/>
              <a:buFont typeface=".Lucida Grande UI Regular"/>
              <a:buNone/>
              <a:defRPr sz="1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spcBef>
                <a:spcPts val="1000"/>
              </a:spcBef>
              <a:spcAft>
                <a:spcPts val="0"/>
              </a:spcAft>
              <a:buClr>
                <a:srgbClr val="223971"/>
              </a:buClr>
              <a:buSzPct val="90000"/>
              <a:buFont typeface=".Lucida Grande UI Regular"/>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spcBef>
                <a:spcPts val="1000"/>
              </a:spcBef>
              <a:spcAft>
                <a:spcPts val="0"/>
              </a:spcAft>
              <a:buClr>
                <a:srgbClr val="223971"/>
              </a:buClr>
              <a:buSzPct val="90000"/>
              <a:buFont typeface=".Lucida Grande UI Regular"/>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nb-NO" sz="1400" dirty="0"/>
              <a:t>En femtrinns motivasjonsmetode</a:t>
            </a:r>
          </a:p>
        </p:txBody>
      </p:sp>
    </p:spTree>
    <p:extLst>
      <p:ext uri="{BB962C8B-B14F-4D97-AF65-F5344CB8AC3E}">
        <p14:creationId xmlns:p14="http://schemas.microsoft.com/office/powerpoint/2010/main" val="902653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466D4C-57C1-4189-9B29-E13A44B82DC3}"/>
              </a:ext>
            </a:extLst>
          </p:cNvPr>
          <p:cNvSpPr>
            <a:spLocks noGrp="1"/>
          </p:cNvSpPr>
          <p:nvPr>
            <p:ph type="title"/>
          </p:nvPr>
        </p:nvSpPr>
        <p:spPr/>
        <p:txBody>
          <a:bodyPr/>
          <a:lstStyle/>
          <a:p>
            <a:r>
              <a:rPr lang="nb-NO" dirty="0"/>
              <a:t>Femtrinnsmetoden i fag</a:t>
            </a:r>
          </a:p>
        </p:txBody>
      </p:sp>
      <p:sp>
        <p:nvSpPr>
          <p:cNvPr id="3" name="Plassholder for innhold 2">
            <a:extLst>
              <a:ext uri="{FF2B5EF4-FFF2-40B4-BE49-F238E27FC236}">
                <a16:creationId xmlns:a16="http://schemas.microsoft.com/office/drawing/2014/main" id="{36F7075E-BF39-496B-8116-4BA60C78E8C7}"/>
              </a:ext>
            </a:extLst>
          </p:cNvPr>
          <p:cNvSpPr>
            <a:spLocks noGrp="1"/>
          </p:cNvSpPr>
          <p:nvPr>
            <p:ph idx="1"/>
          </p:nvPr>
        </p:nvSpPr>
        <p:spPr/>
        <p:txBody>
          <a:bodyPr/>
          <a:lstStyle/>
          <a:p>
            <a:pPr>
              <a:buAutoNum type="arabicPeriod"/>
            </a:pPr>
            <a:r>
              <a:rPr lang="nb-NO" dirty="0"/>
              <a:t>Hva er viktig å lære i faget, og hvorfor?</a:t>
            </a:r>
          </a:p>
          <a:p>
            <a:pPr>
              <a:buAutoNum type="arabicPeriod"/>
            </a:pPr>
            <a:r>
              <a:rPr lang="nb-NO" dirty="0"/>
              <a:t>Hva er du god på i faget?</a:t>
            </a:r>
          </a:p>
          <a:p>
            <a:pPr>
              <a:buAutoNum type="arabicPeriod"/>
            </a:pPr>
            <a:r>
              <a:rPr lang="nb-NO" dirty="0"/>
              <a:t>Hva er vanskelig?</a:t>
            </a:r>
          </a:p>
          <a:p>
            <a:pPr>
              <a:buAutoNum type="arabicPeriod"/>
            </a:pPr>
            <a:r>
              <a:rPr lang="nb-NO" dirty="0"/>
              <a:t>Hva vil du ha fokus på de neste ukene?</a:t>
            </a:r>
          </a:p>
          <a:p>
            <a:pPr>
              <a:buAutoNum type="arabicPeriod"/>
            </a:pPr>
            <a:r>
              <a:rPr lang="nb-NO" dirty="0"/>
              <a:t>Hva konkret skal du gjøre for å klare det?</a:t>
            </a:r>
          </a:p>
        </p:txBody>
      </p:sp>
      <p:sp>
        <p:nvSpPr>
          <p:cNvPr id="5" name="Plassholder for bunntekst 4">
            <a:extLst>
              <a:ext uri="{FF2B5EF4-FFF2-40B4-BE49-F238E27FC236}">
                <a16:creationId xmlns:a16="http://schemas.microsoft.com/office/drawing/2014/main" id="{5B5E96F3-5181-4AE6-A7AA-B7002B8A7256}"/>
              </a:ext>
            </a:extLst>
          </p:cNvPr>
          <p:cNvSpPr>
            <a:spLocks noGrp="1"/>
          </p:cNvSpPr>
          <p:nvPr>
            <p:ph type="ftr" sz="quarter" idx="11"/>
          </p:nvPr>
        </p:nvSpPr>
        <p:spPr/>
        <p:txBody>
          <a:bodyPr/>
          <a:lstStyle/>
          <a:p>
            <a:r>
              <a:rPr lang="nb-NO"/>
              <a:t>Copyright: Gerd Martina Langeland, May Olaug Horverak, John Petter Fagerhaug og Karianne Rosef</a:t>
            </a:r>
          </a:p>
        </p:txBody>
      </p:sp>
      <p:sp>
        <p:nvSpPr>
          <p:cNvPr id="6" name="Plassholder for lysbildenummer 5">
            <a:extLst>
              <a:ext uri="{FF2B5EF4-FFF2-40B4-BE49-F238E27FC236}">
                <a16:creationId xmlns:a16="http://schemas.microsoft.com/office/drawing/2014/main" id="{B2EB6C6F-0833-4B1E-A1E7-86C700CDC493}"/>
              </a:ext>
            </a:extLst>
          </p:cNvPr>
          <p:cNvSpPr>
            <a:spLocks noGrp="1"/>
          </p:cNvSpPr>
          <p:nvPr>
            <p:ph type="sldNum" sz="quarter" idx="4"/>
          </p:nvPr>
        </p:nvSpPr>
        <p:spPr/>
        <p:txBody>
          <a:bodyPr/>
          <a:lstStyle/>
          <a:p>
            <a:fld id="{67AD1A7C-3E55-45E2-AE43-F8C6920D9156}" type="slidenum">
              <a:rPr lang="nb-NO" smtClean="0"/>
              <a:pPr/>
              <a:t>16</a:t>
            </a:fld>
            <a:endParaRPr lang="nb-NO" dirty="0"/>
          </a:p>
        </p:txBody>
      </p:sp>
    </p:spTree>
    <p:extLst>
      <p:ext uri="{BB962C8B-B14F-4D97-AF65-F5344CB8AC3E}">
        <p14:creationId xmlns:p14="http://schemas.microsoft.com/office/powerpoint/2010/main" val="304906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23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728783" y="2297609"/>
            <a:ext cx="4284392" cy="2262781"/>
          </a:xfrm>
        </p:spPr>
        <p:txBody>
          <a:bodyPr>
            <a:noAutofit/>
          </a:bodyPr>
          <a:lstStyle/>
          <a:p>
            <a:r>
              <a:rPr lang="nb-NO" sz="4800" dirty="0"/>
              <a:t>Motivasjon og livsmestring </a:t>
            </a:r>
            <a:r>
              <a:rPr lang="nb-NO" sz="4800" b="0" dirty="0"/>
              <a:t>økt 1</a:t>
            </a:r>
          </a:p>
        </p:txBody>
      </p:sp>
      <p:sp>
        <p:nvSpPr>
          <p:cNvPr id="3" name="Undertittel 2"/>
          <p:cNvSpPr>
            <a:spLocks noGrp="1"/>
          </p:cNvSpPr>
          <p:nvPr>
            <p:ph type="subTitle" idx="1"/>
          </p:nvPr>
        </p:nvSpPr>
        <p:spPr/>
        <p:txBody>
          <a:bodyPr>
            <a:normAutofit/>
          </a:bodyPr>
          <a:lstStyle/>
          <a:p>
            <a:r>
              <a:rPr lang="nb-NO" sz="1400" dirty="0"/>
              <a:t>En femtrinns motivasjonsmetode</a:t>
            </a:r>
          </a:p>
        </p:txBody>
      </p:sp>
      <p:sp>
        <p:nvSpPr>
          <p:cNvPr id="7" name="Plassholder for bunntekst 6">
            <a:extLst>
              <a:ext uri="{FF2B5EF4-FFF2-40B4-BE49-F238E27FC236}">
                <a16:creationId xmlns:a16="http://schemas.microsoft.com/office/drawing/2014/main" id="{88AFDD08-30A0-41FE-9EBA-55F936E3CDAF}"/>
              </a:ext>
            </a:extLst>
          </p:cNvPr>
          <p:cNvSpPr>
            <a:spLocks noGrp="1"/>
          </p:cNvSpPr>
          <p:nvPr>
            <p:ph type="ftr" sz="quarter" idx="3"/>
          </p:nvPr>
        </p:nvSpPr>
        <p:spPr/>
        <p:txBody>
          <a:bodyPr/>
          <a:lstStyle/>
          <a:p>
            <a:r>
              <a:rPr lang="nb-NO"/>
              <a:t>Copyright: Gerd Martina Langeland, May Olaug Horverak, John Petter Fagerhaug og Karianne Rosef</a:t>
            </a:r>
            <a:endParaRPr lang="nb-NO" dirty="0"/>
          </a:p>
        </p:txBody>
      </p:sp>
      <p:sp>
        <p:nvSpPr>
          <p:cNvPr id="6" name="Plassholder for lysbildenummer 5">
            <a:extLst>
              <a:ext uri="{FF2B5EF4-FFF2-40B4-BE49-F238E27FC236}">
                <a16:creationId xmlns:a16="http://schemas.microsoft.com/office/drawing/2014/main" id="{A60FF322-8DEE-0E45-A7FB-B2220AE4A360}"/>
              </a:ext>
            </a:extLst>
          </p:cNvPr>
          <p:cNvSpPr>
            <a:spLocks noGrp="1"/>
          </p:cNvSpPr>
          <p:nvPr>
            <p:ph type="sldNum" sz="quarter" idx="4"/>
          </p:nvPr>
        </p:nvSpPr>
        <p:spPr>
          <a:prstGeom prst="rect">
            <a:avLst/>
          </a:prstGeom>
        </p:spPr>
        <p:txBody>
          <a:bodyPr/>
          <a:lstStyle/>
          <a:p>
            <a:fld id="{67AD1A7C-3E55-45E2-AE43-F8C6920D9156}" type="slidenum">
              <a:rPr lang="nb-NO" smtClean="0"/>
              <a:pPr/>
              <a:t>2</a:t>
            </a:fld>
            <a:endParaRPr lang="nb-NO" dirty="0"/>
          </a:p>
        </p:txBody>
      </p:sp>
      <p:pic>
        <p:nvPicPr>
          <p:cNvPr id="5" name="Bilde 4">
            <a:extLst>
              <a:ext uri="{FF2B5EF4-FFF2-40B4-BE49-F238E27FC236}">
                <a16:creationId xmlns:a16="http://schemas.microsoft.com/office/drawing/2014/main" id="{A7F3959E-9B9D-E34F-9D1C-5FB02F4A1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9953" y="760562"/>
            <a:ext cx="8006544" cy="5806126"/>
          </a:xfrm>
          <a:prstGeom prst="rect">
            <a:avLst/>
          </a:prstGeom>
        </p:spPr>
      </p:pic>
      <p:sp>
        <p:nvSpPr>
          <p:cNvPr id="4" name="TekstSylinder 3">
            <a:extLst>
              <a:ext uri="{FF2B5EF4-FFF2-40B4-BE49-F238E27FC236}">
                <a16:creationId xmlns:a16="http://schemas.microsoft.com/office/drawing/2014/main" id="{AB6BAD5C-C00F-49E9-8D93-411FA1C2512F}"/>
              </a:ext>
            </a:extLst>
          </p:cNvPr>
          <p:cNvSpPr txBox="1"/>
          <p:nvPr/>
        </p:nvSpPr>
        <p:spPr>
          <a:xfrm>
            <a:off x="7155071" y="6356193"/>
            <a:ext cx="1888154" cy="232900"/>
          </a:xfrm>
          <a:prstGeom prst="rect">
            <a:avLst/>
          </a:prstGeom>
          <a:noFill/>
        </p:spPr>
        <p:txBody>
          <a:bodyPr wrap="square" rtlCol="0" anchor="ctr">
            <a:noAutofit/>
          </a:bodyPr>
          <a:lstStyle/>
          <a:p>
            <a:pPr algn="ctr"/>
            <a:r>
              <a:rPr lang="nb-NO" sz="900" dirty="0">
                <a:solidFill>
                  <a:schemeClr val="bg1">
                    <a:lumMod val="50000"/>
                  </a:schemeClr>
                </a:solidFill>
                <a:latin typeface="Arial" panose="020B0604020202020204" pitchFamily="34" charset="0"/>
                <a:cs typeface="Arial" panose="020B0604020202020204" pitchFamily="34" charset="0"/>
              </a:rPr>
              <a:t>Illustrasjoner av Jørgen Aurebekk</a:t>
            </a:r>
          </a:p>
        </p:txBody>
      </p:sp>
    </p:spTree>
    <p:extLst>
      <p:ext uri="{BB962C8B-B14F-4D97-AF65-F5344CB8AC3E}">
        <p14:creationId xmlns:p14="http://schemas.microsoft.com/office/powerpoint/2010/main" val="190945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En femtrinns motivasjonsmetode</a:t>
            </a:r>
            <a:br>
              <a:rPr lang="nb-NO" dirty="0"/>
            </a:br>
            <a:endParaRPr lang="nb-NO" dirty="0"/>
          </a:p>
        </p:txBody>
      </p:sp>
      <p:pic>
        <p:nvPicPr>
          <p:cNvPr id="6" name="Plassholder for innhold 5">
            <a:extLst>
              <a:ext uri="{FF2B5EF4-FFF2-40B4-BE49-F238E27FC236}">
                <a16:creationId xmlns:a16="http://schemas.microsoft.com/office/drawing/2014/main" id="{B085F401-B7B7-4613-A239-C5D4DC208D6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60546" y="1657324"/>
            <a:ext cx="4754218" cy="4254525"/>
          </a:xfrm>
          <a:prstGeom prst="rect">
            <a:avLst/>
          </a:prstGeom>
        </p:spPr>
      </p:pic>
      <p:sp>
        <p:nvSpPr>
          <p:cNvPr id="4" name="Plassholder for bunntekst 3">
            <a:extLst>
              <a:ext uri="{FF2B5EF4-FFF2-40B4-BE49-F238E27FC236}">
                <a16:creationId xmlns:a16="http://schemas.microsoft.com/office/drawing/2014/main" id="{C10C7FF2-18E1-44AB-9BEC-A3CAAFC10B63}"/>
              </a:ext>
            </a:extLst>
          </p:cNvPr>
          <p:cNvSpPr>
            <a:spLocks noGrp="1"/>
          </p:cNvSpPr>
          <p:nvPr>
            <p:ph type="ftr" sz="quarter" idx="11"/>
          </p:nvPr>
        </p:nvSpPr>
        <p:spPr/>
        <p:txBody>
          <a:bodyPr/>
          <a:lstStyle/>
          <a:p>
            <a:r>
              <a:rPr lang="nb-NO"/>
              <a:t>Copyright: Gerd Martina Langeland, May Olaug Horverak, John Petter Fagerhaug og Karianne Rosef</a:t>
            </a:r>
          </a:p>
        </p:txBody>
      </p:sp>
      <p:sp>
        <p:nvSpPr>
          <p:cNvPr id="3" name="Plassholder for lysbildenummer 2">
            <a:extLst>
              <a:ext uri="{FF2B5EF4-FFF2-40B4-BE49-F238E27FC236}">
                <a16:creationId xmlns:a16="http://schemas.microsoft.com/office/drawing/2014/main" id="{562F9874-C735-7A49-BAEA-4BFF33CB3914}"/>
              </a:ext>
            </a:extLst>
          </p:cNvPr>
          <p:cNvSpPr>
            <a:spLocks noGrp="1"/>
          </p:cNvSpPr>
          <p:nvPr>
            <p:ph type="sldNum" sz="quarter" idx="4"/>
          </p:nvPr>
        </p:nvSpPr>
        <p:spPr/>
        <p:txBody>
          <a:bodyPr/>
          <a:lstStyle/>
          <a:p>
            <a:fld id="{67AD1A7C-3E55-45E2-AE43-F8C6920D9156}" type="slidenum">
              <a:rPr lang="nb-NO" smtClean="0"/>
              <a:pPr/>
              <a:t>3</a:t>
            </a:fld>
            <a:endParaRPr lang="nb-NO"/>
          </a:p>
        </p:txBody>
      </p:sp>
      <p:sp>
        <p:nvSpPr>
          <p:cNvPr id="8" name="TekstSylinder 7"/>
          <p:cNvSpPr txBox="1"/>
          <p:nvPr/>
        </p:nvSpPr>
        <p:spPr>
          <a:xfrm>
            <a:off x="6514764" y="1905000"/>
            <a:ext cx="3155284" cy="830997"/>
          </a:xfrm>
          <a:prstGeom prst="rect">
            <a:avLst/>
          </a:prstGeom>
          <a:noFill/>
        </p:spPr>
        <p:txBody>
          <a:bodyPr wrap="square" rtlCol="0">
            <a:spAutoFit/>
          </a:bodyPr>
          <a:lstStyle/>
          <a:p>
            <a:r>
              <a:rPr lang="nb-NO" sz="2400" dirty="0">
                <a:latin typeface="Arial" panose="020B0604020202020204" pitchFamily="34" charset="0"/>
                <a:cs typeface="Arial" panose="020B0604020202020204" pitchFamily="34" charset="0"/>
              </a:rPr>
              <a:t>Hvem har ansvar for å gå opp trinnene?</a:t>
            </a:r>
          </a:p>
        </p:txBody>
      </p:sp>
    </p:spTree>
    <p:extLst>
      <p:ext uri="{BB962C8B-B14F-4D97-AF65-F5344CB8AC3E}">
        <p14:creationId xmlns:p14="http://schemas.microsoft.com/office/powerpoint/2010/main" val="247234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Kjernen i motivasjonsmetoden</a:t>
            </a:r>
          </a:p>
        </p:txBody>
      </p:sp>
      <p:sp>
        <p:nvSpPr>
          <p:cNvPr id="3" name="Plassholder for innhold 2"/>
          <p:cNvSpPr>
            <a:spLocks noGrp="1"/>
          </p:cNvSpPr>
          <p:nvPr>
            <p:ph idx="1"/>
          </p:nvPr>
        </p:nvSpPr>
        <p:spPr/>
        <p:txBody>
          <a:bodyPr/>
          <a:lstStyle/>
          <a:p>
            <a:r>
              <a:rPr lang="nb-NO" b="1" dirty="0"/>
              <a:t>HVA ER VIKTIG FOR MEG?</a:t>
            </a:r>
          </a:p>
          <a:p>
            <a:r>
              <a:rPr lang="nb-NO" dirty="0"/>
              <a:t>HVA GJØR MEG GLAD?</a:t>
            </a:r>
          </a:p>
          <a:p>
            <a:pPr marL="0" indent="0">
              <a:buNone/>
            </a:pPr>
            <a:endParaRPr lang="nb-NO" dirty="0"/>
          </a:p>
          <a:p>
            <a:pPr marL="0" indent="0">
              <a:buNone/>
            </a:pPr>
            <a:endParaRPr lang="nb-NO" dirty="0"/>
          </a:p>
        </p:txBody>
      </p:sp>
      <p:sp>
        <p:nvSpPr>
          <p:cNvPr id="4" name="Plassholder for bunntekst 3">
            <a:extLst>
              <a:ext uri="{FF2B5EF4-FFF2-40B4-BE49-F238E27FC236}">
                <a16:creationId xmlns:a16="http://schemas.microsoft.com/office/drawing/2014/main" id="{8289409A-ED0A-4A45-B804-948AC50EA7FC}"/>
              </a:ext>
            </a:extLst>
          </p:cNvPr>
          <p:cNvSpPr>
            <a:spLocks noGrp="1"/>
          </p:cNvSpPr>
          <p:nvPr>
            <p:ph type="ftr" sz="quarter" idx="11"/>
          </p:nvPr>
        </p:nvSpPr>
        <p:spPr/>
        <p:txBody>
          <a:bodyPr/>
          <a:lstStyle/>
          <a:p>
            <a:r>
              <a:rPr lang="nb-NO"/>
              <a:t>Copyright: Gerd Martina Langeland, May Olaug Horverak, John Petter Fagerhaug og Karianne Rosef</a:t>
            </a:r>
          </a:p>
        </p:txBody>
      </p:sp>
      <p:sp>
        <p:nvSpPr>
          <p:cNvPr id="6" name="Plassholder for lysbildenummer 5">
            <a:extLst>
              <a:ext uri="{FF2B5EF4-FFF2-40B4-BE49-F238E27FC236}">
                <a16:creationId xmlns:a16="http://schemas.microsoft.com/office/drawing/2014/main" id="{A062A836-43FA-E849-A116-346BB5534301}"/>
              </a:ext>
            </a:extLst>
          </p:cNvPr>
          <p:cNvSpPr>
            <a:spLocks noGrp="1"/>
          </p:cNvSpPr>
          <p:nvPr>
            <p:ph type="sldNum" sz="quarter" idx="4"/>
          </p:nvPr>
        </p:nvSpPr>
        <p:spPr/>
        <p:txBody>
          <a:bodyPr/>
          <a:lstStyle/>
          <a:p>
            <a:fld id="{67AD1A7C-3E55-45E2-AE43-F8C6920D9156}" type="slidenum">
              <a:rPr lang="nb-NO" smtClean="0"/>
              <a:pPr/>
              <a:t>4</a:t>
            </a:fld>
            <a:endParaRPr lang="nb-NO"/>
          </a:p>
        </p:txBody>
      </p:sp>
      <p:pic>
        <p:nvPicPr>
          <p:cNvPr id="8" name="Bilde 7">
            <a:extLst>
              <a:ext uri="{FF2B5EF4-FFF2-40B4-BE49-F238E27FC236}">
                <a16:creationId xmlns:a16="http://schemas.microsoft.com/office/drawing/2014/main" id="{C95A4A6A-8095-486C-96CC-ADED998A3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5605" y="1819802"/>
            <a:ext cx="4363721" cy="4480088"/>
          </a:xfrm>
          <a:prstGeom prst="rect">
            <a:avLst/>
          </a:prstGeom>
        </p:spPr>
      </p:pic>
    </p:spTree>
    <p:extLst>
      <p:ext uri="{BB962C8B-B14F-4D97-AF65-F5344CB8AC3E}">
        <p14:creationId xmlns:p14="http://schemas.microsoft.com/office/powerpoint/2010/main" val="270273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Trinn 1, 2 og 3 i metoden</a:t>
            </a:r>
          </a:p>
        </p:txBody>
      </p:sp>
      <p:sp>
        <p:nvSpPr>
          <p:cNvPr id="3" name="Plassholder for innhold 2"/>
          <p:cNvSpPr>
            <a:spLocks noGrp="1"/>
          </p:cNvSpPr>
          <p:nvPr>
            <p:ph idx="1"/>
          </p:nvPr>
        </p:nvSpPr>
        <p:spPr/>
        <p:txBody>
          <a:bodyPr/>
          <a:lstStyle/>
          <a:p>
            <a:pPr>
              <a:buFont typeface="+mj-lt"/>
              <a:buAutoNum type="arabicPeriod"/>
            </a:pPr>
            <a:r>
              <a:rPr lang="nb-NO" b="1" dirty="0"/>
              <a:t>Hva er viktig for at du skal ha det godt på skolen og i fritida?</a:t>
            </a:r>
          </a:p>
          <a:p>
            <a:pPr>
              <a:buAutoNum type="arabicPeriod"/>
            </a:pPr>
            <a:r>
              <a:rPr lang="en-US" b="1" dirty="0" err="1"/>
              <a:t>Hva</a:t>
            </a:r>
            <a:r>
              <a:rPr lang="en-US" b="1" dirty="0"/>
              <a:t> </a:t>
            </a:r>
            <a:r>
              <a:rPr lang="en-US" b="1" dirty="0" err="1"/>
              <a:t>er</a:t>
            </a:r>
            <a:r>
              <a:rPr lang="en-US" b="1" dirty="0"/>
              <a:t> du god </a:t>
            </a:r>
            <a:r>
              <a:rPr lang="en-US" b="1" dirty="0" err="1"/>
              <a:t>på</a:t>
            </a:r>
            <a:r>
              <a:rPr lang="en-US" b="1" dirty="0"/>
              <a:t>, </a:t>
            </a:r>
            <a:r>
              <a:rPr lang="en-US" b="1" dirty="0" err="1"/>
              <a:t>og</a:t>
            </a:r>
            <a:r>
              <a:rPr lang="en-US" b="1" dirty="0"/>
              <a:t> </a:t>
            </a:r>
            <a:r>
              <a:rPr lang="en-US" b="1" dirty="0" err="1"/>
              <a:t>hva</a:t>
            </a:r>
            <a:r>
              <a:rPr lang="en-US" b="1" dirty="0"/>
              <a:t> </a:t>
            </a:r>
            <a:r>
              <a:rPr lang="en-US" b="1" dirty="0" err="1"/>
              <a:t>er</a:t>
            </a:r>
            <a:r>
              <a:rPr lang="en-US" b="1" dirty="0"/>
              <a:t> du </a:t>
            </a:r>
            <a:r>
              <a:rPr lang="en-US" b="1" dirty="0" err="1"/>
              <a:t>allerede</a:t>
            </a:r>
            <a:r>
              <a:rPr lang="en-US" b="1" dirty="0"/>
              <a:t> </a:t>
            </a:r>
            <a:r>
              <a:rPr lang="en-US" b="1" dirty="0" err="1"/>
              <a:t>fornøyd</a:t>
            </a:r>
            <a:r>
              <a:rPr lang="en-US" b="1" dirty="0"/>
              <a:t> med i </a:t>
            </a:r>
            <a:r>
              <a:rPr lang="en-US" b="1" dirty="0" err="1"/>
              <a:t>livet</a:t>
            </a:r>
            <a:r>
              <a:rPr lang="en-US" b="1" dirty="0"/>
              <a:t> </a:t>
            </a:r>
            <a:r>
              <a:rPr lang="en-US" b="1" dirty="0" err="1"/>
              <a:t>ditt</a:t>
            </a:r>
            <a:r>
              <a:rPr lang="en-US" b="1" dirty="0"/>
              <a:t>?</a:t>
            </a:r>
          </a:p>
          <a:p>
            <a:pPr>
              <a:buFont typeface=".Lucida Grande UI Regular"/>
              <a:buAutoNum type="arabicPeriod"/>
            </a:pPr>
            <a:r>
              <a:rPr lang="en-US" b="1" dirty="0" err="1"/>
              <a:t>Er</a:t>
            </a:r>
            <a:r>
              <a:rPr lang="en-US" b="1" dirty="0"/>
              <a:t> det </a:t>
            </a:r>
            <a:r>
              <a:rPr lang="en-US" b="1" dirty="0" err="1"/>
              <a:t>noe</a:t>
            </a:r>
            <a:r>
              <a:rPr lang="en-US" b="1" dirty="0"/>
              <a:t> </a:t>
            </a:r>
            <a:r>
              <a:rPr lang="en-US" b="1" dirty="0" err="1"/>
              <a:t>som</a:t>
            </a:r>
            <a:r>
              <a:rPr lang="en-US" b="1" dirty="0"/>
              <a:t> </a:t>
            </a:r>
            <a:r>
              <a:rPr lang="en-US" b="1" dirty="0" err="1"/>
              <a:t>hindrer</a:t>
            </a:r>
            <a:r>
              <a:rPr lang="en-US" b="1" dirty="0"/>
              <a:t> deg </a:t>
            </a:r>
            <a:r>
              <a:rPr lang="en-US" b="1" dirty="0" err="1"/>
              <a:t>i</a:t>
            </a:r>
            <a:r>
              <a:rPr lang="en-US" b="1" dirty="0"/>
              <a:t> å ha det </a:t>
            </a:r>
            <a:r>
              <a:rPr lang="en-US" b="1" dirty="0" err="1"/>
              <a:t>godt</a:t>
            </a:r>
            <a:r>
              <a:rPr lang="en-US" b="1" dirty="0"/>
              <a:t> </a:t>
            </a:r>
            <a:r>
              <a:rPr lang="en-US" b="1" dirty="0" err="1"/>
              <a:t>og</a:t>
            </a:r>
            <a:r>
              <a:rPr lang="en-US" b="1" dirty="0"/>
              <a:t> å </a:t>
            </a:r>
            <a:r>
              <a:rPr lang="en-US" b="1" dirty="0" err="1"/>
              <a:t>gjøre</a:t>
            </a:r>
            <a:r>
              <a:rPr lang="en-US" b="1" dirty="0"/>
              <a:t> det </a:t>
            </a:r>
            <a:r>
              <a:rPr lang="en-US" b="1" dirty="0" err="1"/>
              <a:t>som</a:t>
            </a:r>
            <a:r>
              <a:rPr lang="en-US" b="1" dirty="0"/>
              <a:t> </a:t>
            </a:r>
            <a:r>
              <a:rPr lang="en-US" b="1" dirty="0" err="1"/>
              <a:t>er</a:t>
            </a:r>
            <a:r>
              <a:rPr lang="en-US" b="1" dirty="0"/>
              <a:t> </a:t>
            </a:r>
            <a:r>
              <a:rPr lang="en-US" b="1" dirty="0" err="1"/>
              <a:t>viktig</a:t>
            </a:r>
            <a:r>
              <a:rPr lang="en-US" b="1" dirty="0"/>
              <a:t> for deg?</a:t>
            </a:r>
            <a:endParaRPr lang="nb-NO" b="1" dirty="0"/>
          </a:p>
          <a:p>
            <a:pPr marL="0" indent="0">
              <a:buNone/>
            </a:pPr>
            <a:endParaRPr lang="en-US" b="1" dirty="0"/>
          </a:p>
          <a:p>
            <a:pPr marL="0" indent="0">
              <a:buNone/>
            </a:pPr>
            <a:r>
              <a:rPr lang="nb-NO" dirty="0"/>
              <a:t> </a:t>
            </a:r>
          </a:p>
          <a:p>
            <a:endParaRPr lang="nb-NO" dirty="0"/>
          </a:p>
          <a:p>
            <a:endParaRPr lang="nb-NO" dirty="0"/>
          </a:p>
          <a:p>
            <a:endParaRPr lang="nb-NO" dirty="0"/>
          </a:p>
          <a:p>
            <a:endParaRPr lang="nb-NO" dirty="0"/>
          </a:p>
        </p:txBody>
      </p:sp>
      <p:sp>
        <p:nvSpPr>
          <p:cNvPr id="4" name="Plassholder for bunntekst 3">
            <a:extLst>
              <a:ext uri="{FF2B5EF4-FFF2-40B4-BE49-F238E27FC236}">
                <a16:creationId xmlns:a16="http://schemas.microsoft.com/office/drawing/2014/main" id="{C2C5EEBE-AE1A-436F-A1B7-E4EC072EA89F}"/>
              </a:ext>
            </a:extLst>
          </p:cNvPr>
          <p:cNvSpPr>
            <a:spLocks noGrp="1"/>
          </p:cNvSpPr>
          <p:nvPr>
            <p:ph type="ftr" sz="quarter" idx="11"/>
          </p:nvPr>
        </p:nvSpPr>
        <p:spPr/>
        <p:txBody>
          <a:bodyPr/>
          <a:lstStyle/>
          <a:p>
            <a:r>
              <a:rPr lang="nb-NO"/>
              <a:t>Copyright: Gerd Martina Langeland, May Olaug Horverak, John Petter Fagerhaug og Karianne Rosef</a:t>
            </a:r>
          </a:p>
        </p:txBody>
      </p:sp>
      <p:sp>
        <p:nvSpPr>
          <p:cNvPr id="6" name="Plassholder for lysbildenummer 5">
            <a:extLst>
              <a:ext uri="{FF2B5EF4-FFF2-40B4-BE49-F238E27FC236}">
                <a16:creationId xmlns:a16="http://schemas.microsoft.com/office/drawing/2014/main" id="{80C404FB-2740-7847-8176-0AD06780CF1B}"/>
              </a:ext>
            </a:extLst>
          </p:cNvPr>
          <p:cNvSpPr>
            <a:spLocks noGrp="1"/>
          </p:cNvSpPr>
          <p:nvPr>
            <p:ph type="sldNum" sz="quarter" idx="4"/>
          </p:nvPr>
        </p:nvSpPr>
        <p:spPr/>
        <p:txBody>
          <a:bodyPr/>
          <a:lstStyle/>
          <a:p>
            <a:fld id="{67AD1A7C-3E55-45E2-AE43-F8C6920D9156}" type="slidenum">
              <a:rPr lang="nb-NO" smtClean="0"/>
              <a:pPr/>
              <a:t>5</a:t>
            </a:fld>
            <a:endParaRPr lang="nb-NO"/>
          </a:p>
        </p:txBody>
      </p:sp>
      <p:pic>
        <p:nvPicPr>
          <p:cNvPr id="8" name="Bilde 7">
            <a:extLst>
              <a:ext uri="{FF2B5EF4-FFF2-40B4-BE49-F238E27FC236}">
                <a16:creationId xmlns:a16="http://schemas.microsoft.com/office/drawing/2014/main" id="{D3B34018-24C3-4696-8266-EA578CBFC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321" y="3429000"/>
            <a:ext cx="6172449" cy="3060506"/>
          </a:xfrm>
          <a:prstGeom prst="rect">
            <a:avLst/>
          </a:prstGeom>
        </p:spPr>
      </p:pic>
    </p:spTree>
    <p:extLst>
      <p:ext uri="{BB962C8B-B14F-4D97-AF65-F5344CB8AC3E}">
        <p14:creationId xmlns:p14="http://schemas.microsoft.com/office/powerpoint/2010/main" val="379280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A7F3959E-9B9D-E34F-9D1C-5FB02F4A1B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5010" y="694807"/>
            <a:ext cx="8006544" cy="5806126"/>
          </a:xfrm>
          <a:prstGeom prst="rect">
            <a:avLst/>
          </a:prstGeom>
        </p:spPr>
      </p:pic>
      <p:sp>
        <p:nvSpPr>
          <p:cNvPr id="11" name="Tittel 1">
            <a:extLst>
              <a:ext uri="{FF2B5EF4-FFF2-40B4-BE49-F238E27FC236}">
                <a16:creationId xmlns:a16="http://schemas.microsoft.com/office/drawing/2014/main" id="{C5770818-FF0F-0843-A449-DEF9B2846075}"/>
              </a:ext>
            </a:extLst>
          </p:cNvPr>
          <p:cNvSpPr>
            <a:spLocks noGrp="1"/>
          </p:cNvSpPr>
          <p:nvPr>
            <p:ph type="ctrTitle"/>
          </p:nvPr>
        </p:nvSpPr>
        <p:spPr>
          <a:xfrm>
            <a:off x="1728783" y="2297609"/>
            <a:ext cx="4367218" cy="2262781"/>
          </a:xfrm>
        </p:spPr>
        <p:txBody>
          <a:bodyPr>
            <a:noAutofit/>
          </a:bodyPr>
          <a:lstStyle/>
          <a:p>
            <a:r>
              <a:rPr lang="nb-NO" sz="4800" dirty="0"/>
              <a:t>Motivasjon og livsmestring </a:t>
            </a:r>
            <a:r>
              <a:rPr lang="nb-NO" sz="4800" b="0" dirty="0"/>
              <a:t>økt 2</a:t>
            </a:r>
          </a:p>
        </p:txBody>
      </p:sp>
      <p:sp>
        <p:nvSpPr>
          <p:cNvPr id="12" name="Undertittel 2">
            <a:extLst>
              <a:ext uri="{FF2B5EF4-FFF2-40B4-BE49-F238E27FC236}">
                <a16:creationId xmlns:a16="http://schemas.microsoft.com/office/drawing/2014/main" id="{68A783DF-3B1E-2D4F-9649-19CC859577BC}"/>
              </a:ext>
            </a:extLst>
          </p:cNvPr>
          <p:cNvSpPr>
            <a:spLocks noGrp="1"/>
          </p:cNvSpPr>
          <p:nvPr>
            <p:ph type="subTitle" idx="1"/>
          </p:nvPr>
        </p:nvSpPr>
        <p:spPr/>
        <p:txBody>
          <a:bodyPr>
            <a:normAutofit/>
          </a:bodyPr>
          <a:lstStyle/>
          <a:p>
            <a:r>
              <a:rPr lang="nb-NO" sz="1400" dirty="0"/>
              <a:t>En femtrinns motivasjonsmetode</a:t>
            </a:r>
          </a:p>
        </p:txBody>
      </p:sp>
      <p:sp>
        <p:nvSpPr>
          <p:cNvPr id="4" name="Plassholder for bunntekst 3">
            <a:extLst>
              <a:ext uri="{FF2B5EF4-FFF2-40B4-BE49-F238E27FC236}">
                <a16:creationId xmlns:a16="http://schemas.microsoft.com/office/drawing/2014/main" id="{7E9860CA-E1C7-415F-B12F-BDAE8F11D29C}"/>
              </a:ext>
            </a:extLst>
          </p:cNvPr>
          <p:cNvSpPr>
            <a:spLocks noGrp="1"/>
          </p:cNvSpPr>
          <p:nvPr>
            <p:ph type="ftr" sz="quarter" idx="3"/>
          </p:nvPr>
        </p:nvSpPr>
        <p:spPr/>
        <p:txBody>
          <a:bodyPr/>
          <a:lstStyle/>
          <a:p>
            <a:r>
              <a:rPr lang="nb-NO"/>
              <a:t>Copyright: Gerd Martina Langeland, May Olaug Horverak, John Petter Fagerhaug og Karianne Rosef</a:t>
            </a:r>
          </a:p>
        </p:txBody>
      </p:sp>
      <p:sp>
        <p:nvSpPr>
          <p:cNvPr id="6" name="Plassholder for lysbildenummer 5">
            <a:extLst>
              <a:ext uri="{FF2B5EF4-FFF2-40B4-BE49-F238E27FC236}">
                <a16:creationId xmlns:a16="http://schemas.microsoft.com/office/drawing/2014/main" id="{DF781F74-C922-FC4C-9B19-09956D5118F3}"/>
              </a:ext>
            </a:extLst>
          </p:cNvPr>
          <p:cNvSpPr>
            <a:spLocks noGrp="1"/>
          </p:cNvSpPr>
          <p:nvPr>
            <p:ph type="sldNum" sz="quarter" idx="4"/>
          </p:nvPr>
        </p:nvSpPr>
        <p:spPr>
          <a:prstGeom prst="rect">
            <a:avLst/>
          </a:prstGeom>
        </p:spPr>
        <p:txBody>
          <a:bodyPr/>
          <a:lstStyle/>
          <a:p>
            <a:fld id="{67AD1A7C-3E55-45E2-AE43-F8C6920D9156}" type="slidenum">
              <a:rPr lang="nb-NO" smtClean="0"/>
              <a:pPr/>
              <a:t>6</a:t>
            </a:fld>
            <a:endParaRPr lang="nb-NO" dirty="0"/>
          </a:p>
        </p:txBody>
      </p:sp>
    </p:spTree>
    <p:extLst>
      <p:ext uri="{BB962C8B-B14F-4D97-AF65-F5344CB8AC3E}">
        <p14:creationId xmlns:p14="http://schemas.microsoft.com/office/powerpoint/2010/main" val="195145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4B08D2-C2AA-42B6-9626-11661F1FA9B8}"/>
              </a:ext>
            </a:extLst>
          </p:cNvPr>
          <p:cNvSpPr>
            <a:spLocks noGrp="1"/>
          </p:cNvSpPr>
          <p:nvPr>
            <p:ph type="title"/>
          </p:nvPr>
        </p:nvSpPr>
        <p:spPr/>
        <p:txBody>
          <a:bodyPr/>
          <a:lstStyle/>
          <a:p>
            <a:r>
              <a:rPr lang="nb-NO" dirty="0"/>
              <a:t>Oppsummering: Viktig</a:t>
            </a:r>
          </a:p>
        </p:txBody>
      </p:sp>
      <p:sp>
        <p:nvSpPr>
          <p:cNvPr id="3" name="Plassholder for innhold 2">
            <a:extLst>
              <a:ext uri="{FF2B5EF4-FFF2-40B4-BE49-F238E27FC236}">
                <a16:creationId xmlns:a16="http://schemas.microsoft.com/office/drawing/2014/main" id="{45B0F3BC-146A-BC4F-A165-7EE937571247}"/>
              </a:ext>
            </a:extLst>
          </p:cNvPr>
          <p:cNvSpPr>
            <a:spLocks noGrp="1"/>
          </p:cNvSpPr>
          <p:nvPr>
            <p:ph idx="1"/>
          </p:nvPr>
        </p:nvSpPr>
        <p:spPr>
          <a:xfrm>
            <a:off x="1728782" y="2133600"/>
            <a:ext cx="5533866" cy="3777622"/>
          </a:xfrm>
        </p:spPr>
        <p:txBody>
          <a:bodyPr/>
          <a:lstStyle/>
          <a:p>
            <a:endParaRPr lang="nb-NO" dirty="0"/>
          </a:p>
        </p:txBody>
      </p:sp>
      <p:sp>
        <p:nvSpPr>
          <p:cNvPr id="4" name="Plassholder for bunntekst 3">
            <a:extLst>
              <a:ext uri="{FF2B5EF4-FFF2-40B4-BE49-F238E27FC236}">
                <a16:creationId xmlns:a16="http://schemas.microsoft.com/office/drawing/2014/main" id="{5EE2B456-FD77-4116-BED4-7B4AD1E07B53}"/>
              </a:ext>
            </a:extLst>
          </p:cNvPr>
          <p:cNvSpPr>
            <a:spLocks noGrp="1"/>
          </p:cNvSpPr>
          <p:nvPr>
            <p:ph type="ftr" sz="quarter" idx="11"/>
          </p:nvPr>
        </p:nvSpPr>
        <p:spPr/>
        <p:txBody>
          <a:bodyPr/>
          <a:lstStyle/>
          <a:p>
            <a:r>
              <a:rPr lang="nb-NO"/>
              <a:t>Copyright: Gerd Martina Langeland, May Olaug Horverak, John Petter Fagerhaug og Karianne Rosef</a:t>
            </a:r>
          </a:p>
        </p:txBody>
      </p:sp>
      <p:sp>
        <p:nvSpPr>
          <p:cNvPr id="5" name="Plassholder for lysbildenummer 4">
            <a:extLst>
              <a:ext uri="{FF2B5EF4-FFF2-40B4-BE49-F238E27FC236}">
                <a16:creationId xmlns:a16="http://schemas.microsoft.com/office/drawing/2014/main" id="{11FF43D0-4F7E-3B43-836E-9F1443EAC5B8}"/>
              </a:ext>
            </a:extLst>
          </p:cNvPr>
          <p:cNvSpPr>
            <a:spLocks noGrp="1"/>
          </p:cNvSpPr>
          <p:nvPr>
            <p:ph type="sldNum" sz="quarter" idx="4"/>
          </p:nvPr>
        </p:nvSpPr>
        <p:spPr/>
        <p:txBody>
          <a:bodyPr/>
          <a:lstStyle/>
          <a:p>
            <a:fld id="{67AD1A7C-3E55-45E2-AE43-F8C6920D9156}" type="slidenum">
              <a:rPr lang="nb-NO" smtClean="0"/>
              <a:pPr/>
              <a:t>7</a:t>
            </a:fld>
            <a:endParaRPr lang="nb-NO"/>
          </a:p>
        </p:txBody>
      </p:sp>
      <p:pic>
        <p:nvPicPr>
          <p:cNvPr id="7" name="Bilde 6">
            <a:extLst>
              <a:ext uri="{FF2B5EF4-FFF2-40B4-BE49-F238E27FC236}">
                <a16:creationId xmlns:a16="http://schemas.microsoft.com/office/drawing/2014/main" id="{D93B2594-2032-476C-8604-10A6918F19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7026" y="2785241"/>
            <a:ext cx="5033643" cy="2403565"/>
          </a:xfrm>
          <a:prstGeom prst="rect">
            <a:avLst/>
          </a:prstGeom>
        </p:spPr>
      </p:pic>
    </p:spTree>
    <p:extLst>
      <p:ext uri="{BB962C8B-B14F-4D97-AF65-F5344CB8AC3E}">
        <p14:creationId xmlns:p14="http://schemas.microsoft.com/office/powerpoint/2010/main" val="258443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B7EBCC-C41D-4257-8E58-C0E2269CEB5C}"/>
              </a:ext>
            </a:extLst>
          </p:cNvPr>
          <p:cNvSpPr>
            <a:spLocks noGrp="1"/>
          </p:cNvSpPr>
          <p:nvPr>
            <p:ph type="title"/>
          </p:nvPr>
        </p:nvSpPr>
        <p:spPr/>
        <p:txBody>
          <a:bodyPr/>
          <a:lstStyle/>
          <a:p>
            <a:r>
              <a:rPr lang="nb-NO" dirty="0"/>
              <a:t>Oppsummering</a:t>
            </a:r>
          </a:p>
        </p:txBody>
      </p:sp>
      <p:sp>
        <p:nvSpPr>
          <p:cNvPr id="3" name="Plassholder for tekst 2">
            <a:extLst>
              <a:ext uri="{FF2B5EF4-FFF2-40B4-BE49-F238E27FC236}">
                <a16:creationId xmlns:a16="http://schemas.microsoft.com/office/drawing/2014/main" id="{57AA7C7A-8D61-468D-8FEF-595BA6F85397}"/>
              </a:ext>
            </a:extLst>
          </p:cNvPr>
          <p:cNvSpPr>
            <a:spLocks noGrp="1"/>
          </p:cNvSpPr>
          <p:nvPr>
            <p:ph type="body" idx="1"/>
          </p:nvPr>
        </p:nvSpPr>
        <p:spPr/>
        <p:txBody>
          <a:bodyPr/>
          <a:lstStyle/>
          <a:p>
            <a:r>
              <a:rPr lang="nb-NO" dirty="0"/>
              <a:t>Suksessfaktorer</a:t>
            </a:r>
          </a:p>
        </p:txBody>
      </p:sp>
      <p:sp>
        <p:nvSpPr>
          <p:cNvPr id="4" name="Plassholder for innhold 3">
            <a:extLst>
              <a:ext uri="{FF2B5EF4-FFF2-40B4-BE49-F238E27FC236}">
                <a16:creationId xmlns:a16="http://schemas.microsoft.com/office/drawing/2014/main" id="{CA65DF56-4E28-4EC8-A086-CFA7636867A7}"/>
              </a:ext>
            </a:extLst>
          </p:cNvPr>
          <p:cNvSpPr>
            <a:spLocks noGrp="1"/>
          </p:cNvSpPr>
          <p:nvPr>
            <p:ph sz="half" idx="2"/>
          </p:nvPr>
        </p:nvSpPr>
        <p:spPr/>
        <p:txBody>
          <a:bodyPr/>
          <a:lstStyle/>
          <a:p>
            <a:endParaRPr lang="nb-NO"/>
          </a:p>
        </p:txBody>
      </p:sp>
      <p:sp>
        <p:nvSpPr>
          <p:cNvPr id="5" name="Plassholder for tekst 4">
            <a:extLst>
              <a:ext uri="{FF2B5EF4-FFF2-40B4-BE49-F238E27FC236}">
                <a16:creationId xmlns:a16="http://schemas.microsoft.com/office/drawing/2014/main" id="{86C8987E-0194-488A-8FF8-6BAB33354298}"/>
              </a:ext>
            </a:extLst>
          </p:cNvPr>
          <p:cNvSpPr>
            <a:spLocks noGrp="1"/>
          </p:cNvSpPr>
          <p:nvPr>
            <p:ph type="body" sz="quarter" idx="3"/>
          </p:nvPr>
        </p:nvSpPr>
        <p:spPr/>
        <p:txBody>
          <a:bodyPr/>
          <a:lstStyle/>
          <a:p>
            <a:r>
              <a:rPr lang="nb-NO" dirty="0"/>
              <a:t>Hindringer</a:t>
            </a:r>
          </a:p>
        </p:txBody>
      </p:sp>
      <p:sp>
        <p:nvSpPr>
          <p:cNvPr id="6" name="Plassholder for innhold 5">
            <a:extLst>
              <a:ext uri="{FF2B5EF4-FFF2-40B4-BE49-F238E27FC236}">
                <a16:creationId xmlns:a16="http://schemas.microsoft.com/office/drawing/2014/main" id="{90597844-E935-43C4-8968-ED0DE8E5C465}"/>
              </a:ext>
            </a:extLst>
          </p:cNvPr>
          <p:cNvSpPr>
            <a:spLocks noGrp="1"/>
          </p:cNvSpPr>
          <p:nvPr>
            <p:ph sz="quarter" idx="4"/>
          </p:nvPr>
        </p:nvSpPr>
        <p:spPr/>
        <p:txBody>
          <a:bodyPr/>
          <a:lstStyle/>
          <a:p>
            <a:endParaRPr lang="nb-NO"/>
          </a:p>
        </p:txBody>
      </p:sp>
      <p:sp>
        <p:nvSpPr>
          <p:cNvPr id="8" name="Plassholder for bunntekst 7">
            <a:extLst>
              <a:ext uri="{FF2B5EF4-FFF2-40B4-BE49-F238E27FC236}">
                <a16:creationId xmlns:a16="http://schemas.microsoft.com/office/drawing/2014/main" id="{208E811F-C988-49A7-AAB9-449586408BEB}"/>
              </a:ext>
            </a:extLst>
          </p:cNvPr>
          <p:cNvSpPr>
            <a:spLocks noGrp="1"/>
          </p:cNvSpPr>
          <p:nvPr>
            <p:ph type="ftr" sz="quarter" idx="11"/>
          </p:nvPr>
        </p:nvSpPr>
        <p:spPr/>
        <p:txBody>
          <a:bodyPr/>
          <a:lstStyle/>
          <a:p>
            <a:r>
              <a:rPr lang="nb-NO"/>
              <a:t>Copyright: Gerd Martina Langeland, May Olaug Horverak, John Petter Fagerhaug og Karianne Rosef</a:t>
            </a:r>
          </a:p>
        </p:txBody>
      </p:sp>
      <p:sp>
        <p:nvSpPr>
          <p:cNvPr id="9" name="Plassholder for lysbildenummer 8">
            <a:extLst>
              <a:ext uri="{FF2B5EF4-FFF2-40B4-BE49-F238E27FC236}">
                <a16:creationId xmlns:a16="http://schemas.microsoft.com/office/drawing/2014/main" id="{33E1E552-8B1D-424E-9F47-F2656D58DECF}"/>
              </a:ext>
            </a:extLst>
          </p:cNvPr>
          <p:cNvSpPr>
            <a:spLocks noGrp="1"/>
          </p:cNvSpPr>
          <p:nvPr>
            <p:ph type="sldNum" sz="quarter" idx="12"/>
          </p:nvPr>
        </p:nvSpPr>
        <p:spPr/>
        <p:txBody>
          <a:bodyPr/>
          <a:lstStyle/>
          <a:p>
            <a:fld id="{67AD1A7C-3E55-45E2-AE43-F8C6920D9156}" type="slidenum">
              <a:rPr lang="nb-NO" smtClean="0"/>
              <a:pPr/>
              <a:t>8</a:t>
            </a:fld>
            <a:endParaRPr lang="nb-NO" dirty="0"/>
          </a:p>
        </p:txBody>
      </p:sp>
    </p:spTree>
    <p:extLst>
      <p:ext uri="{BB962C8B-B14F-4D97-AF65-F5344CB8AC3E}">
        <p14:creationId xmlns:p14="http://schemas.microsoft.com/office/powerpoint/2010/main" val="294562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D3482C-3012-4680-8884-0E327991EC4E}"/>
              </a:ext>
            </a:extLst>
          </p:cNvPr>
          <p:cNvSpPr>
            <a:spLocks noGrp="1"/>
          </p:cNvSpPr>
          <p:nvPr>
            <p:ph type="title"/>
          </p:nvPr>
        </p:nvSpPr>
        <p:spPr/>
        <p:txBody>
          <a:bodyPr/>
          <a:lstStyle/>
          <a:p>
            <a:r>
              <a:rPr lang="nb-NO" dirty="0"/>
              <a:t>Handlingsplan</a:t>
            </a:r>
          </a:p>
        </p:txBody>
      </p:sp>
      <p:sp>
        <p:nvSpPr>
          <p:cNvPr id="3" name="Plassholder for tekst 2">
            <a:extLst>
              <a:ext uri="{FF2B5EF4-FFF2-40B4-BE49-F238E27FC236}">
                <a16:creationId xmlns:a16="http://schemas.microsoft.com/office/drawing/2014/main" id="{DA6013CE-BDFE-4B5F-9FAB-ACD8D2C53C28}"/>
              </a:ext>
            </a:extLst>
          </p:cNvPr>
          <p:cNvSpPr>
            <a:spLocks noGrp="1"/>
          </p:cNvSpPr>
          <p:nvPr>
            <p:ph type="body" idx="1"/>
          </p:nvPr>
        </p:nvSpPr>
        <p:spPr>
          <a:xfrm>
            <a:off x="1728781" y="1620097"/>
            <a:ext cx="4850693" cy="576262"/>
          </a:xfrm>
        </p:spPr>
        <p:txBody>
          <a:bodyPr/>
          <a:lstStyle/>
          <a:p>
            <a:r>
              <a:rPr lang="nb-NO" dirty="0"/>
              <a:t>Trinn 4: Fokus</a:t>
            </a:r>
          </a:p>
        </p:txBody>
      </p:sp>
      <p:sp>
        <p:nvSpPr>
          <p:cNvPr id="4" name="Plassholder for innhold 3">
            <a:extLst>
              <a:ext uri="{FF2B5EF4-FFF2-40B4-BE49-F238E27FC236}">
                <a16:creationId xmlns:a16="http://schemas.microsoft.com/office/drawing/2014/main" id="{E6CE77B2-C3EF-4C6A-8473-39CD3A9FBAB4}"/>
              </a:ext>
            </a:extLst>
          </p:cNvPr>
          <p:cNvSpPr>
            <a:spLocks noGrp="1"/>
          </p:cNvSpPr>
          <p:nvPr>
            <p:ph sz="half" idx="2"/>
          </p:nvPr>
        </p:nvSpPr>
        <p:spPr>
          <a:xfrm>
            <a:off x="1728783" y="2236083"/>
            <a:ext cx="4850693" cy="3354060"/>
          </a:xfrm>
        </p:spPr>
        <p:txBody>
          <a:bodyPr/>
          <a:lstStyle/>
          <a:p>
            <a:r>
              <a:rPr lang="nb-NO" b="1" dirty="0"/>
              <a:t>Hva vil du ha fokus på å gjøre noe med de neste ukene?</a:t>
            </a:r>
          </a:p>
          <a:p>
            <a:endParaRPr lang="nb-NO" dirty="0"/>
          </a:p>
        </p:txBody>
      </p:sp>
      <p:sp>
        <p:nvSpPr>
          <p:cNvPr id="5" name="Plassholder for tekst 4">
            <a:extLst>
              <a:ext uri="{FF2B5EF4-FFF2-40B4-BE49-F238E27FC236}">
                <a16:creationId xmlns:a16="http://schemas.microsoft.com/office/drawing/2014/main" id="{4FBD0576-0B5F-4149-804D-08F3C56022C0}"/>
              </a:ext>
            </a:extLst>
          </p:cNvPr>
          <p:cNvSpPr>
            <a:spLocks noGrp="1"/>
          </p:cNvSpPr>
          <p:nvPr>
            <p:ph type="body" sz="quarter" idx="3"/>
          </p:nvPr>
        </p:nvSpPr>
        <p:spPr>
          <a:xfrm>
            <a:off x="6850869" y="1616869"/>
            <a:ext cx="4850693" cy="576262"/>
          </a:xfrm>
        </p:spPr>
        <p:txBody>
          <a:bodyPr/>
          <a:lstStyle/>
          <a:p>
            <a:r>
              <a:rPr lang="nb-NO" dirty="0"/>
              <a:t>Trinn 5: Gjennomføring</a:t>
            </a:r>
          </a:p>
        </p:txBody>
      </p:sp>
      <p:sp>
        <p:nvSpPr>
          <p:cNvPr id="6" name="Plassholder for innhold 5">
            <a:extLst>
              <a:ext uri="{FF2B5EF4-FFF2-40B4-BE49-F238E27FC236}">
                <a16:creationId xmlns:a16="http://schemas.microsoft.com/office/drawing/2014/main" id="{045407F8-3006-420F-BA73-3475C56BE1B6}"/>
              </a:ext>
            </a:extLst>
          </p:cNvPr>
          <p:cNvSpPr>
            <a:spLocks noGrp="1"/>
          </p:cNvSpPr>
          <p:nvPr>
            <p:ph sz="quarter" idx="4"/>
          </p:nvPr>
        </p:nvSpPr>
        <p:spPr>
          <a:xfrm>
            <a:off x="6850869" y="2236083"/>
            <a:ext cx="4850693" cy="3354060"/>
          </a:xfrm>
        </p:spPr>
        <p:txBody>
          <a:bodyPr/>
          <a:lstStyle/>
          <a:p>
            <a:r>
              <a:rPr lang="nb-NO" b="1" dirty="0"/>
              <a:t>Hvordan skal du gjennomføre det?</a:t>
            </a:r>
          </a:p>
          <a:p>
            <a:endParaRPr lang="nb-NO" dirty="0"/>
          </a:p>
        </p:txBody>
      </p:sp>
      <p:sp>
        <p:nvSpPr>
          <p:cNvPr id="7" name="Plassholder for bunntekst 6">
            <a:extLst>
              <a:ext uri="{FF2B5EF4-FFF2-40B4-BE49-F238E27FC236}">
                <a16:creationId xmlns:a16="http://schemas.microsoft.com/office/drawing/2014/main" id="{5799B429-01EA-4CA6-A35B-ED26D9C409BE}"/>
              </a:ext>
            </a:extLst>
          </p:cNvPr>
          <p:cNvSpPr>
            <a:spLocks noGrp="1"/>
          </p:cNvSpPr>
          <p:nvPr>
            <p:ph type="ftr" sz="quarter" idx="11"/>
          </p:nvPr>
        </p:nvSpPr>
        <p:spPr/>
        <p:txBody>
          <a:bodyPr/>
          <a:lstStyle/>
          <a:p>
            <a:r>
              <a:rPr lang="nb-NO"/>
              <a:t>Copyright: Gerd Martina Langeland, May Olaug Horverak, John Petter Fagerhaug og Karianne Rosef</a:t>
            </a:r>
          </a:p>
        </p:txBody>
      </p:sp>
      <p:sp>
        <p:nvSpPr>
          <p:cNvPr id="9" name="Plassholder for lysbildenummer 8">
            <a:extLst>
              <a:ext uri="{FF2B5EF4-FFF2-40B4-BE49-F238E27FC236}">
                <a16:creationId xmlns:a16="http://schemas.microsoft.com/office/drawing/2014/main" id="{C737603E-4D14-074D-AC6D-1CE5F8566761}"/>
              </a:ext>
            </a:extLst>
          </p:cNvPr>
          <p:cNvSpPr>
            <a:spLocks noGrp="1"/>
          </p:cNvSpPr>
          <p:nvPr>
            <p:ph type="sldNum" sz="quarter" idx="12"/>
          </p:nvPr>
        </p:nvSpPr>
        <p:spPr>
          <a:prstGeom prst="rect">
            <a:avLst/>
          </a:prstGeom>
        </p:spPr>
        <p:txBody>
          <a:bodyPr/>
          <a:lstStyle/>
          <a:p>
            <a:fld id="{67AD1A7C-3E55-45E2-AE43-F8C6920D9156}" type="slidenum">
              <a:rPr lang="nb-NO" smtClean="0"/>
              <a:pPr/>
              <a:t>9</a:t>
            </a:fld>
            <a:endParaRPr lang="nb-NO" dirty="0"/>
          </a:p>
        </p:txBody>
      </p:sp>
      <p:pic>
        <p:nvPicPr>
          <p:cNvPr id="8" name="Bilde 7">
            <a:extLst>
              <a:ext uri="{FF2B5EF4-FFF2-40B4-BE49-F238E27FC236}">
                <a16:creationId xmlns:a16="http://schemas.microsoft.com/office/drawing/2014/main" id="{81E377CA-62A0-44D0-9B6E-590E3DAF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127" y="2744005"/>
            <a:ext cx="5279266" cy="3673490"/>
          </a:xfrm>
          <a:prstGeom prst="rect">
            <a:avLst/>
          </a:prstGeom>
        </p:spPr>
      </p:pic>
    </p:spTree>
    <p:extLst>
      <p:ext uri="{BB962C8B-B14F-4D97-AF65-F5344CB8AC3E}">
        <p14:creationId xmlns:p14="http://schemas.microsoft.com/office/powerpoint/2010/main" val="1538714592"/>
      </p:ext>
    </p:extLst>
  </p:cSld>
  <p:clrMapOvr>
    <a:masterClrMapping/>
  </p:clrMapOvr>
</p:sld>
</file>

<file path=ppt/theme/theme1.xml><?xml version="1.0" encoding="utf-8"?>
<a:theme xmlns:a="http://schemas.openxmlformats.org/drawingml/2006/main" name="Tryllestav">
  <a:themeElements>
    <a:clrScheme name="Tryllestav">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Tryllestav">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yllestav">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amm-ppt-200919-02" id="{D5197705-60A6-054A-92C0-8DDDCE104254}" vid="{DC6C89E2-97F1-8843-80BA-82592891D60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B5A3D81A1E45140ADAC708C5BB14CA4" ma:contentTypeVersion="11" ma:contentTypeDescription="Opprett et nytt dokument." ma:contentTypeScope="" ma:versionID="1d0840728e43a41fdea44f871a1c1e33">
  <xsd:schema xmlns:xsd="http://www.w3.org/2001/XMLSchema" xmlns:xs="http://www.w3.org/2001/XMLSchema" xmlns:p="http://schemas.microsoft.com/office/2006/metadata/properties" xmlns:ns3="0776bfc0-ce57-4a2d-9a64-955a9369f359" xmlns:ns4="a02437cb-7d20-4f96-a7ff-bb8a32e5511e" targetNamespace="http://schemas.microsoft.com/office/2006/metadata/properties" ma:root="true" ma:fieldsID="065548f7b9634da802238dddd55dc135" ns3:_="" ns4:_="">
    <xsd:import namespace="0776bfc0-ce57-4a2d-9a64-955a9369f359"/>
    <xsd:import namespace="a02437cb-7d20-4f96-a7ff-bb8a32e5511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76bfc0-ce57-4a2d-9a64-955a9369f3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2437cb-7d20-4f96-a7ff-bb8a32e5511e" elementFormDefault="qualified">
    <xsd:import namespace="http://schemas.microsoft.com/office/2006/documentManagement/types"/>
    <xsd:import namespace="http://schemas.microsoft.com/office/infopath/2007/PartnerControls"/>
    <xsd:element name="SharedWithUsers" ma:index="14"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ingsdetaljer" ma:internalName="SharedWithDetails" ma:readOnly="true">
      <xsd:simpleType>
        <xsd:restriction base="dms:Note">
          <xsd:maxLength value="255"/>
        </xsd:restriction>
      </xsd:simpleType>
    </xsd:element>
    <xsd:element name="SharingHintHash" ma:index="16" nillable="true" ma:displayName="Hash for deling av tip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94E738-F476-4D04-936A-CB158720546F}">
  <ds:schemaRefs>
    <ds:schemaRef ds:uri="http://schemas.microsoft.com/sharepoint/v3/contenttype/forms"/>
  </ds:schemaRefs>
</ds:datastoreItem>
</file>

<file path=customXml/itemProps2.xml><?xml version="1.0" encoding="utf-8"?>
<ds:datastoreItem xmlns:ds="http://schemas.openxmlformats.org/officeDocument/2006/customXml" ds:itemID="{4C337A0D-B737-4764-B198-7EDD565649A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24A3092-63B4-498F-89AB-9036D1CE3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76bfc0-ce57-4a2d-9a64-955a9369f359"/>
    <ds:schemaRef ds:uri="a02437cb-7d20-4f96-a7ff-bb8a32e551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samm-mal-2019</Template>
  <TotalTime>5519</TotalTime>
  <Words>1799</Words>
  <Application>Microsoft Office PowerPoint</Application>
  <PresentationFormat>Widescreen</PresentationFormat>
  <Paragraphs>119</Paragraphs>
  <Slides>17</Slides>
  <Notes>15</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17</vt:i4>
      </vt:variant>
    </vt:vector>
  </HeadingPairs>
  <TitlesOfParts>
    <vt:vector size="23" baseType="lpstr">
      <vt:lpstr>.Lucida Grande UI Regular</vt:lpstr>
      <vt:lpstr>Arial</vt:lpstr>
      <vt:lpstr>Calibri</vt:lpstr>
      <vt:lpstr>Century Gothic</vt:lpstr>
      <vt:lpstr>Wingdings 3</vt:lpstr>
      <vt:lpstr>Tryllestav</vt:lpstr>
      <vt:lpstr>Systematisk Arbeid med  Mestring og Motivasjon  i barneskolen</vt:lpstr>
      <vt:lpstr>Motivasjon og livsmestring økt 1</vt:lpstr>
      <vt:lpstr>En femtrinns motivasjonsmetode </vt:lpstr>
      <vt:lpstr>Kjernen i motivasjonsmetoden</vt:lpstr>
      <vt:lpstr>Trinn 1, 2 og 3 i metoden</vt:lpstr>
      <vt:lpstr>Motivasjon og livsmestring økt 2</vt:lpstr>
      <vt:lpstr>Oppsummering: Viktig</vt:lpstr>
      <vt:lpstr>Oppsummering</vt:lpstr>
      <vt:lpstr>Handlingsplan</vt:lpstr>
      <vt:lpstr>Motivasjon og livsmestring økt 3</vt:lpstr>
      <vt:lpstr>Eksempler fra handlingsplaner</vt:lpstr>
      <vt:lpstr>Fokusmodellen</vt:lpstr>
      <vt:lpstr>Hva trenger du å ha fokus på?</vt:lpstr>
      <vt:lpstr>Handlingsplan</vt:lpstr>
      <vt:lpstr>Motivasjon og livsmestring </vt:lpstr>
      <vt:lpstr>Femtrinnsmetoden i fag</vt:lpstr>
      <vt:lpstr>PowerPoint-presentasjon</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Langeland, Gerd Martina</dc:creator>
  <cp:lastModifiedBy>May Olaug Horverak</cp:lastModifiedBy>
  <cp:revision>55</cp:revision>
  <dcterms:created xsi:type="dcterms:W3CDTF">2019-09-20T12:36:21Z</dcterms:created>
  <dcterms:modified xsi:type="dcterms:W3CDTF">2019-10-01T11:51:59Z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0x0101004B5A3D81A1E45140ADAC708C5BB14CA4</vt:lpwstr>
  </property>
</Properties>
</file>