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93" r:id="rId5"/>
    <p:sldId id="294" r:id="rId6"/>
    <p:sldId id="298" r:id="rId7"/>
    <p:sldId id="295" r:id="rId8"/>
    <p:sldId id="302" r:id="rId9"/>
    <p:sldId id="304" r:id="rId10"/>
    <p:sldId id="305" r:id="rId11"/>
    <p:sldId id="259" r:id="rId12"/>
    <p:sldId id="309" r:id="rId13"/>
    <p:sldId id="310" r:id="rId14"/>
    <p:sldId id="311" r:id="rId15"/>
    <p:sldId id="321" r:id="rId16"/>
    <p:sldId id="322" r:id="rId17"/>
    <p:sldId id="323" r:id="rId18"/>
    <p:sldId id="32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478"/>
    <a:srgbClr val="76CBED"/>
    <a:srgbClr val="213871"/>
    <a:srgbClr val="42424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15673-5DFC-4B61-8BD3-E3325776A019}" v="15" dt="2019-10-01T09:46:54.227"/>
    <p1510:client id="{A11211B2-9929-4A39-BD64-BCF539DCCDA3}" v="15" dt="2019-10-01T12:45:27.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839" autoAdjust="0"/>
  </p:normalViewPr>
  <p:slideViewPr>
    <p:cSldViewPr snapToGrid="0">
      <p:cViewPr varScale="1">
        <p:scale>
          <a:sx n="53" d="100"/>
          <a:sy n="53" d="100"/>
        </p:scale>
        <p:origin x="1176" y="48"/>
      </p:cViewPr>
      <p:guideLst>
        <p:guide orient="horz" pos="2160"/>
        <p:guide pos="3840"/>
      </p:guideLst>
    </p:cSldViewPr>
  </p:slideViewPr>
  <p:notesTextViewPr>
    <p:cViewPr>
      <p:scale>
        <a:sx n="1" d="1"/>
        <a:sy n="1" d="1"/>
      </p:scale>
      <p:origin x="0" y="0"/>
    </p:cViewPr>
  </p:notesTextViewPr>
  <p:notesViewPr>
    <p:cSldViewPr snapToGrid="0">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 Olaug Horverak" userId="a7850010-3044-4b4d-9f15-38caa34ae48c" providerId="ADAL" clId="{37994E3F-E788-4A21-9D66-90EB2846015C}"/>
    <pc:docChg chg="undo custSel addSld delSld modSld">
      <pc:chgData name="May Olaug Horverak" userId="a7850010-3044-4b4d-9f15-38caa34ae48c" providerId="ADAL" clId="{37994E3F-E788-4A21-9D66-90EB2846015C}" dt="2019-09-30T14:11:13.639" v="300" actId="2696"/>
      <pc:docMkLst>
        <pc:docMk/>
      </pc:docMkLst>
      <pc:sldChg chg="del">
        <pc:chgData name="May Olaug Horverak" userId="a7850010-3044-4b4d-9f15-38caa34ae48c" providerId="ADAL" clId="{37994E3F-E788-4A21-9D66-90EB2846015C}" dt="2019-09-30T14:02:22.480" v="173" actId="2696"/>
        <pc:sldMkLst>
          <pc:docMk/>
          <pc:sldMk cId="1909454509" sldId="256"/>
        </pc:sldMkLst>
      </pc:sldChg>
      <pc:sldChg chg="del">
        <pc:chgData name="May Olaug Horverak" userId="a7850010-3044-4b4d-9f15-38caa34ae48c" providerId="ADAL" clId="{37994E3F-E788-4A21-9D66-90EB2846015C}" dt="2019-09-30T14:03:16.572" v="175" actId="2696"/>
        <pc:sldMkLst>
          <pc:docMk/>
          <pc:sldMk cId="2702736638" sldId="258"/>
        </pc:sldMkLst>
      </pc:sldChg>
      <pc:sldChg chg="del">
        <pc:chgData name="May Olaug Horverak" userId="a7850010-3044-4b4d-9f15-38caa34ae48c" providerId="ADAL" clId="{37994E3F-E788-4A21-9D66-90EB2846015C}" dt="2019-09-30T14:07:13.070" v="259" actId="2696"/>
        <pc:sldMkLst>
          <pc:docMk/>
          <pc:sldMk cId="3698584317" sldId="259"/>
        </pc:sldMkLst>
      </pc:sldChg>
      <pc:sldChg chg="del">
        <pc:chgData name="May Olaug Horverak" userId="a7850010-3044-4b4d-9f15-38caa34ae48c" providerId="ADAL" clId="{37994E3F-E788-4A21-9D66-90EB2846015C}" dt="2019-09-30T14:07:41.442" v="261" actId="2696"/>
        <pc:sldMkLst>
          <pc:docMk/>
          <pc:sldMk cId="1108363176" sldId="260"/>
        </pc:sldMkLst>
      </pc:sldChg>
      <pc:sldChg chg="del">
        <pc:chgData name="May Olaug Horverak" userId="a7850010-3044-4b4d-9f15-38caa34ae48c" providerId="ADAL" clId="{37994E3F-E788-4A21-9D66-90EB2846015C}" dt="2019-09-30T14:07:57.574" v="263" actId="2696"/>
        <pc:sldMkLst>
          <pc:docMk/>
          <pc:sldMk cId="3733056581" sldId="261"/>
        </pc:sldMkLst>
      </pc:sldChg>
      <pc:sldChg chg="del">
        <pc:chgData name="May Olaug Horverak" userId="a7850010-3044-4b4d-9f15-38caa34ae48c" providerId="ADAL" clId="{37994E3F-E788-4A21-9D66-90EB2846015C}" dt="2019-09-30T14:04:33.665" v="181" actId="2696"/>
        <pc:sldMkLst>
          <pc:docMk/>
          <pc:sldMk cId="889493872" sldId="262"/>
        </pc:sldMkLst>
      </pc:sldChg>
      <pc:sldChg chg="del">
        <pc:chgData name="May Olaug Horverak" userId="a7850010-3044-4b4d-9f15-38caa34ae48c" providerId="ADAL" clId="{37994E3F-E788-4A21-9D66-90EB2846015C}" dt="2019-09-30T14:03:43.889" v="177" actId="2696"/>
        <pc:sldMkLst>
          <pc:docMk/>
          <pc:sldMk cId="3792802746" sldId="268"/>
        </pc:sldMkLst>
      </pc:sldChg>
      <pc:sldChg chg="del">
        <pc:chgData name="May Olaug Horverak" userId="a7850010-3044-4b4d-9f15-38caa34ae48c" providerId="ADAL" clId="{37994E3F-E788-4A21-9D66-90EB2846015C}" dt="2019-09-30T14:04:13.292" v="179" actId="2696"/>
        <pc:sldMkLst>
          <pc:docMk/>
          <pc:sldMk cId="1061639445" sldId="269"/>
        </pc:sldMkLst>
      </pc:sldChg>
      <pc:sldChg chg="del">
        <pc:chgData name="May Olaug Horverak" userId="a7850010-3044-4b4d-9f15-38caa34ae48c" providerId="ADAL" clId="{37994E3F-E788-4A21-9D66-90EB2846015C}" dt="2019-09-30T14:04:58.246" v="183" actId="2696"/>
        <pc:sldMkLst>
          <pc:docMk/>
          <pc:sldMk cId="3340315669" sldId="270"/>
        </pc:sldMkLst>
      </pc:sldChg>
      <pc:sldChg chg="del">
        <pc:chgData name="May Olaug Horverak" userId="a7850010-3044-4b4d-9f15-38caa34ae48c" providerId="ADAL" clId="{37994E3F-E788-4A21-9D66-90EB2846015C}" dt="2019-09-30T14:06:02.796" v="210" actId="2696"/>
        <pc:sldMkLst>
          <pc:docMk/>
          <pc:sldMk cId="4248813833" sldId="271"/>
        </pc:sldMkLst>
      </pc:sldChg>
      <pc:sldChg chg="del">
        <pc:chgData name="May Olaug Horverak" userId="a7850010-3044-4b4d-9f15-38caa34ae48c" providerId="ADAL" clId="{37994E3F-E788-4A21-9D66-90EB2846015C}" dt="2019-09-30T14:09:17.078" v="266" actId="2696"/>
        <pc:sldMkLst>
          <pc:docMk/>
          <pc:sldMk cId="1951456915" sldId="273"/>
        </pc:sldMkLst>
      </pc:sldChg>
      <pc:sldChg chg="del">
        <pc:chgData name="May Olaug Horverak" userId="a7850010-3044-4b4d-9f15-38caa34ae48c" providerId="ADAL" clId="{37994E3F-E788-4A21-9D66-90EB2846015C}" dt="2019-09-30T14:09:17.094" v="267" actId="2696"/>
        <pc:sldMkLst>
          <pc:docMk/>
          <pc:sldMk cId="2584433524" sldId="274"/>
        </pc:sldMkLst>
      </pc:sldChg>
      <pc:sldChg chg="del">
        <pc:chgData name="May Olaug Horverak" userId="a7850010-3044-4b4d-9f15-38caa34ae48c" providerId="ADAL" clId="{37994E3F-E788-4A21-9D66-90EB2846015C}" dt="2019-09-30T14:09:17.142" v="269" actId="2696"/>
        <pc:sldMkLst>
          <pc:docMk/>
          <pc:sldMk cId="4178446312" sldId="275"/>
        </pc:sldMkLst>
      </pc:sldChg>
      <pc:sldChg chg="del">
        <pc:chgData name="May Olaug Horverak" userId="a7850010-3044-4b4d-9f15-38caa34ae48c" providerId="ADAL" clId="{37994E3F-E788-4A21-9D66-90EB2846015C}" dt="2019-09-30T14:09:17.118" v="268" actId="2696"/>
        <pc:sldMkLst>
          <pc:docMk/>
          <pc:sldMk cId="72319711" sldId="276"/>
        </pc:sldMkLst>
      </pc:sldChg>
      <pc:sldChg chg="add del">
        <pc:chgData name="May Olaug Horverak" userId="a7850010-3044-4b4d-9f15-38caa34ae48c" providerId="ADAL" clId="{37994E3F-E788-4A21-9D66-90EB2846015C}" dt="2019-09-30T14:11:13.595" v="299" actId="2696"/>
        <pc:sldMkLst>
          <pc:docMk/>
          <pc:sldMk cId="1105260454" sldId="277"/>
        </pc:sldMkLst>
      </pc:sldChg>
      <pc:sldChg chg="del">
        <pc:chgData name="May Olaug Horverak" userId="a7850010-3044-4b4d-9f15-38caa34ae48c" providerId="ADAL" clId="{37994E3F-E788-4A21-9D66-90EB2846015C}" dt="2019-09-30T14:09:17.158" v="270" actId="2696"/>
        <pc:sldMkLst>
          <pc:docMk/>
          <pc:sldMk cId="1538714592" sldId="278"/>
        </pc:sldMkLst>
      </pc:sldChg>
      <pc:sldChg chg="del">
        <pc:chgData name="May Olaug Horverak" userId="a7850010-3044-4b4d-9f15-38caa34ae48c" providerId="ADAL" clId="{37994E3F-E788-4A21-9D66-90EB2846015C}" dt="2019-09-30T14:09:43.593" v="272" actId="2696"/>
        <pc:sldMkLst>
          <pc:docMk/>
          <pc:sldMk cId="1764827830" sldId="279"/>
        </pc:sldMkLst>
      </pc:sldChg>
      <pc:sldChg chg="add del">
        <pc:chgData name="May Olaug Horverak" userId="a7850010-3044-4b4d-9f15-38caa34ae48c" providerId="ADAL" clId="{37994E3F-E788-4A21-9D66-90EB2846015C}" dt="2019-09-30T14:11:13.639" v="300" actId="2696"/>
        <pc:sldMkLst>
          <pc:docMk/>
          <pc:sldMk cId="2243308253" sldId="280"/>
        </pc:sldMkLst>
      </pc:sldChg>
      <pc:sldChg chg="add del">
        <pc:chgData name="May Olaug Horverak" userId="a7850010-3044-4b4d-9f15-38caa34ae48c" providerId="ADAL" clId="{37994E3F-E788-4A21-9D66-90EB2846015C}" dt="2019-09-30T14:11:13.579" v="298" actId="2696"/>
        <pc:sldMkLst>
          <pc:docMk/>
          <pc:sldMk cId="3456604299" sldId="281"/>
        </pc:sldMkLst>
      </pc:sldChg>
      <pc:sldChg chg="add del">
        <pc:chgData name="May Olaug Horverak" userId="a7850010-3044-4b4d-9f15-38caa34ae48c" providerId="ADAL" clId="{37994E3F-E788-4A21-9D66-90EB2846015C}" dt="2019-09-30T14:11:13.559" v="297" actId="2696"/>
        <pc:sldMkLst>
          <pc:docMk/>
          <pc:sldMk cId="4234652234" sldId="282"/>
        </pc:sldMkLst>
      </pc:sldChg>
      <pc:sldChg chg="add del">
        <pc:chgData name="May Olaug Horverak" userId="a7850010-3044-4b4d-9f15-38caa34ae48c" providerId="ADAL" clId="{37994E3F-E788-4A21-9D66-90EB2846015C}" dt="2019-09-30T14:11:13.539" v="296" actId="2696"/>
        <pc:sldMkLst>
          <pc:docMk/>
          <pc:sldMk cId="902653852" sldId="284"/>
        </pc:sldMkLst>
      </pc:sldChg>
      <pc:sldChg chg="add del">
        <pc:chgData name="May Olaug Horverak" userId="a7850010-3044-4b4d-9f15-38caa34ae48c" providerId="ADAL" clId="{37994E3F-E788-4A21-9D66-90EB2846015C}" dt="2019-09-30T14:11:13.515" v="295" actId="2696"/>
        <pc:sldMkLst>
          <pc:docMk/>
          <pc:sldMk cId="2042534681" sldId="286"/>
        </pc:sldMkLst>
      </pc:sldChg>
      <pc:sldChg chg="add del">
        <pc:chgData name="May Olaug Horverak" userId="a7850010-3044-4b4d-9f15-38caa34ae48c" providerId="ADAL" clId="{37994E3F-E788-4A21-9D66-90EB2846015C}" dt="2019-09-30T14:11:13.499" v="294" actId="2696"/>
        <pc:sldMkLst>
          <pc:docMk/>
          <pc:sldMk cId="1890200483" sldId="287"/>
        </pc:sldMkLst>
      </pc:sldChg>
      <pc:sldChg chg="add del">
        <pc:chgData name="May Olaug Horverak" userId="a7850010-3044-4b4d-9f15-38caa34ae48c" providerId="ADAL" clId="{37994E3F-E788-4A21-9D66-90EB2846015C}" dt="2019-09-30T14:11:13.483" v="293" actId="2696"/>
        <pc:sldMkLst>
          <pc:docMk/>
          <pc:sldMk cId="4098670155" sldId="288"/>
        </pc:sldMkLst>
      </pc:sldChg>
      <pc:sldChg chg="add del">
        <pc:chgData name="May Olaug Horverak" userId="a7850010-3044-4b4d-9f15-38caa34ae48c" providerId="ADAL" clId="{37994E3F-E788-4A21-9D66-90EB2846015C}" dt="2019-09-30T14:11:13.463" v="292" actId="2696"/>
        <pc:sldMkLst>
          <pc:docMk/>
          <pc:sldMk cId="904191523" sldId="289"/>
        </pc:sldMkLst>
      </pc:sldChg>
      <pc:sldChg chg="add">
        <pc:chgData name="May Olaug Horverak" userId="a7850010-3044-4b4d-9f15-38caa34ae48c" providerId="ADAL" clId="{37994E3F-E788-4A21-9D66-90EB2846015C}" dt="2019-09-30T14:09:54.163" v="273"/>
        <pc:sldMkLst>
          <pc:docMk/>
          <pc:sldMk cId="1477308397" sldId="290"/>
        </pc:sldMkLst>
      </pc:sldChg>
      <pc:sldChg chg="add">
        <pc:chgData name="May Olaug Horverak" userId="a7850010-3044-4b4d-9f15-38caa34ae48c" providerId="ADAL" clId="{37994E3F-E788-4A21-9D66-90EB2846015C}" dt="2019-09-30T14:09:54.163" v="273"/>
        <pc:sldMkLst>
          <pc:docMk/>
          <pc:sldMk cId="1008658657" sldId="291"/>
        </pc:sldMkLst>
      </pc:sldChg>
      <pc:sldChg chg="modSp">
        <pc:chgData name="May Olaug Horverak" userId="a7850010-3044-4b4d-9f15-38caa34ae48c" providerId="ADAL" clId="{37994E3F-E788-4A21-9D66-90EB2846015C}" dt="2019-09-30T14:01:54.454" v="171" actId="20577"/>
        <pc:sldMkLst>
          <pc:docMk/>
          <pc:sldMk cId="2447871296" sldId="293"/>
        </pc:sldMkLst>
        <pc:spChg chg="mod">
          <ac:chgData name="May Olaug Horverak" userId="a7850010-3044-4b4d-9f15-38caa34ae48c" providerId="ADAL" clId="{37994E3F-E788-4A21-9D66-90EB2846015C}" dt="2019-09-30T14:01:54.454" v="171" actId="20577"/>
          <ac:spMkLst>
            <pc:docMk/>
            <pc:sldMk cId="2447871296" sldId="293"/>
            <ac:spMk id="2" creationId="{9D7D2DE1-C3B1-1E4F-921E-D3E975C19BB7}"/>
          </ac:spMkLst>
        </pc:spChg>
      </pc:sldChg>
      <pc:sldChg chg="modSp add">
        <pc:chgData name="May Olaug Horverak" userId="a7850010-3044-4b4d-9f15-38caa34ae48c" providerId="ADAL" clId="{37994E3F-E788-4A21-9D66-90EB2846015C}" dt="2019-09-30T14:02:15.229" v="172"/>
        <pc:sldMkLst>
          <pc:docMk/>
          <pc:sldMk cId="2804743335" sldId="294"/>
        </pc:sldMkLst>
        <pc:spChg chg="mod">
          <ac:chgData name="May Olaug Horverak" userId="a7850010-3044-4b4d-9f15-38caa34ae48c" providerId="ADAL" clId="{37994E3F-E788-4A21-9D66-90EB2846015C}" dt="2019-09-30T14:02:15.229" v="172"/>
          <ac:spMkLst>
            <pc:docMk/>
            <pc:sldMk cId="2804743335" sldId="294"/>
            <ac:spMk id="7" creationId="{88AFDD08-30A0-41FE-9EBA-55F936E3CDAF}"/>
          </ac:spMkLst>
        </pc:spChg>
      </pc:sldChg>
      <pc:sldChg chg="add">
        <pc:chgData name="May Olaug Horverak" userId="a7850010-3044-4b4d-9f15-38caa34ae48c" providerId="ADAL" clId="{37994E3F-E788-4A21-9D66-90EB2846015C}" dt="2019-09-30T14:03:08.300" v="174"/>
        <pc:sldMkLst>
          <pc:docMk/>
          <pc:sldMk cId="4138400201" sldId="295"/>
        </pc:sldMkLst>
      </pc:sldChg>
      <pc:sldChg chg="add">
        <pc:chgData name="May Olaug Horverak" userId="a7850010-3044-4b4d-9f15-38caa34ae48c" providerId="ADAL" clId="{37994E3F-E788-4A21-9D66-90EB2846015C}" dt="2019-09-30T14:03:40.303" v="176"/>
        <pc:sldMkLst>
          <pc:docMk/>
          <pc:sldMk cId="2336975207" sldId="296"/>
        </pc:sldMkLst>
      </pc:sldChg>
      <pc:sldChg chg="add">
        <pc:chgData name="May Olaug Horverak" userId="a7850010-3044-4b4d-9f15-38caa34ae48c" providerId="ADAL" clId="{37994E3F-E788-4A21-9D66-90EB2846015C}" dt="2019-09-30T14:03:57.143" v="178"/>
        <pc:sldMkLst>
          <pc:docMk/>
          <pc:sldMk cId="4208087757" sldId="297"/>
        </pc:sldMkLst>
      </pc:sldChg>
      <pc:sldChg chg="add">
        <pc:chgData name="May Olaug Horverak" userId="a7850010-3044-4b4d-9f15-38caa34ae48c" providerId="ADAL" clId="{37994E3F-E788-4A21-9D66-90EB2846015C}" dt="2019-09-30T14:04:20.151" v="180"/>
        <pc:sldMkLst>
          <pc:docMk/>
          <pc:sldMk cId="1854055684" sldId="298"/>
        </pc:sldMkLst>
      </pc:sldChg>
      <pc:sldChg chg="add">
        <pc:chgData name="May Olaug Horverak" userId="a7850010-3044-4b4d-9f15-38caa34ae48c" providerId="ADAL" clId="{37994E3F-E788-4A21-9D66-90EB2846015C}" dt="2019-09-30T14:04:44.656" v="182"/>
        <pc:sldMkLst>
          <pc:docMk/>
          <pc:sldMk cId="2332746684" sldId="299"/>
        </pc:sldMkLst>
      </pc:sldChg>
      <pc:sldChg chg="modSp add">
        <pc:chgData name="May Olaug Horverak" userId="a7850010-3044-4b4d-9f15-38caa34ae48c" providerId="ADAL" clId="{37994E3F-E788-4A21-9D66-90EB2846015C}" dt="2019-09-30T14:05:41.217" v="209" actId="20577"/>
        <pc:sldMkLst>
          <pc:docMk/>
          <pc:sldMk cId="2846295455" sldId="300"/>
        </pc:sldMkLst>
        <pc:spChg chg="mod">
          <ac:chgData name="May Olaug Horverak" userId="a7850010-3044-4b4d-9f15-38caa34ae48c" providerId="ADAL" clId="{37994E3F-E788-4A21-9D66-90EB2846015C}" dt="2019-09-30T14:05:41.217" v="209" actId="20577"/>
          <ac:spMkLst>
            <pc:docMk/>
            <pc:sldMk cId="2846295455" sldId="300"/>
            <ac:spMk id="3" creationId="{50C7C580-DE9C-49B5-9A39-3F391A8843F6}"/>
          </ac:spMkLst>
        </pc:spChg>
      </pc:sldChg>
      <pc:sldChg chg="modSp add">
        <pc:chgData name="May Olaug Horverak" userId="a7850010-3044-4b4d-9f15-38caa34ae48c" providerId="ADAL" clId="{37994E3F-E788-4A21-9D66-90EB2846015C}" dt="2019-09-30T14:07:07.559" v="258" actId="20577"/>
        <pc:sldMkLst>
          <pc:docMk/>
          <pc:sldMk cId="2947883939" sldId="301"/>
        </pc:sldMkLst>
        <pc:spChg chg="mod">
          <ac:chgData name="May Olaug Horverak" userId="a7850010-3044-4b4d-9f15-38caa34ae48c" providerId="ADAL" clId="{37994E3F-E788-4A21-9D66-90EB2846015C}" dt="2019-09-30T14:07:07.559" v="258" actId="20577"/>
          <ac:spMkLst>
            <pc:docMk/>
            <pc:sldMk cId="2947883939" sldId="301"/>
            <ac:spMk id="3" creationId="{00000000-0000-0000-0000-000000000000}"/>
          </ac:spMkLst>
        </pc:spChg>
      </pc:sldChg>
      <pc:sldChg chg="add">
        <pc:chgData name="May Olaug Horverak" userId="a7850010-3044-4b4d-9f15-38caa34ae48c" providerId="ADAL" clId="{37994E3F-E788-4A21-9D66-90EB2846015C}" dt="2019-09-30T14:07:36.235" v="260"/>
        <pc:sldMkLst>
          <pc:docMk/>
          <pc:sldMk cId="1398153487" sldId="302"/>
        </pc:sldMkLst>
      </pc:sldChg>
      <pc:sldChg chg="add">
        <pc:chgData name="May Olaug Horverak" userId="a7850010-3044-4b4d-9f15-38caa34ae48c" providerId="ADAL" clId="{37994E3F-E788-4A21-9D66-90EB2846015C}" dt="2019-09-30T14:07:50.387" v="262"/>
        <pc:sldMkLst>
          <pc:docMk/>
          <pc:sldMk cId="855175880" sldId="303"/>
        </pc:sldMkLst>
      </pc:sldChg>
      <pc:sldChg chg="modSp add">
        <pc:chgData name="May Olaug Horverak" userId="a7850010-3044-4b4d-9f15-38caa34ae48c" providerId="ADAL" clId="{37994E3F-E788-4A21-9D66-90EB2846015C}" dt="2019-09-30T14:08:11.887" v="264"/>
        <pc:sldMkLst>
          <pc:docMk/>
          <pc:sldMk cId="4256277392" sldId="304"/>
        </pc:sldMkLst>
        <pc:spChg chg="mod">
          <ac:chgData name="May Olaug Horverak" userId="a7850010-3044-4b4d-9f15-38caa34ae48c" providerId="ADAL" clId="{37994E3F-E788-4A21-9D66-90EB2846015C}" dt="2019-09-30T14:08:11.887" v="264"/>
          <ac:spMkLst>
            <pc:docMk/>
            <pc:sldMk cId="4256277392" sldId="304"/>
            <ac:spMk id="4" creationId="{7E9860CA-E1C7-415F-B12F-BDAE8F11D29C}"/>
          </ac:spMkLst>
        </pc:spChg>
      </pc:sldChg>
      <pc:sldChg chg="add">
        <pc:chgData name="May Olaug Horverak" userId="a7850010-3044-4b4d-9f15-38caa34ae48c" providerId="ADAL" clId="{37994E3F-E788-4A21-9D66-90EB2846015C}" dt="2019-09-30T14:09:00.650" v="265"/>
        <pc:sldMkLst>
          <pc:docMk/>
          <pc:sldMk cId="1145130067" sldId="305"/>
        </pc:sldMkLst>
      </pc:sldChg>
      <pc:sldChg chg="add">
        <pc:chgData name="May Olaug Horverak" userId="a7850010-3044-4b4d-9f15-38caa34ae48c" providerId="ADAL" clId="{37994E3F-E788-4A21-9D66-90EB2846015C}" dt="2019-09-30T14:09:00.650" v="265"/>
        <pc:sldMkLst>
          <pc:docMk/>
          <pc:sldMk cId="1140886368" sldId="306"/>
        </pc:sldMkLst>
      </pc:sldChg>
      <pc:sldChg chg="add">
        <pc:chgData name="May Olaug Horverak" userId="a7850010-3044-4b4d-9f15-38caa34ae48c" providerId="ADAL" clId="{37994E3F-E788-4A21-9D66-90EB2846015C}" dt="2019-09-30T14:09:00.650" v="265"/>
        <pc:sldMkLst>
          <pc:docMk/>
          <pc:sldMk cId="52609163" sldId="307"/>
        </pc:sldMkLst>
      </pc:sldChg>
      <pc:sldChg chg="add">
        <pc:chgData name="May Olaug Horverak" userId="a7850010-3044-4b4d-9f15-38caa34ae48c" providerId="ADAL" clId="{37994E3F-E788-4A21-9D66-90EB2846015C}" dt="2019-09-30T14:09:00.650" v="265"/>
        <pc:sldMkLst>
          <pc:docMk/>
          <pc:sldMk cId="4175435287" sldId="308"/>
        </pc:sldMkLst>
      </pc:sldChg>
      <pc:sldChg chg="modSp add">
        <pc:chgData name="May Olaug Horverak" userId="a7850010-3044-4b4d-9f15-38caa34ae48c" providerId="ADAL" clId="{37994E3F-E788-4A21-9D66-90EB2846015C}" dt="2019-09-30T14:09:37.626" v="271"/>
        <pc:sldMkLst>
          <pc:docMk/>
          <pc:sldMk cId="2733326436" sldId="309"/>
        </pc:sldMkLst>
        <pc:spChg chg="mod">
          <ac:chgData name="May Olaug Horverak" userId="a7850010-3044-4b4d-9f15-38caa34ae48c" providerId="ADAL" clId="{37994E3F-E788-4A21-9D66-90EB2846015C}" dt="2019-09-30T14:09:37.626" v="271"/>
          <ac:spMkLst>
            <pc:docMk/>
            <pc:sldMk cId="2733326436" sldId="309"/>
            <ac:spMk id="4" creationId="{7E9860CA-E1C7-415F-B12F-BDAE8F11D29C}"/>
          </ac:spMkLst>
        </pc:spChg>
      </pc:sldChg>
      <pc:sldChg chg="add">
        <pc:chgData name="May Olaug Horverak" userId="a7850010-3044-4b4d-9f15-38caa34ae48c" providerId="ADAL" clId="{37994E3F-E788-4A21-9D66-90EB2846015C}" dt="2019-09-30T14:09:54.163" v="273"/>
        <pc:sldMkLst>
          <pc:docMk/>
          <pc:sldMk cId="848357996" sldId="310"/>
        </pc:sldMkLst>
      </pc:sldChg>
      <pc:sldChg chg="add">
        <pc:chgData name="May Olaug Horverak" userId="a7850010-3044-4b4d-9f15-38caa34ae48c" providerId="ADAL" clId="{37994E3F-E788-4A21-9D66-90EB2846015C}" dt="2019-09-30T14:09:54.163" v="273"/>
        <pc:sldMkLst>
          <pc:docMk/>
          <pc:sldMk cId="2348186957" sldId="311"/>
        </pc:sldMkLst>
      </pc:sldChg>
      <pc:sldChg chg="add">
        <pc:chgData name="May Olaug Horverak" userId="a7850010-3044-4b4d-9f15-38caa34ae48c" providerId="ADAL" clId="{37994E3F-E788-4A21-9D66-90EB2846015C}" dt="2019-09-30T14:09:54.163" v="273"/>
        <pc:sldMkLst>
          <pc:docMk/>
          <pc:sldMk cId="424602802" sldId="312"/>
        </pc:sldMkLst>
      </pc:sldChg>
      <pc:sldChg chg="add">
        <pc:chgData name="May Olaug Horverak" userId="a7850010-3044-4b4d-9f15-38caa34ae48c" providerId="ADAL" clId="{37994E3F-E788-4A21-9D66-90EB2846015C}" dt="2019-09-30T14:09:54.163" v="273"/>
        <pc:sldMkLst>
          <pc:docMk/>
          <pc:sldMk cId="350459556" sldId="313"/>
        </pc:sldMkLst>
      </pc:sldChg>
      <pc:sldChg chg="modSp add">
        <pc:chgData name="May Olaug Horverak" userId="a7850010-3044-4b4d-9f15-38caa34ae48c" providerId="ADAL" clId="{37994E3F-E788-4A21-9D66-90EB2846015C}" dt="2019-09-30T14:09:54.163" v="273"/>
        <pc:sldMkLst>
          <pc:docMk/>
          <pc:sldMk cId="832426866" sldId="314"/>
        </pc:sldMkLst>
        <pc:spChg chg="mod">
          <ac:chgData name="May Olaug Horverak" userId="a7850010-3044-4b4d-9f15-38caa34ae48c" providerId="ADAL" clId="{37994E3F-E788-4A21-9D66-90EB2846015C}" dt="2019-09-30T14:09:54.163" v="273"/>
          <ac:spMkLst>
            <pc:docMk/>
            <pc:sldMk cId="832426866" sldId="314"/>
            <ac:spMk id="4" creationId="{7E9860CA-E1C7-415F-B12F-BDAE8F11D29C}"/>
          </ac:spMkLst>
        </pc:spChg>
      </pc:sldChg>
      <pc:sldChg chg="add">
        <pc:chgData name="May Olaug Horverak" userId="a7850010-3044-4b4d-9f15-38caa34ae48c" providerId="ADAL" clId="{37994E3F-E788-4A21-9D66-90EB2846015C}" dt="2019-09-30T14:09:54.163" v="273"/>
        <pc:sldMkLst>
          <pc:docMk/>
          <pc:sldMk cId="810342336" sldId="315"/>
        </pc:sldMkLst>
      </pc:sldChg>
      <pc:sldChg chg="add">
        <pc:chgData name="May Olaug Horverak" userId="a7850010-3044-4b4d-9f15-38caa34ae48c" providerId="ADAL" clId="{37994E3F-E788-4A21-9D66-90EB2846015C}" dt="2019-09-30T14:09:54.163" v="273"/>
        <pc:sldMkLst>
          <pc:docMk/>
          <pc:sldMk cId="77596620" sldId="316"/>
        </pc:sldMkLst>
      </pc:sldChg>
    </pc:docChg>
  </pc:docChgLst>
  <pc:docChgLst>
    <pc:chgData name="May Olaug Horverak" userId="a7850010-3044-4b4d-9f15-38caa34ae48c" providerId="ADAL" clId="{A11211B2-9929-4A39-BD64-BCF539DCCDA3}"/>
    <pc:docChg chg="undo custSel addSld delSld modSld">
      <pc:chgData name="May Olaug Horverak" userId="a7850010-3044-4b4d-9f15-38caa34ae48c" providerId="ADAL" clId="{A11211B2-9929-4A39-BD64-BCF539DCCDA3}" dt="2019-10-01T12:45:04.364" v="4214" actId="6549"/>
      <pc:docMkLst>
        <pc:docMk/>
      </pc:docMkLst>
      <pc:sldChg chg="modSp add modNotesTx">
        <pc:chgData name="May Olaug Horverak" userId="a7850010-3044-4b4d-9f15-38caa34ae48c" providerId="ADAL" clId="{A11211B2-9929-4A39-BD64-BCF539DCCDA3}" dt="2019-10-01T12:38:29.702" v="3584" actId="20577"/>
        <pc:sldMkLst>
          <pc:docMk/>
          <pc:sldMk cId="551140091" sldId="259"/>
        </pc:sldMkLst>
        <pc:spChg chg="mod">
          <ac:chgData name="May Olaug Horverak" userId="a7850010-3044-4b4d-9f15-38caa34ae48c" providerId="ADAL" clId="{A11211B2-9929-4A39-BD64-BCF539DCCDA3}" dt="2019-10-01T12:27:40.258" v="2500" actId="20577"/>
          <ac:spMkLst>
            <pc:docMk/>
            <pc:sldMk cId="551140091" sldId="259"/>
            <ac:spMk id="2" creationId="{00000000-0000-0000-0000-000000000000}"/>
          </ac:spMkLst>
        </pc:spChg>
        <pc:spChg chg="mod">
          <ac:chgData name="May Olaug Horverak" userId="a7850010-3044-4b4d-9f15-38caa34ae48c" providerId="ADAL" clId="{A11211B2-9929-4A39-BD64-BCF539DCCDA3}" dt="2019-10-01T12:28:24.999" v="2680" actId="6549"/>
          <ac:spMkLst>
            <pc:docMk/>
            <pc:sldMk cId="551140091" sldId="259"/>
            <ac:spMk id="3" creationId="{00000000-0000-0000-0000-000000000000}"/>
          </ac:spMkLst>
        </pc:spChg>
      </pc:sldChg>
      <pc:sldChg chg="modSp add del">
        <pc:chgData name="May Olaug Horverak" userId="a7850010-3044-4b4d-9f15-38caa34ae48c" providerId="ADAL" clId="{A11211B2-9929-4A39-BD64-BCF539DCCDA3}" dt="2019-10-01T12:38:21.698" v="3583" actId="2696"/>
        <pc:sldMkLst>
          <pc:docMk/>
          <pc:sldMk cId="1806871164" sldId="260"/>
        </pc:sldMkLst>
        <pc:spChg chg="mod">
          <ac:chgData name="May Olaug Horverak" userId="a7850010-3044-4b4d-9f15-38caa34ae48c" providerId="ADAL" clId="{A11211B2-9929-4A39-BD64-BCF539DCCDA3}" dt="2019-10-01T12:37:13.729" v="3556" actId="20577"/>
          <ac:spMkLst>
            <pc:docMk/>
            <pc:sldMk cId="1806871164" sldId="260"/>
            <ac:spMk id="2" creationId="{00000000-0000-0000-0000-000000000000}"/>
          </ac:spMkLst>
        </pc:spChg>
        <pc:spChg chg="mod">
          <ac:chgData name="May Olaug Horverak" userId="a7850010-3044-4b4d-9f15-38caa34ae48c" providerId="ADAL" clId="{A11211B2-9929-4A39-BD64-BCF539DCCDA3}" dt="2019-10-01T12:37:17.498" v="3564" actId="20577"/>
          <ac:spMkLst>
            <pc:docMk/>
            <pc:sldMk cId="1806871164" sldId="260"/>
            <ac:spMk id="3" creationId="{00000000-0000-0000-0000-000000000000}"/>
          </ac:spMkLst>
        </pc:spChg>
      </pc:sldChg>
      <pc:sldChg chg="del">
        <pc:chgData name="May Olaug Horverak" userId="a7850010-3044-4b4d-9f15-38caa34ae48c" providerId="ADAL" clId="{A11211B2-9929-4A39-BD64-BCF539DCCDA3}" dt="2019-10-01T12:37:43.110" v="3566" actId="2696"/>
        <pc:sldMkLst>
          <pc:docMk/>
          <pc:sldMk cId="1477308397" sldId="290"/>
        </pc:sldMkLst>
      </pc:sldChg>
      <pc:sldChg chg="del">
        <pc:chgData name="May Olaug Horverak" userId="a7850010-3044-4b4d-9f15-38caa34ae48c" providerId="ADAL" clId="{A11211B2-9929-4A39-BD64-BCF539DCCDA3}" dt="2019-10-01T12:37:44.840" v="3567" actId="2696"/>
        <pc:sldMkLst>
          <pc:docMk/>
          <pc:sldMk cId="1008658657" sldId="291"/>
        </pc:sldMkLst>
      </pc:sldChg>
      <pc:sldChg chg="modSp modNotesTx">
        <pc:chgData name="May Olaug Horverak" userId="a7850010-3044-4b4d-9f15-38caa34ae48c" providerId="ADAL" clId="{A11211B2-9929-4A39-BD64-BCF539DCCDA3}" dt="2019-10-01T12:02:02.057" v="447" actId="20577"/>
        <pc:sldMkLst>
          <pc:docMk/>
          <pc:sldMk cId="2447871296" sldId="293"/>
        </pc:sldMkLst>
        <pc:spChg chg="mod">
          <ac:chgData name="May Olaug Horverak" userId="a7850010-3044-4b4d-9f15-38caa34ae48c" providerId="ADAL" clId="{A11211B2-9929-4A39-BD64-BCF539DCCDA3}" dt="2019-10-01T10:18:27.343" v="15" actId="20577"/>
          <ac:spMkLst>
            <pc:docMk/>
            <pc:sldMk cId="2447871296" sldId="293"/>
            <ac:spMk id="2" creationId="{9D7D2DE1-C3B1-1E4F-921E-D3E975C19BB7}"/>
          </ac:spMkLst>
        </pc:spChg>
      </pc:sldChg>
      <pc:sldChg chg="modSp modNotesTx">
        <pc:chgData name="May Olaug Horverak" userId="a7850010-3044-4b4d-9f15-38caa34ae48c" providerId="ADAL" clId="{A11211B2-9929-4A39-BD64-BCF539DCCDA3}" dt="2019-10-01T12:13:15.956" v="450" actId="1076"/>
        <pc:sldMkLst>
          <pc:docMk/>
          <pc:sldMk cId="2804743335" sldId="294"/>
        </pc:sldMkLst>
        <pc:spChg chg="mod">
          <ac:chgData name="May Olaug Horverak" userId="a7850010-3044-4b4d-9f15-38caa34ae48c" providerId="ADAL" clId="{A11211B2-9929-4A39-BD64-BCF539DCCDA3}" dt="2019-10-01T12:13:15.956" v="450" actId="1076"/>
          <ac:spMkLst>
            <pc:docMk/>
            <pc:sldMk cId="2804743335" sldId="294"/>
            <ac:spMk id="4" creationId="{AB6BAD5C-C00F-49E9-8D93-411FA1C2512F}"/>
          </ac:spMkLst>
        </pc:spChg>
      </pc:sldChg>
      <pc:sldChg chg="add del">
        <pc:chgData name="May Olaug Horverak" userId="a7850010-3044-4b4d-9f15-38caa34ae48c" providerId="ADAL" clId="{A11211B2-9929-4A39-BD64-BCF539DCCDA3}" dt="2019-10-01T12:16:33.132" v="459"/>
        <pc:sldMkLst>
          <pc:docMk/>
          <pc:sldMk cId="4138400201" sldId="295"/>
        </pc:sldMkLst>
      </pc:sldChg>
      <pc:sldChg chg="del">
        <pc:chgData name="May Olaug Horverak" userId="a7850010-3044-4b4d-9f15-38caa34ae48c" providerId="ADAL" clId="{A11211B2-9929-4A39-BD64-BCF539DCCDA3}" dt="2019-10-01T12:04:19.018" v="448" actId="2696"/>
        <pc:sldMkLst>
          <pc:docMk/>
          <pc:sldMk cId="2336975207" sldId="296"/>
        </pc:sldMkLst>
      </pc:sldChg>
      <pc:sldChg chg="add del">
        <pc:chgData name="May Olaug Horverak" userId="a7850010-3044-4b4d-9f15-38caa34ae48c" providerId="ADAL" clId="{A11211B2-9929-4A39-BD64-BCF539DCCDA3}" dt="2019-10-01T12:13:47.312" v="453" actId="2696"/>
        <pc:sldMkLst>
          <pc:docMk/>
          <pc:sldMk cId="4208087757" sldId="297"/>
        </pc:sldMkLst>
      </pc:sldChg>
      <pc:sldChg chg="del">
        <pc:chgData name="May Olaug Horverak" userId="a7850010-3044-4b4d-9f15-38caa34ae48c" providerId="ADAL" clId="{A11211B2-9929-4A39-BD64-BCF539DCCDA3}" dt="2019-10-01T12:15:59.644" v="454" actId="2696"/>
        <pc:sldMkLst>
          <pc:docMk/>
          <pc:sldMk cId="2332746684" sldId="299"/>
        </pc:sldMkLst>
      </pc:sldChg>
      <pc:sldChg chg="del">
        <pc:chgData name="May Olaug Horverak" userId="a7850010-3044-4b4d-9f15-38caa34ae48c" providerId="ADAL" clId="{A11211B2-9929-4A39-BD64-BCF539DCCDA3}" dt="2019-10-01T12:16:00.584" v="455" actId="2696"/>
        <pc:sldMkLst>
          <pc:docMk/>
          <pc:sldMk cId="2846295455" sldId="300"/>
        </pc:sldMkLst>
      </pc:sldChg>
      <pc:sldChg chg="del">
        <pc:chgData name="May Olaug Horverak" userId="a7850010-3044-4b4d-9f15-38caa34ae48c" providerId="ADAL" clId="{A11211B2-9929-4A39-BD64-BCF539DCCDA3}" dt="2019-10-01T12:16:01.450" v="456" actId="2696"/>
        <pc:sldMkLst>
          <pc:docMk/>
          <pc:sldMk cId="2947883939" sldId="301"/>
        </pc:sldMkLst>
      </pc:sldChg>
      <pc:sldChg chg="modSp add modNotesTx">
        <pc:chgData name="May Olaug Horverak" userId="a7850010-3044-4b4d-9f15-38caa34ae48c" providerId="ADAL" clId="{A11211B2-9929-4A39-BD64-BCF539DCCDA3}" dt="2019-10-01T12:24:08.584" v="2207" actId="20577"/>
        <pc:sldMkLst>
          <pc:docMk/>
          <pc:sldMk cId="772068603" sldId="302"/>
        </pc:sldMkLst>
        <pc:spChg chg="mod">
          <ac:chgData name="May Olaug Horverak" userId="a7850010-3044-4b4d-9f15-38caa34ae48c" providerId="ADAL" clId="{A11211B2-9929-4A39-BD64-BCF539DCCDA3}" dt="2019-10-01T12:17:24.008" v="530" actId="6549"/>
          <ac:spMkLst>
            <pc:docMk/>
            <pc:sldMk cId="772068603" sldId="302"/>
            <ac:spMk id="2" creationId="{7AAC5205-61E0-4088-92B6-1E478EB1C7CB}"/>
          </ac:spMkLst>
        </pc:spChg>
        <pc:spChg chg="mod">
          <ac:chgData name="May Olaug Horverak" userId="a7850010-3044-4b4d-9f15-38caa34ae48c" providerId="ADAL" clId="{A11211B2-9929-4A39-BD64-BCF539DCCDA3}" dt="2019-10-01T12:19:13.048" v="913" actId="6549"/>
          <ac:spMkLst>
            <pc:docMk/>
            <pc:sldMk cId="772068603" sldId="302"/>
            <ac:spMk id="3" creationId="{73BCE0EC-F33A-455E-8AA8-6856EEEC5F11}"/>
          </ac:spMkLst>
        </pc:spChg>
      </pc:sldChg>
      <pc:sldChg chg="del">
        <pc:chgData name="May Olaug Horverak" userId="a7850010-3044-4b4d-9f15-38caa34ae48c" providerId="ADAL" clId="{A11211B2-9929-4A39-BD64-BCF539DCCDA3}" dt="2019-10-01T12:16:02.280" v="457" actId="2696"/>
        <pc:sldMkLst>
          <pc:docMk/>
          <pc:sldMk cId="1398153487" sldId="302"/>
        </pc:sldMkLst>
      </pc:sldChg>
      <pc:sldChg chg="del">
        <pc:chgData name="May Olaug Horverak" userId="a7850010-3044-4b4d-9f15-38caa34ae48c" providerId="ADAL" clId="{A11211B2-9929-4A39-BD64-BCF539DCCDA3}" dt="2019-10-01T12:16:03.197" v="458" actId="2696"/>
        <pc:sldMkLst>
          <pc:docMk/>
          <pc:sldMk cId="855175880" sldId="303"/>
        </pc:sldMkLst>
      </pc:sldChg>
      <pc:sldChg chg="modNotesTx">
        <pc:chgData name="May Olaug Horverak" userId="a7850010-3044-4b4d-9f15-38caa34ae48c" providerId="ADAL" clId="{A11211B2-9929-4A39-BD64-BCF539DCCDA3}" dt="2019-10-01T12:25:11.459" v="2267" actId="20577"/>
        <pc:sldMkLst>
          <pc:docMk/>
          <pc:sldMk cId="4256277392" sldId="304"/>
        </pc:sldMkLst>
      </pc:sldChg>
      <pc:sldChg chg="modSp modNotesTx">
        <pc:chgData name="May Olaug Horverak" userId="a7850010-3044-4b4d-9f15-38caa34ae48c" providerId="ADAL" clId="{A11211B2-9929-4A39-BD64-BCF539DCCDA3}" dt="2019-10-01T12:29:07.059" v="2812" actId="20577"/>
        <pc:sldMkLst>
          <pc:docMk/>
          <pc:sldMk cId="1145130067" sldId="305"/>
        </pc:sldMkLst>
        <pc:spChg chg="mod">
          <ac:chgData name="May Olaug Horverak" userId="a7850010-3044-4b4d-9f15-38caa34ae48c" providerId="ADAL" clId="{A11211B2-9929-4A39-BD64-BCF539DCCDA3}" dt="2019-10-01T12:25:49.298" v="2321" actId="20577"/>
          <ac:spMkLst>
            <pc:docMk/>
            <pc:sldMk cId="1145130067" sldId="305"/>
            <ac:spMk id="2" creationId="{094B08D2-C2AA-42B6-9626-11661F1FA9B8}"/>
          </ac:spMkLst>
        </pc:spChg>
      </pc:sldChg>
      <pc:sldChg chg="del">
        <pc:chgData name="May Olaug Horverak" userId="a7850010-3044-4b4d-9f15-38caa34ae48c" providerId="ADAL" clId="{A11211B2-9929-4A39-BD64-BCF539DCCDA3}" dt="2019-10-01T12:25:52.460" v="2322" actId="2696"/>
        <pc:sldMkLst>
          <pc:docMk/>
          <pc:sldMk cId="1140886368" sldId="306"/>
        </pc:sldMkLst>
      </pc:sldChg>
      <pc:sldChg chg="del">
        <pc:chgData name="May Olaug Horverak" userId="a7850010-3044-4b4d-9f15-38caa34ae48c" providerId="ADAL" clId="{A11211B2-9929-4A39-BD64-BCF539DCCDA3}" dt="2019-10-01T12:25:55.837" v="2323" actId="2696"/>
        <pc:sldMkLst>
          <pc:docMk/>
          <pc:sldMk cId="52609163" sldId="307"/>
        </pc:sldMkLst>
      </pc:sldChg>
      <pc:sldChg chg="del">
        <pc:chgData name="May Olaug Horverak" userId="a7850010-3044-4b4d-9f15-38caa34ae48c" providerId="ADAL" clId="{A11211B2-9929-4A39-BD64-BCF539DCCDA3}" dt="2019-10-01T12:27:23.633" v="2475" actId="2696"/>
        <pc:sldMkLst>
          <pc:docMk/>
          <pc:sldMk cId="4175435287" sldId="308"/>
        </pc:sldMkLst>
      </pc:sldChg>
      <pc:sldChg chg="modNotesTx">
        <pc:chgData name="May Olaug Horverak" userId="a7850010-3044-4b4d-9f15-38caa34ae48c" providerId="ADAL" clId="{A11211B2-9929-4A39-BD64-BCF539DCCDA3}" dt="2019-10-01T12:32:52.792" v="3186" actId="20577"/>
        <pc:sldMkLst>
          <pc:docMk/>
          <pc:sldMk cId="2733326436" sldId="309"/>
        </pc:sldMkLst>
      </pc:sldChg>
      <pc:sldChg chg="modNotesTx">
        <pc:chgData name="May Olaug Horverak" userId="a7850010-3044-4b4d-9f15-38caa34ae48c" providerId="ADAL" clId="{A11211B2-9929-4A39-BD64-BCF539DCCDA3}" dt="2019-10-01T12:35:17.587" v="3527" actId="6549"/>
        <pc:sldMkLst>
          <pc:docMk/>
          <pc:sldMk cId="848357996" sldId="310"/>
        </pc:sldMkLst>
      </pc:sldChg>
      <pc:sldChg chg="delSp modNotesTx">
        <pc:chgData name="May Olaug Horverak" userId="a7850010-3044-4b4d-9f15-38caa34ae48c" providerId="ADAL" clId="{A11211B2-9929-4A39-BD64-BCF539DCCDA3}" dt="2019-10-01T12:35:56.341" v="3529" actId="20577"/>
        <pc:sldMkLst>
          <pc:docMk/>
          <pc:sldMk cId="2348186957" sldId="311"/>
        </pc:sldMkLst>
        <pc:picChg chg="del">
          <ac:chgData name="May Olaug Horverak" userId="a7850010-3044-4b4d-9f15-38caa34ae48c" providerId="ADAL" clId="{A11211B2-9929-4A39-BD64-BCF539DCCDA3}" dt="2019-10-01T12:35:28.842" v="3528" actId="478"/>
          <ac:picMkLst>
            <pc:docMk/>
            <pc:sldMk cId="2348186957" sldId="311"/>
            <ac:picMk id="5" creationId="{7C5470AE-9CBA-4CC0-A344-AFE37FF1A7F1}"/>
          </ac:picMkLst>
        </pc:picChg>
      </pc:sldChg>
      <pc:sldChg chg="del">
        <pc:chgData name="May Olaug Horverak" userId="a7850010-3044-4b4d-9f15-38caa34ae48c" providerId="ADAL" clId="{A11211B2-9929-4A39-BD64-BCF539DCCDA3}" dt="2019-10-01T12:36:54.398" v="3530" actId="2696"/>
        <pc:sldMkLst>
          <pc:docMk/>
          <pc:sldMk cId="424602802" sldId="312"/>
        </pc:sldMkLst>
      </pc:sldChg>
      <pc:sldChg chg="del">
        <pc:chgData name="May Olaug Horverak" userId="a7850010-3044-4b4d-9f15-38caa34ae48c" providerId="ADAL" clId="{A11211B2-9929-4A39-BD64-BCF539DCCDA3}" dt="2019-10-01T12:37:01.373" v="3531" actId="2696"/>
        <pc:sldMkLst>
          <pc:docMk/>
          <pc:sldMk cId="350459556" sldId="313"/>
        </pc:sldMkLst>
      </pc:sldChg>
      <pc:sldChg chg="del">
        <pc:chgData name="May Olaug Horverak" userId="a7850010-3044-4b4d-9f15-38caa34ae48c" providerId="ADAL" clId="{A11211B2-9929-4A39-BD64-BCF539DCCDA3}" dt="2019-10-01T12:39:25.173" v="3723" actId="2696"/>
        <pc:sldMkLst>
          <pc:docMk/>
          <pc:sldMk cId="832426866" sldId="314"/>
        </pc:sldMkLst>
      </pc:sldChg>
      <pc:sldChg chg="del">
        <pc:chgData name="May Olaug Horverak" userId="a7850010-3044-4b4d-9f15-38caa34ae48c" providerId="ADAL" clId="{A11211B2-9929-4A39-BD64-BCF539DCCDA3}" dt="2019-10-01T12:39:20.606" v="3720" actId="2696"/>
        <pc:sldMkLst>
          <pc:docMk/>
          <pc:sldMk cId="810342336" sldId="315"/>
        </pc:sldMkLst>
      </pc:sldChg>
      <pc:sldChg chg="del">
        <pc:chgData name="May Olaug Horverak" userId="a7850010-3044-4b4d-9f15-38caa34ae48c" providerId="ADAL" clId="{A11211B2-9929-4A39-BD64-BCF539DCCDA3}" dt="2019-10-01T12:39:21.058" v="3721" actId="2696"/>
        <pc:sldMkLst>
          <pc:docMk/>
          <pc:sldMk cId="77596620" sldId="316"/>
        </pc:sldMkLst>
      </pc:sldChg>
      <pc:sldChg chg="del">
        <pc:chgData name="May Olaug Horverak" userId="a7850010-3044-4b4d-9f15-38caa34ae48c" providerId="ADAL" clId="{A11211B2-9929-4A39-BD64-BCF539DCCDA3}" dt="2019-10-01T12:41:04.498" v="3732" actId="2696"/>
        <pc:sldMkLst>
          <pc:docMk/>
          <pc:sldMk cId="3951052381" sldId="317"/>
        </pc:sldMkLst>
      </pc:sldChg>
      <pc:sldChg chg="del">
        <pc:chgData name="May Olaug Horverak" userId="a7850010-3044-4b4d-9f15-38caa34ae48c" providerId="ADAL" clId="{A11211B2-9929-4A39-BD64-BCF539DCCDA3}" dt="2019-10-01T12:40:59.542" v="3731" actId="2696"/>
        <pc:sldMkLst>
          <pc:docMk/>
          <pc:sldMk cId="3049065565" sldId="318"/>
        </pc:sldMkLst>
      </pc:sldChg>
      <pc:sldChg chg="del">
        <pc:chgData name="May Olaug Horverak" userId="a7850010-3044-4b4d-9f15-38caa34ae48c" providerId="ADAL" clId="{A11211B2-9929-4A39-BD64-BCF539DCCDA3}" dt="2019-10-01T12:40:07.424" v="3725" actId="2696"/>
        <pc:sldMkLst>
          <pc:docMk/>
          <pc:sldMk cId="3735389808" sldId="319"/>
        </pc:sldMkLst>
      </pc:sldChg>
      <pc:sldChg chg="add del modNotesTx">
        <pc:chgData name="May Olaug Horverak" userId="a7850010-3044-4b4d-9f15-38caa34ae48c" providerId="ADAL" clId="{A11211B2-9929-4A39-BD64-BCF539DCCDA3}" dt="2019-10-01T12:39:21.692" v="3722" actId="2696"/>
        <pc:sldMkLst>
          <pc:docMk/>
          <pc:sldMk cId="4026894399" sldId="320"/>
        </pc:sldMkLst>
      </pc:sldChg>
      <pc:sldChg chg="add modNotesTx">
        <pc:chgData name="May Olaug Horverak" userId="a7850010-3044-4b4d-9f15-38caa34ae48c" providerId="ADAL" clId="{A11211B2-9929-4A39-BD64-BCF539DCCDA3}" dt="2019-10-01T12:45:04.364" v="4214" actId="6549"/>
        <pc:sldMkLst>
          <pc:docMk/>
          <pc:sldMk cId="3273715986" sldId="321"/>
        </pc:sldMkLst>
      </pc:sldChg>
      <pc:sldChg chg="add">
        <pc:chgData name="May Olaug Horverak" userId="a7850010-3044-4b4d-9f15-38caa34ae48c" providerId="ADAL" clId="{A11211B2-9929-4A39-BD64-BCF539DCCDA3}" dt="2019-10-01T12:40:04.209" v="3724"/>
        <pc:sldMkLst>
          <pc:docMk/>
          <pc:sldMk cId="374957991" sldId="322"/>
        </pc:sldMkLst>
      </pc:sldChg>
      <pc:sldChg chg="add modNotesTx">
        <pc:chgData name="May Olaug Horverak" userId="a7850010-3044-4b4d-9f15-38caa34ae48c" providerId="ADAL" clId="{A11211B2-9929-4A39-BD64-BCF539DCCDA3}" dt="2019-10-01T12:40:30.850" v="3730" actId="6549"/>
        <pc:sldMkLst>
          <pc:docMk/>
          <pc:sldMk cId="4259096427" sldId="323"/>
        </pc:sldMkLst>
      </pc:sldChg>
      <pc:sldChg chg="add">
        <pc:chgData name="May Olaug Horverak" userId="a7850010-3044-4b4d-9f15-38caa34ae48c" providerId="ADAL" clId="{A11211B2-9929-4A39-BD64-BCF539DCCDA3}" dt="2019-10-01T12:40:04.209" v="3724"/>
        <pc:sldMkLst>
          <pc:docMk/>
          <pc:sldMk cId="2796124148" sldId="324"/>
        </pc:sldMkLst>
      </pc:sldChg>
    </pc:docChg>
  </pc:docChgLst>
  <pc:docChgLst>
    <pc:chgData name="May Olaug Horverak" userId="a7850010-3044-4b4d-9f15-38caa34ae48c" providerId="ADAL" clId="{2C515673-5DFC-4B61-8BD3-E3325776A019}"/>
    <pc:docChg chg="undo custSel addSld modSld">
      <pc:chgData name="May Olaug Horverak" userId="a7850010-3044-4b4d-9f15-38caa34ae48c" providerId="ADAL" clId="{2C515673-5DFC-4B61-8BD3-E3325776A019}" dt="2019-10-01T09:59:43.803" v="1373" actId="20577"/>
      <pc:docMkLst>
        <pc:docMk/>
      </pc:docMkLst>
      <pc:sldChg chg="modSp">
        <pc:chgData name="May Olaug Horverak" userId="a7850010-3044-4b4d-9f15-38caa34ae48c" providerId="ADAL" clId="{2C515673-5DFC-4B61-8BD3-E3325776A019}" dt="2019-10-01T09:47:33.827" v="54" actId="14100"/>
        <pc:sldMkLst>
          <pc:docMk/>
          <pc:sldMk cId="2804743335" sldId="294"/>
        </pc:sldMkLst>
        <pc:spChg chg="mod">
          <ac:chgData name="May Olaug Horverak" userId="a7850010-3044-4b4d-9f15-38caa34ae48c" providerId="ADAL" clId="{2C515673-5DFC-4B61-8BD3-E3325776A019}" dt="2019-10-01T09:47:33.827" v="54" actId="14100"/>
          <ac:spMkLst>
            <pc:docMk/>
            <pc:sldMk cId="2804743335" sldId="294"/>
            <ac:spMk id="2" creationId="{00000000-0000-0000-0000-000000000000}"/>
          </ac:spMkLst>
        </pc:spChg>
      </pc:sldChg>
      <pc:sldChg chg="modSp">
        <pc:chgData name="May Olaug Horverak" userId="a7850010-3044-4b4d-9f15-38caa34ae48c" providerId="ADAL" clId="{2C515673-5DFC-4B61-8BD3-E3325776A019}" dt="2019-10-01T09:59:43.803" v="1373" actId="20577"/>
        <pc:sldMkLst>
          <pc:docMk/>
          <pc:sldMk cId="4138400201" sldId="295"/>
        </pc:sldMkLst>
        <pc:spChg chg="mod">
          <ac:chgData name="May Olaug Horverak" userId="a7850010-3044-4b4d-9f15-38caa34ae48c" providerId="ADAL" clId="{2C515673-5DFC-4B61-8BD3-E3325776A019}" dt="2019-10-01T09:59:43.803" v="1373" actId="20577"/>
          <ac:spMkLst>
            <pc:docMk/>
            <pc:sldMk cId="4138400201" sldId="295"/>
            <ac:spMk id="3" creationId="{00000000-0000-0000-0000-000000000000}"/>
          </ac:spMkLst>
        </pc:spChg>
      </pc:sldChg>
      <pc:sldChg chg="modSp">
        <pc:chgData name="May Olaug Horverak" userId="a7850010-3044-4b4d-9f15-38caa34ae48c" providerId="ADAL" clId="{2C515673-5DFC-4B61-8BD3-E3325776A019}" dt="2019-10-01T09:57:09.537" v="1366" actId="20577"/>
        <pc:sldMkLst>
          <pc:docMk/>
          <pc:sldMk cId="1854055684" sldId="298"/>
        </pc:sldMkLst>
        <pc:spChg chg="mod">
          <ac:chgData name="May Olaug Horverak" userId="a7850010-3044-4b4d-9f15-38caa34ae48c" providerId="ADAL" clId="{2C515673-5DFC-4B61-8BD3-E3325776A019}" dt="2019-10-01T09:57:09.537" v="1366" actId="20577"/>
          <ac:spMkLst>
            <pc:docMk/>
            <pc:sldMk cId="1854055684" sldId="298"/>
            <ac:spMk id="2" creationId="{00000000-0000-0000-0000-000000000000}"/>
          </ac:spMkLst>
        </pc:spChg>
      </pc:sldChg>
      <pc:sldChg chg="modSp">
        <pc:chgData name="May Olaug Horverak" userId="a7850010-3044-4b4d-9f15-38caa34ae48c" providerId="ADAL" clId="{2C515673-5DFC-4B61-8BD3-E3325776A019}" dt="2019-10-01T09:47:46.662" v="55" actId="14100"/>
        <pc:sldMkLst>
          <pc:docMk/>
          <pc:sldMk cId="4256277392" sldId="304"/>
        </pc:sldMkLst>
        <pc:spChg chg="mod">
          <ac:chgData name="May Olaug Horverak" userId="a7850010-3044-4b4d-9f15-38caa34ae48c" providerId="ADAL" clId="{2C515673-5DFC-4B61-8BD3-E3325776A019}" dt="2019-10-01T09:47:46.662" v="55" actId="14100"/>
          <ac:spMkLst>
            <pc:docMk/>
            <pc:sldMk cId="4256277392" sldId="304"/>
            <ac:spMk id="2" creationId="{00000000-0000-0000-0000-000000000000}"/>
          </ac:spMkLst>
        </pc:spChg>
      </pc:sldChg>
      <pc:sldChg chg="modSp">
        <pc:chgData name="May Olaug Horverak" userId="a7850010-3044-4b4d-9f15-38caa34ae48c" providerId="ADAL" clId="{2C515673-5DFC-4B61-8BD3-E3325776A019}" dt="2019-10-01T09:45:35.436" v="0" actId="20577"/>
        <pc:sldMkLst>
          <pc:docMk/>
          <pc:sldMk cId="1145130067" sldId="305"/>
        </pc:sldMkLst>
        <pc:spChg chg="mod">
          <ac:chgData name="May Olaug Horverak" userId="a7850010-3044-4b4d-9f15-38caa34ae48c" providerId="ADAL" clId="{2C515673-5DFC-4B61-8BD3-E3325776A019}" dt="2019-10-01T09:45:35.436" v="0" actId="20577"/>
          <ac:spMkLst>
            <pc:docMk/>
            <pc:sldMk cId="1145130067" sldId="305"/>
            <ac:spMk id="2" creationId="{094B08D2-C2AA-42B6-9626-11661F1FA9B8}"/>
          </ac:spMkLst>
        </pc:spChg>
      </pc:sldChg>
      <pc:sldChg chg="modSp">
        <pc:chgData name="May Olaug Horverak" userId="a7850010-3044-4b4d-9f15-38caa34ae48c" providerId="ADAL" clId="{2C515673-5DFC-4B61-8BD3-E3325776A019}" dt="2019-10-01T09:45:39.787" v="1" actId="20577"/>
        <pc:sldMkLst>
          <pc:docMk/>
          <pc:sldMk cId="1140886368" sldId="306"/>
        </pc:sldMkLst>
        <pc:spChg chg="mod">
          <ac:chgData name="May Olaug Horverak" userId="a7850010-3044-4b4d-9f15-38caa34ae48c" providerId="ADAL" clId="{2C515673-5DFC-4B61-8BD3-E3325776A019}" dt="2019-10-01T09:45:39.787" v="1" actId="20577"/>
          <ac:spMkLst>
            <pc:docMk/>
            <pc:sldMk cId="1140886368" sldId="306"/>
            <ac:spMk id="2" creationId="{61C4B288-1A73-41A7-B677-67E153C3045A}"/>
          </ac:spMkLst>
        </pc:spChg>
      </pc:sldChg>
      <pc:sldChg chg="modSp">
        <pc:chgData name="May Olaug Horverak" userId="a7850010-3044-4b4d-9f15-38caa34ae48c" providerId="ADAL" clId="{2C515673-5DFC-4B61-8BD3-E3325776A019}" dt="2019-10-01T09:45:43.754" v="2" actId="20577"/>
        <pc:sldMkLst>
          <pc:docMk/>
          <pc:sldMk cId="52609163" sldId="307"/>
        </pc:sldMkLst>
        <pc:spChg chg="mod">
          <ac:chgData name="May Olaug Horverak" userId="a7850010-3044-4b4d-9f15-38caa34ae48c" providerId="ADAL" clId="{2C515673-5DFC-4B61-8BD3-E3325776A019}" dt="2019-10-01T09:45:43.754" v="2" actId="20577"/>
          <ac:spMkLst>
            <pc:docMk/>
            <pc:sldMk cId="52609163" sldId="307"/>
            <ac:spMk id="2" creationId="{6EA60783-747C-40A3-A75A-E364FB09ABE9}"/>
          </ac:spMkLst>
        </pc:spChg>
      </pc:sldChg>
      <pc:sldChg chg="modSp">
        <pc:chgData name="May Olaug Horverak" userId="a7850010-3044-4b4d-9f15-38caa34ae48c" providerId="ADAL" clId="{2C515673-5DFC-4B61-8BD3-E3325776A019}" dt="2019-10-01T09:47:54.977" v="56" actId="14100"/>
        <pc:sldMkLst>
          <pc:docMk/>
          <pc:sldMk cId="2733326436" sldId="309"/>
        </pc:sldMkLst>
        <pc:spChg chg="mod">
          <ac:chgData name="May Olaug Horverak" userId="a7850010-3044-4b4d-9f15-38caa34ae48c" providerId="ADAL" clId="{2C515673-5DFC-4B61-8BD3-E3325776A019}" dt="2019-10-01T09:47:54.977" v="56" actId="14100"/>
          <ac:spMkLst>
            <pc:docMk/>
            <pc:sldMk cId="2733326436" sldId="309"/>
            <ac:spMk id="2" creationId="{00000000-0000-0000-0000-000000000000}"/>
          </ac:spMkLst>
        </pc:spChg>
      </pc:sldChg>
      <pc:sldChg chg="modSp">
        <pc:chgData name="May Olaug Horverak" userId="a7850010-3044-4b4d-9f15-38caa34ae48c" providerId="ADAL" clId="{2C515673-5DFC-4B61-8BD3-E3325776A019}" dt="2019-10-01T09:48:04.714" v="58" actId="20577"/>
        <pc:sldMkLst>
          <pc:docMk/>
          <pc:sldMk cId="832426866" sldId="314"/>
        </pc:sldMkLst>
        <pc:spChg chg="mod">
          <ac:chgData name="May Olaug Horverak" userId="a7850010-3044-4b4d-9f15-38caa34ae48c" providerId="ADAL" clId="{2C515673-5DFC-4B61-8BD3-E3325776A019}" dt="2019-10-01T09:48:04.714" v="58" actId="20577"/>
          <ac:spMkLst>
            <pc:docMk/>
            <pc:sldMk cId="832426866" sldId="314"/>
            <ac:spMk id="2" creationId="{00000000-0000-0000-0000-000000000000}"/>
          </ac:spMkLst>
        </pc:spChg>
      </pc:sldChg>
      <pc:sldChg chg="modSp add">
        <pc:chgData name="May Olaug Horverak" userId="a7850010-3044-4b4d-9f15-38caa34ae48c" providerId="ADAL" clId="{2C515673-5DFC-4B61-8BD3-E3325776A019}" dt="2019-10-01T09:48:11.847" v="59" actId="14100"/>
        <pc:sldMkLst>
          <pc:docMk/>
          <pc:sldMk cId="3951052381" sldId="317"/>
        </pc:sldMkLst>
        <pc:spChg chg="mod">
          <ac:chgData name="May Olaug Horverak" userId="a7850010-3044-4b4d-9f15-38caa34ae48c" providerId="ADAL" clId="{2C515673-5DFC-4B61-8BD3-E3325776A019}" dt="2019-10-01T09:48:11.847" v="59" actId="14100"/>
          <ac:spMkLst>
            <pc:docMk/>
            <pc:sldMk cId="3951052381" sldId="317"/>
            <ac:spMk id="9" creationId="{B4A84A85-2FCA-3748-A6D1-4180C9C6A4FA}"/>
          </ac:spMkLst>
        </pc:spChg>
      </pc:sldChg>
      <pc:sldChg chg="modSp add modNotesTx">
        <pc:chgData name="May Olaug Horverak" userId="a7850010-3044-4b4d-9f15-38caa34ae48c" providerId="ADAL" clId="{2C515673-5DFC-4B61-8BD3-E3325776A019}" dt="2019-10-01T09:53:37.800" v="1363" actId="313"/>
        <pc:sldMkLst>
          <pc:docMk/>
          <pc:sldMk cId="3049065565" sldId="318"/>
        </pc:sldMkLst>
        <pc:spChg chg="mod">
          <ac:chgData name="May Olaug Horverak" userId="a7850010-3044-4b4d-9f15-38caa34ae48c" providerId="ADAL" clId="{2C515673-5DFC-4B61-8BD3-E3325776A019}" dt="2019-10-01T09:48:33.657" v="112" actId="6549"/>
          <ac:spMkLst>
            <pc:docMk/>
            <pc:sldMk cId="3049065565" sldId="318"/>
            <ac:spMk id="2" creationId="{8D466D4C-57C1-4189-9B29-E13A44B82DC3}"/>
          </ac:spMkLst>
        </pc:spChg>
        <pc:spChg chg="mod">
          <ac:chgData name="May Olaug Horverak" userId="a7850010-3044-4b4d-9f15-38caa34ae48c" providerId="ADAL" clId="{2C515673-5DFC-4B61-8BD3-E3325776A019}" dt="2019-10-01T09:49:49.645" v="481" actId="6549"/>
          <ac:spMkLst>
            <pc:docMk/>
            <pc:sldMk cId="3049065565" sldId="318"/>
            <ac:spMk id="3" creationId="{36F7075E-BF39-496B-8116-4BA60C78E8C7}"/>
          </ac:spMkLst>
        </pc:spChg>
      </pc:sldChg>
      <pc:sldChg chg="add">
        <pc:chgData name="May Olaug Horverak" userId="a7850010-3044-4b4d-9f15-38caa34ae48c" providerId="ADAL" clId="{2C515673-5DFC-4B61-8BD3-E3325776A019}" dt="2019-10-01T09:46:54.219" v="3"/>
        <pc:sldMkLst>
          <pc:docMk/>
          <pc:sldMk cId="3735389808"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A85DC-8C3C-4CD2-9ADF-14149B5A62AC}" type="datetimeFigureOut">
              <a:rPr lang="nb-NO" smtClean="0"/>
              <a:t>01.10.2019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6FEA3-437D-4335-B615-4E065C45DE7F}" type="slidenum">
              <a:rPr lang="nb-NO" smtClean="0"/>
              <a:t>‹#›</a:t>
            </a:fld>
            <a:endParaRPr lang="nb-NO"/>
          </a:p>
        </p:txBody>
      </p:sp>
    </p:spTree>
    <p:extLst>
      <p:ext uri="{BB962C8B-B14F-4D97-AF65-F5344CB8AC3E}">
        <p14:creationId xmlns:p14="http://schemas.microsoft.com/office/powerpoint/2010/main" val="75186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It is a </a:t>
            </a:r>
            <a:r>
              <a:rPr lang="nb-NO" dirty="0" err="1"/>
              <a:t>good</a:t>
            </a:r>
            <a:r>
              <a:rPr lang="nb-NO" dirty="0"/>
              <a:t> </a:t>
            </a:r>
            <a:r>
              <a:rPr lang="nb-NO" dirty="0" err="1"/>
              <a:t>idea</a:t>
            </a:r>
            <a:r>
              <a:rPr lang="nb-NO" dirty="0"/>
              <a:t> to </a:t>
            </a:r>
            <a:r>
              <a:rPr lang="nb-NO" dirty="0" err="1"/>
              <a:t>use</a:t>
            </a:r>
            <a:r>
              <a:rPr lang="nb-NO" dirty="0"/>
              <a:t> interpreters </a:t>
            </a:r>
            <a:r>
              <a:rPr lang="nb-NO" dirty="0" err="1"/>
              <a:t>the</a:t>
            </a:r>
            <a:r>
              <a:rPr lang="nb-NO" dirty="0"/>
              <a:t> first 2-3 sessions. </a:t>
            </a:r>
            <a:r>
              <a:rPr lang="nb-NO" dirty="0" err="1"/>
              <a:t>After</a:t>
            </a:r>
            <a:r>
              <a:rPr lang="nb-NO" dirty="0"/>
              <a:t> a </a:t>
            </a:r>
            <a:r>
              <a:rPr lang="nb-NO" dirty="0" err="1"/>
              <a:t>while</a:t>
            </a:r>
            <a:r>
              <a:rPr lang="nb-NO" dirty="0"/>
              <a:t>, </a:t>
            </a:r>
            <a:r>
              <a:rPr lang="nb-NO" dirty="0" err="1"/>
              <a:t>the</a:t>
            </a:r>
            <a:r>
              <a:rPr lang="nb-NO" dirty="0"/>
              <a:t> students </a:t>
            </a:r>
            <a:r>
              <a:rPr lang="nb-NO" dirty="0" err="1"/>
              <a:t>learn</a:t>
            </a:r>
            <a:r>
              <a:rPr lang="nb-NO" dirty="0"/>
              <a:t> </a:t>
            </a:r>
            <a:r>
              <a:rPr lang="nb-NO" dirty="0" err="1"/>
              <a:t>the</a:t>
            </a:r>
            <a:r>
              <a:rPr lang="nb-NO" dirty="0"/>
              <a:t> </a:t>
            </a:r>
            <a:r>
              <a:rPr lang="nb-NO" dirty="0" err="1"/>
              <a:t>method</a:t>
            </a:r>
            <a:r>
              <a:rPr lang="nb-NO" dirty="0"/>
              <a:t>, and </a:t>
            </a:r>
            <a:r>
              <a:rPr lang="nb-NO" dirty="0" err="1"/>
              <a:t>may</a:t>
            </a:r>
            <a:r>
              <a:rPr lang="nb-NO" dirty="0"/>
              <a:t> be </a:t>
            </a:r>
            <a:r>
              <a:rPr lang="nb-NO" dirty="0" err="1"/>
              <a:t>able</a:t>
            </a:r>
            <a:r>
              <a:rPr lang="nb-NO" dirty="0"/>
              <a:t> to </a:t>
            </a:r>
            <a:r>
              <a:rPr lang="nb-NO" dirty="0" err="1"/>
              <a:t>write</a:t>
            </a:r>
            <a:r>
              <a:rPr lang="nb-NO" dirty="0"/>
              <a:t> in </a:t>
            </a:r>
            <a:r>
              <a:rPr lang="nb-NO" dirty="0" err="1"/>
              <a:t>the</a:t>
            </a:r>
            <a:r>
              <a:rPr lang="nb-NO" dirty="0"/>
              <a:t> target </a:t>
            </a:r>
            <a:r>
              <a:rPr lang="nb-NO" dirty="0" err="1"/>
              <a:t>language</a:t>
            </a:r>
            <a:r>
              <a:rPr lang="nb-NO" dirty="0"/>
              <a:t>.</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a:t>
            </a:fld>
            <a:endParaRPr lang="nb-NO"/>
          </a:p>
        </p:txBody>
      </p:sp>
    </p:spTree>
    <p:extLst>
      <p:ext uri="{BB962C8B-B14F-4D97-AF65-F5344CB8AC3E}">
        <p14:creationId xmlns:p14="http://schemas.microsoft.com/office/powerpoint/2010/main" val="4152885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a:t>
            </a:r>
            <a:r>
              <a:rPr lang="nb-NO" dirty="0" err="1"/>
              <a:t>teacher</a:t>
            </a:r>
            <a:r>
              <a:rPr lang="nb-NO" dirty="0"/>
              <a:t> </a:t>
            </a:r>
            <a:r>
              <a:rPr lang="nb-NO" dirty="0" err="1"/>
              <a:t>includes</a:t>
            </a:r>
            <a:r>
              <a:rPr lang="nb-NO" dirty="0"/>
              <a:t> </a:t>
            </a:r>
            <a:r>
              <a:rPr lang="nb-NO" dirty="0" err="1"/>
              <a:t>examples</a:t>
            </a:r>
            <a:r>
              <a:rPr lang="nb-NO" dirty="0"/>
              <a:t> from </a:t>
            </a:r>
            <a:r>
              <a:rPr lang="nb-NO" dirty="0" err="1"/>
              <a:t>the</a:t>
            </a:r>
            <a:r>
              <a:rPr lang="nb-NO" dirty="0"/>
              <a:t> students’ action plans from last time</a:t>
            </a:r>
          </a:p>
          <a:p>
            <a:r>
              <a:rPr lang="nb-NO" dirty="0" err="1"/>
              <a:t>Then</a:t>
            </a:r>
            <a:r>
              <a:rPr lang="nb-NO" dirty="0"/>
              <a:t> </a:t>
            </a:r>
            <a:r>
              <a:rPr lang="nb-NO" dirty="0" err="1"/>
              <a:t>the</a:t>
            </a:r>
            <a:r>
              <a:rPr lang="nb-NO" dirty="0"/>
              <a:t> </a:t>
            </a:r>
            <a:r>
              <a:rPr lang="nb-NO" dirty="0" err="1"/>
              <a:t>teacher</a:t>
            </a:r>
            <a:r>
              <a:rPr lang="nb-NO" dirty="0"/>
              <a:t> asks </a:t>
            </a:r>
            <a:r>
              <a:rPr lang="nb-NO" dirty="0" err="1"/>
              <a:t>the</a:t>
            </a:r>
            <a:r>
              <a:rPr lang="nb-NO" dirty="0"/>
              <a:t> </a:t>
            </a:r>
            <a:r>
              <a:rPr lang="nb-NO" dirty="0" err="1"/>
              <a:t>group</a:t>
            </a:r>
            <a:r>
              <a:rPr lang="nb-NO" dirty="0"/>
              <a:t>:</a:t>
            </a:r>
          </a:p>
          <a:p>
            <a:r>
              <a:rPr lang="nb-NO" dirty="0"/>
              <a:t>How has it </a:t>
            </a:r>
            <a:r>
              <a:rPr lang="nb-NO" dirty="0" err="1"/>
              <a:t>worked</a:t>
            </a:r>
            <a:r>
              <a:rPr lang="nb-NO" dirty="0"/>
              <a:t> </a:t>
            </a:r>
            <a:r>
              <a:rPr lang="nb-NO" dirty="0" err="1"/>
              <a:t>out</a:t>
            </a:r>
            <a:r>
              <a:rPr lang="nb-NO" dirty="0"/>
              <a:t> </a:t>
            </a:r>
            <a:r>
              <a:rPr lang="nb-NO" dirty="0" err="1"/>
              <a:t>with</a:t>
            </a:r>
            <a:r>
              <a:rPr lang="nb-NO" dirty="0"/>
              <a:t> </a:t>
            </a:r>
            <a:r>
              <a:rPr lang="nb-NO" dirty="0" err="1"/>
              <a:t>the</a:t>
            </a:r>
            <a:r>
              <a:rPr lang="nb-NO" dirty="0"/>
              <a:t> plan, have </a:t>
            </a:r>
            <a:r>
              <a:rPr lang="nb-NO" dirty="0" err="1"/>
              <a:t>you</a:t>
            </a:r>
            <a:r>
              <a:rPr lang="nb-NO" dirty="0"/>
              <a:t> </a:t>
            </a:r>
            <a:r>
              <a:rPr lang="nb-NO" dirty="0" err="1"/>
              <a:t>managed</a:t>
            </a:r>
            <a:r>
              <a:rPr lang="nb-NO" dirty="0"/>
              <a:t> to </a:t>
            </a:r>
            <a:r>
              <a:rPr lang="nb-NO" dirty="0" err="1"/>
              <a:t>follow</a:t>
            </a:r>
            <a:r>
              <a:rPr lang="nb-NO" dirty="0"/>
              <a:t> it? </a:t>
            </a:r>
          </a:p>
          <a:p>
            <a:r>
              <a:rPr lang="nb-NO" dirty="0" err="1"/>
              <a:t>What</a:t>
            </a:r>
            <a:r>
              <a:rPr lang="nb-NO" dirty="0"/>
              <a:t> </a:t>
            </a:r>
            <a:r>
              <a:rPr lang="nb-NO" dirty="0" err="1"/>
              <a:t>was</a:t>
            </a:r>
            <a:r>
              <a:rPr lang="nb-NO" dirty="0"/>
              <a:t> </a:t>
            </a:r>
            <a:r>
              <a:rPr lang="nb-NO" dirty="0" err="1"/>
              <a:t>difficult</a:t>
            </a:r>
            <a:r>
              <a:rPr lang="nb-NO" dirty="0"/>
              <a:t> </a:t>
            </a:r>
            <a:r>
              <a:rPr lang="nb-NO" dirty="0" err="1"/>
              <a:t>with</a:t>
            </a:r>
            <a:r>
              <a:rPr lang="nb-NO" dirty="0"/>
              <a:t> </a:t>
            </a:r>
            <a:r>
              <a:rPr lang="nb-NO" dirty="0" err="1"/>
              <a:t>following</a:t>
            </a:r>
            <a:r>
              <a:rPr lang="nb-NO" dirty="0"/>
              <a:t> </a:t>
            </a:r>
            <a:r>
              <a:rPr lang="nb-NO" dirty="0" err="1"/>
              <a:t>the</a:t>
            </a:r>
            <a:r>
              <a:rPr lang="nb-NO" dirty="0"/>
              <a:t> plan?</a:t>
            </a:r>
            <a:endParaRPr lang="en-US" dirty="0"/>
          </a:p>
          <a:p>
            <a:r>
              <a:rPr lang="en-US" dirty="0"/>
              <a:t>Could you have chosen other ways to work towards the different goals?</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10</a:t>
            </a:fld>
            <a:endParaRPr lang="nb-NO"/>
          </a:p>
        </p:txBody>
      </p:sp>
    </p:spTree>
    <p:extLst>
      <p:ext uri="{BB962C8B-B14F-4D97-AF65-F5344CB8AC3E}">
        <p14:creationId xmlns:p14="http://schemas.microsoft.com/office/powerpoint/2010/main" val="295515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It </a:t>
            </a:r>
            <a:r>
              <a:rPr lang="nb-NO" dirty="0" err="1"/>
              <a:t>often</a:t>
            </a:r>
            <a:r>
              <a:rPr lang="nb-NO" dirty="0"/>
              <a:t> </a:t>
            </a:r>
            <a:r>
              <a:rPr lang="nb-NO" dirty="0" err="1"/>
              <a:t>feels</a:t>
            </a:r>
            <a:r>
              <a:rPr lang="nb-NO" dirty="0"/>
              <a:t> like </a:t>
            </a:r>
            <a:r>
              <a:rPr lang="nb-NO" dirty="0" err="1"/>
              <a:t>very</a:t>
            </a:r>
            <a:r>
              <a:rPr lang="nb-NO" dirty="0"/>
              <a:t> </a:t>
            </a:r>
            <a:r>
              <a:rPr lang="nb-NO" dirty="0" err="1"/>
              <a:t>much</a:t>
            </a:r>
            <a:r>
              <a:rPr lang="nb-NO" dirty="0"/>
              <a:t> is </a:t>
            </a:r>
            <a:r>
              <a:rPr lang="nb-NO" dirty="0" err="1"/>
              <a:t>important</a:t>
            </a:r>
            <a:r>
              <a:rPr lang="nb-NO" dirty="0"/>
              <a:t> in </a:t>
            </a:r>
            <a:r>
              <a:rPr lang="nb-NO" dirty="0" err="1"/>
              <a:t>life</a:t>
            </a:r>
            <a:r>
              <a:rPr lang="nb-NO" dirty="0"/>
              <a:t>, and </a:t>
            </a:r>
            <a:r>
              <a:rPr lang="nb-NO" dirty="0" err="1"/>
              <a:t>that</a:t>
            </a:r>
            <a:r>
              <a:rPr lang="nb-NO" dirty="0"/>
              <a:t> </a:t>
            </a:r>
            <a:r>
              <a:rPr lang="nb-NO" dirty="0" err="1"/>
              <a:t>very</a:t>
            </a:r>
            <a:r>
              <a:rPr lang="nb-NO" dirty="0"/>
              <a:t> </a:t>
            </a:r>
            <a:r>
              <a:rPr lang="nb-NO" dirty="0" err="1"/>
              <a:t>much</a:t>
            </a:r>
            <a:r>
              <a:rPr lang="nb-NO" dirty="0"/>
              <a:t> is </a:t>
            </a:r>
            <a:r>
              <a:rPr lang="nb-NO" dirty="0" err="1"/>
              <a:t>urgent</a:t>
            </a:r>
            <a:r>
              <a:rPr lang="nb-NO" dirty="0"/>
              <a:t>. To </a:t>
            </a:r>
            <a:r>
              <a:rPr lang="nb-NO" dirty="0" err="1"/>
              <a:t>help</a:t>
            </a:r>
            <a:r>
              <a:rPr lang="nb-NO" dirty="0"/>
              <a:t> </a:t>
            </a:r>
            <a:r>
              <a:rPr lang="nb-NO" dirty="0" err="1"/>
              <a:t>sorting</a:t>
            </a:r>
            <a:r>
              <a:rPr lang="nb-NO" dirty="0"/>
              <a:t> </a:t>
            </a:r>
            <a:r>
              <a:rPr lang="nb-NO" dirty="0" err="1"/>
              <a:t>what</a:t>
            </a:r>
            <a:r>
              <a:rPr lang="nb-NO" dirty="0"/>
              <a:t> </a:t>
            </a:r>
            <a:r>
              <a:rPr lang="nb-NO" dirty="0" err="1"/>
              <a:t>we</a:t>
            </a:r>
            <a:r>
              <a:rPr lang="nb-NO" dirty="0"/>
              <a:t> </a:t>
            </a:r>
            <a:r>
              <a:rPr lang="nb-NO" dirty="0" err="1"/>
              <a:t>need</a:t>
            </a:r>
            <a:r>
              <a:rPr lang="nb-NO" dirty="0"/>
              <a:t> to do </a:t>
            </a:r>
            <a:r>
              <a:rPr lang="nb-NO" dirty="0" err="1"/>
              <a:t>somethint</a:t>
            </a:r>
            <a:r>
              <a:rPr lang="nb-NO" dirty="0"/>
              <a:t> </a:t>
            </a:r>
            <a:r>
              <a:rPr lang="nb-NO" dirty="0" err="1"/>
              <a:t>about</a:t>
            </a:r>
            <a:r>
              <a:rPr lang="nb-NO" dirty="0"/>
              <a:t>, </a:t>
            </a:r>
            <a:r>
              <a:rPr lang="nb-NO" dirty="0" err="1"/>
              <a:t>we</a:t>
            </a:r>
            <a:r>
              <a:rPr lang="nb-NO" dirty="0"/>
              <a:t> </a:t>
            </a:r>
            <a:r>
              <a:rPr lang="nb-NO" dirty="0" err="1"/>
              <a:t>will</a:t>
            </a:r>
            <a:r>
              <a:rPr lang="nb-NO" dirty="0"/>
              <a:t> </a:t>
            </a:r>
            <a:r>
              <a:rPr lang="nb-NO" dirty="0" err="1"/>
              <a:t>now</a:t>
            </a:r>
            <a:r>
              <a:rPr lang="nb-NO" dirty="0"/>
              <a:t> </a:t>
            </a:r>
            <a:r>
              <a:rPr lang="nb-NO" dirty="0" err="1"/>
              <a:t>use</a:t>
            </a:r>
            <a:r>
              <a:rPr lang="nb-NO" dirty="0"/>
              <a:t> «</a:t>
            </a:r>
            <a:r>
              <a:rPr lang="nb-NO" dirty="0" err="1"/>
              <a:t>the</a:t>
            </a:r>
            <a:r>
              <a:rPr lang="nb-NO" dirty="0"/>
              <a:t> </a:t>
            </a:r>
            <a:r>
              <a:rPr lang="nb-NO" dirty="0" err="1"/>
              <a:t>focus</a:t>
            </a:r>
            <a:r>
              <a:rPr lang="nb-NO" dirty="0"/>
              <a:t> </a:t>
            </a:r>
            <a:r>
              <a:rPr lang="nb-NO" dirty="0" err="1"/>
              <a:t>model</a:t>
            </a:r>
            <a:r>
              <a:rPr lang="nb-NO" dirty="0"/>
              <a:t>». First </a:t>
            </a:r>
            <a:r>
              <a:rPr lang="nb-NO" dirty="0" err="1"/>
              <a:t>you</a:t>
            </a:r>
            <a:r>
              <a:rPr lang="nb-NO" dirty="0"/>
              <a:t> </a:t>
            </a:r>
            <a:r>
              <a:rPr lang="nb-NO" dirty="0" err="1"/>
              <a:t>can</a:t>
            </a:r>
            <a:r>
              <a:rPr lang="nb-NO" dirty="0"/>
              <a:t> </a:t>
            </a:r>
            <a:r>
              <a:rPr lang="nb-NO" dirty="0" err="1"/>
              <a:t>say</a:t>
            </a:r>
            <a:r>
              <a:rPr lang="nb-NO" dirty="0"/>
              <a:t> </a:t>
            </a:r>
            <a:r>
              <a:rPr lang="nb-NO" dirty="0" err="1"/>
              <a:t>something</a:t>
            </a:r>
            <a:r>
              <a:rPr lang="nb-NO" dirty="0"/>
              <a:t> </a:t>
            </a:r>
            <a:r>
              <a:rPr lang="nb-NO" dirty="0" err="1"/>
              <a:t>about</a:t>
            </a:r>
            <a:r>
              <a:rPr lang="nb-NO" dirty="0"/>
              <a:t> </a:t>
            </a:r>
            <a:r>
              <a:rPr lang="nb-NO" dirty="0" err="1"/>
              <a:t>what</a:t>
            </a:r>
            <a:r>
              <a:rPr lang="nb-NO" dirty="0"/>
              <a:t> is </a:t>
            </a:r>
            <a:r>
              <a:rPr lang="nb-NO" dirty="0" err="1"/>
              <a:t>important</a:t>
            </a:r>
            <a:r>
              <a:rPr lang="nb-NO" dirty="0"/>
              <a:t> in </a:t>
            </a:r>
            <a:r>
              <a:rPr lang="nb-NO" dirty="0" err="1"/>
              <a:t>life</a:t>
            </a:r>
            <a:r>
              <a:rPr lang="nb-NO" dirty="0"/>
              <a:t>. (The </a:t>
            </a:r>
            <a:r>
              <a:rPr lang="nb-NO" dirty="0" err="1"/>
              <a:t>teacher</a:t>
            </a:r>
            <a:r>
              <a:rPr lang="nb-NO" dirty="0"/>
              <a:t> </a:t>
            </a:r>
            <a:r>
              <a:rPr lang="nb-NO" dirty="0" err="1"/>
              <a:t>takes</a:t>
            </a:r>
            <a:r>
              <a:rPr lang="nb-NO" dirty="0"/>
              <a:t> notes </a:t>
            </a:r>
            <a:r>
              <a:rPr lang="nb-NO" dirty="0" err="1"/>
              <a:t>of</a:t>
            </a:r>
            <a:r>
              <a:rPr lang="nb-NO" dirty="0"/>
              <a:t> </a:t>
            </a:r>
            <a:r>
              <a:rPr lang="nb-NO" dirty="0" err="1"/>
              <a:t>everything</a:t>
            </a:r>
            <a:r>
              <a:rPr lang="nb-NO" dirty="0"/>
              <a:t> </a:t>
            </a:r>
            <a:r>
              <a:rPr lang="nb-NO" dirty="0" err="1"/>
              <a:t>the</a:t>
            </a:r>
            <a:r>
              <a:rPr lang="nb-NO" dirty="0"/>
              <a:t> student </a:t>
            </a:r>
            <a:r>
              <a:rPr lang="nb-NO" dirty="0" err="1"/>
              <a:t>says</a:t>
            </a:r>
            <a:r>
              <a:rPr lang="nb-NO" dirty="0"/>
              <a:t> </a:t>
            </a:r>
            <a:r>
              <a:rPr lang="nb-NO" dirty="0" err="1"/>
              <a:t>on</a:t>
            </a:r>
            <a:r>
              <a:rPr lang="nb-NO" dirty="0"/>
              <a:t> </a:t>
            </a:r>
            <a:r>
              <a:rPr lang="nb-NO" dirty="0" err="1"/>
              <a:t>the</a:t>
            </a:r>
            <a:r>
              <a:rPr lang="nb-NO" dirty="0"/>
              <a:t> </a:t>
            </a:r>
            <a:r>
              <a:rPr lang="nb-NO" dirty="0" err="1"/>
              <a:t>whiteboard</a:t>
            </a:r>
            <a:r>
              <a:rPr lang="nb-NO" dirty="0"/>
              <a:t>, and </a:t>
            </a:r>
            <a:r>
              <a:rPr lang="nb-NO" dirty="0" err="1"/>
              <a:t>the</a:t>
            </a:r>
            <a:r>
              <a:rPr lang="nb-NO" dirty="0"/>
              <a:t> </a:t>
            </a:r>
            <a:r>
              <a:rPr lang="nb-NO" dirty="0" err="1"/>
              <a:t>teacher</a:t>
            </a:r>
            <a:r>
              <a:rPr lang="nb-NO" dirty="0"/>
              <a:t> </a:t>
            </a:r>
            <a:r>
              <a:rPr lang="nb-NO" dirty="0" err="1"/>
              <a:t>may</a:t>
            </a:r>
            <a:r>
              <a:rPr lang="nb-NO" dirty="0"/>
              <a:t> </a:t>
            </a:r>
            <a:r>
              <a:rPr lang="nb-NO" dirty="0" err="1"/>
              <a:t>add</a:t>
            </a:r>
            <a:r>
              <a:rPr lang="nb-NO" dirty="0"/>
              <a:t> </a:t>
            </a:r>
            <a:r>
              <a:rPr lang="nb-NO" dirty="0" err="1"/>
              <a:t>points</a:t>
            </a:r>
            <a:r>
              <a:rPr lang="nb-NO" dirty="0"/>
              <a:t> </a:t>
            </a:r>
            <a:r>
              <a:rPr lang="nb-NO" dirty="0" err="1"/>
              <a:t>on</a:t>
            </a:r>
            <a:r>
              <a:rPr lang="nb-NO" dirty="0"/>
              <a:t> </a:t>
            </a:r>
            <a:r>
              <a:rPr lang="nb-NO" dirty="0" err="1"/>
              <a:t>the</a:t>
            </a:r>
            <a:r>
              <a:rPr lang="nb-NO" dirty="0"/>
              <a:t> list </a:t>
            </a:r>
            <a:r>
              <a:rPr lang="nb-NO" dirty="0" err="1"/>
              <a:t>based</a:t>
            </a:r>
            <a:r>
              <a:rPr lang="nb-NO" dirty="0"/>
              <a:t> </a:t>
            </a:r>
            <a:r>
              <a:rPr lang="nb-NO" dirty="0" err="1"/>
              <a:t>on</a:t>
            </a:r>
            <a:r>
              <a:rPr lang="nb-NO" dirty="0"/>
              <a:t> </a:t>
            </a:r>
            <a:r>
              <a:rPr lang="nb-NO" dirty="0" err="1"/>
              <a:t>what</a:t>
            </a:r>
            <a:r>
              <a:rPr lang="nb-NO" dirty="0"/>
              <a:t> is </a:t>
            </a:r>
            <a:r>
              <a:rPr lang="nb-NO" dirty="0" err="1"/>
              <a:t>revealed</a:t>
            </a:r>
            <a:r>
              <a:rPr lang="nb-NO" dirty="0"/>
              <a:t> in </a:t>
            </a:r>
            <a:r>
              <a:rPr lang="nb-NO" dirty="0" err="1"/>
              <a:t>previous</a:t>
            </a:r>
            <a:r>
              <a:rPr lang="nb-NO" dirty="0"/>
              <a:t> </a:t>
            </a:r>
            <a:r>
              <a:rPr lang="nb-NO" dirty="0" err="1"/>
              <a:t>reflections</a:t>
            </a:r>
            <a:r>
              <a:rPr lang="nb-NO" dirty="0"/>
              <a:t>.) </a:t>
            </a:r>
            <a:r>
              <a:rPr lang="nb-NO" dirty="0" err="1"/>
              <a:t>Which</a:t>
            </a:r>
            <a:r>
              <a:rPr lang="nb-NO" dirty="0"/>
              <a:t> </a:t>
            </a:r>
            <a:r>
              <a:rPr lang="nb-NO" dirty="0" err="1"/>
              <a:t>of</a:t>
            </a:r>
            <a:r>
              <a:rPr lang="nb-NO" dirty="0"/>
              <a:t> </a:t>
            </a:r>
            <a:r>
              <a:rPr lang="nb-NO" dirty="0" err="1"/>
              <a:t>these</a:t>
            </a:r>
            <a:r>
              <a:rPr lang="nb-NO" dirty="0"/>
              <a:t> </a:t>
            </a:r>
            <a:r>
              <a:rPr lang="nb-NO" dirty="0" err="1"/>
              <a:t>things</a:t>
            </a:r>
            <a:r>
              <a:rPr lang="nb-NO" dirty="0"/>
              <a:t> </a:t>
            </a:r>
            <a:r>
              <a:rPr lang="nb-NO" dirty="0" err="1"/>
              <a:t>are</a:t>
            </a:r>
            <a:r>
              <a:rPr lang="nb-NO" dirty="0"/>
              <a:t> </a:t>
            </a:r>
            <a:r>
              <a:rPr lang="nb-NO" dirty="0" err="1"/>
              <a:t>urgent</a:t>
            </a:r>
            <a:r>
              <a:rPr lang="nb-NO" dirty="0"/>
              <a:t>? </a:t>
            </a:r>
            <a:r>
              <a:rPr lang="nb-NO" dirty="0" err="1"/>
              <a:t>Now</a:t>
            </a:r>
            <a:r>
              <a:rPr lang="nb-NO" dirty="0"/>
              <a:t> </a:t>
            </a:r>
            <a:r>
              <a:rPr lang="nb-NO" dirty="0" err="1"/>
              <a:t>we</a:t>
            </a:r>
            <a:r>
              <a:rPr lang="nb-NO" dirty="0"/>
              <a:t> </a:t>
            </a:r>
            <a:r>
              <a:rPr lang="nb-NO" dirty="0" err="1"/>
              <a:t>will</a:t>
            </a:r>
            <a:r>
              <a:rPr lang="nb-NO" dirty="0"/>
              <a:t> </a:t>
            </a:r>
            <a:r>
              <a:rPr lang="nb-NO" dirty="0" err="1"/>
              <a:t>pick</a:t>
            </a:r>
            <a:r>
              <a:rPr lang="nb-NO" dirty="0"/>
              <a:t> </a:t>
            </a:r>
            <a:r>
              <a:rPr lang="nb-NO" dirty="0" err="1"/>
              <a:t>maximum</a:t>
            </a:r>
            <a:r>
              <a:rPr lang="nb-NO" dirty="0"/>
              <a:t> </a:t>
            </a:r>
            <a:r>
              <a:rPr lang="nb-NO" dirty="0" err="1"/>
              <a:t>three-four</a:t>
            </a:r>
            <a:r>
              <a:rPr lang="nb-NO" dirty="0"/>
              <a:t> </a:t>
            </a:r>
            <a:r>
              <a:rPr lang="nb-NO" dirty="0" err="1"/>
              <a:t>things</a:t>
            </a:r>
            <a:r>
              <a:rPr lang="nb-NO" dirty="0"/>
              <a:t> </a:t>
            </a:r>
            <a:r>
              <a:rPr lang="nb-NO" dirty="0" err="1"/>
              <a:t>that</a:t>
            </a:r>
            <a:r>
              <a:rPr lang="nb-NO" dirty="0"/>
              <a:t> </a:t>
            </a:r>
            <a:r>
              <a:rPr lang="nb-NO" dirty="0" err="1"/>
              <a:t>are</a:t>
            </a:r>
            <a:r>
              <a:rPr lang="nb-NO" dirty="0"/>
              <a:t> </a:t>
            </a:r>
            <a:r>
              <a:rPr lang="nb-NO" dirty="0" err="1"/>
              <a:t>on</a:t>
            </a:r>
            <a:r>
              <a:rPr lang="nb-NO" dirty="0"/>
              <a:t> </a:t>
            </a:r>
            <a:r>
              <a:rPr lang="nb-NO" dirty="0" err="1"/>
              <a:t>the</a:t>
            </a:r>
            <a:r>
              <a:rPr lang="nb-NO" dirty="0"/>
              <a:t> </a:t>
            </a:r>
            <a:r>
              <a:rPr lang="nb-NO" dirty="0" err="1"/>
              <a:t>urgent</a:t>
            </a:r>
            <a:r>
              <a:rPr lang="nb-NO" dirty="0"/>
              <a:t>-list. (The </a:t>
            </a:r>
            <a:r>
              <a:rPr lang="nb-NO" dirty="0" err="1"/>
              <a:t>teacher</a:t>
            </a:r>
            <a:r>
              <a:rPr lang="nb-NO" dirty="0"/>
              <a:t> </a:t>
            </a:r>
            <a:r>
              <a:rPr lang="nb-NO" dirty="0" err="1"/>
              <a:t>puts</a:t>
            </a:r>
            <a:r>
              <a:rPr lang="nb-NO" dirty="0"/>
              <a:t> a </a:t>
            </a:r>
            <a:r>
              <a:rPr lang="nb-NO" dirty="0" err="1"/>
              <a:t>circle</a:t>
            </a:r>
            <a:r>
              <a:rPr lang="nb-NO" dirty="0"/>
              <a:t> </a:t>
            </a:r>
            <a:r>
              <a:rPr lang="nb-NO" dirty="0" err="1"/>
              <a:t>around</a:t>
            </a:r>
            <a:r>
              <a:rPr lang="nb-NO" dirty="0"/>
              <a:t> </a:t>
            </a:r>
            <a:r>
              <a:rPr lang="nb-NO" dirty="0" err="1"/>
              <a:t>the</a:t>
            </a:r>
            <a:r>
              <a:rPr lang="nb-NO" dirty="0"/>
              <a:t> </a:t>
            </a:r>
            <a:r>
              <a:rPr lang="nb-NO" dirty="0" err="1"/>
              <a:t>urgent</a:t>
            </a:r>
            <a:r>
              <a:rPr lang="nb-NO" dirty="0"/>
              <a:t> </a:t>
            </a:r>
            <a:r>
              <a:rPr lang="nb-NO" dirty="0" err="1"/>
              <a:t>things</a:t>
            </a:r>
            <a:r>
              <a:rPr lang="nb-NO" dirty="0"/>
              <a:t>). Are </a:t>
            </a:r>
            <a:r>
              <a:rPr lang="nb-NO" dirty="0" err="1"/>
              <a:t>some</a:t>
            </a:r>
            <a:r>
              <a:rPr lang="nb-NO" dirty="0"/>
              <a:t> </a:t>
            </a:r>
            <a:r>
              <a:rPr lang="nb-NO" dirty="0" err="1"/>
              <a:t>of</a:t>
            </a:r>
            <a:r>
              <a:rPr lang="nb-NO" dirty="0"/>
              <a:t> </a:t>
            </a:r>
            <a:r>
              <a:rPr lang="nb-NO" dirty="0" err="1"/>
              <a:t>this</a:t>
            </a:r>
            <a:r>
              <a:rPr lang="nb-NO" dirty="0"/>
              <a:t> </a:t>
            </a:r>
            <a:r>
              <a:rPr lang="nb-NO" dirty="0" err="1"/>
              <a:t>things</a:t>
            </a:r>
            <a:r>
              <a:rPr lang="nb-NO" dirty="0"/>
              <a:t> </a:t>
            </a:r>
            <a:r>
              <a:rPr lang="nb-NO" dirty="0" err="1"/>
              <a:t>distracting</a:t>
            </a:r>
            <a:r>
              <a:rPr lang="nb-NO" dirty="0"/>
              <a:t>, or </a:t>
            </a:r>
            <a:r>
              <a:rPr lang="nb-NO" dirty="0" err="1"/>
              <a:t>may</a:t>
            </a:r>
            <a:r>
              <a:rPr lang="nb-NO" dirty="0"/>
              <a:t> </a:t>
            </a:r>
            <a:r>
              <a:rPr lang="nb-NO" dirty="0" err="1"/>
              <a:t>completely</a:t>
            </a:r>
            <a:r>
              <a:rPr lang="nb-NO" dirty="0"/>
              <a:t> </a:t>
            </a:r>
            <a:r>
              <a:rPr lang="nb-NO" dirty="0" err="1"/>
              <a:t>wasted</a:t>
            </a:r>
            <a:r>
              <a:rPr lang="nb-NO" dirty="0"/>
              <a:t> to </a:t>
            </a:r>
            <a:r>
              <a:rPr lang="nb-NO" dirty="0" err="1"/>
              <a:t>think</a:t>
            </a:r>
            <a:r>
              <a:rPr lang="nb-NO" dirty="0"/>
              <a:t> </a:t>
            </a:r>
            <a:r>
              <a:rPr lang="nb-NO" dirty="0" err="1"/>
              <a:t>about</a:t>
            </a:r>
            <a:r>
              <a:rPr lang="nb-NO" dirty="0"/>
              <a:t> or do </a:t>
            </a:r>
            <a:r>
              <a:rPr lang="nb-NO" dirty="0" err="1"/>
              <a:t>exactly</a:t>
            </a:r>
            <a:r>
              <a:rPr lang="nb-NO" dirty="0"/>
              <a:t> </a:t>
            </a:r>
            <a:r>
              <a:rPr lang="nb-NO" dirty="0" err="1"/>
              <a:t>now</a:t>
            </a:r>
            <a:r>
              <a:rPr lang="nb-NO" dirty="0"/>
              <a:t>? (The </a:t>
            </a:r>
            <a:r>
              <a:rPr lang="nb-NO" dirty="0" err="1"/>
              <a:t>teacher</a:t>
            </a:r>
            <a:r>
              <a:rPr lang="nb-NO" dirty="0"/>
              <a:t> </a:t>
            </a:r>
            <a:r>
              <a:rPr lang="nb-NO" dirty="0" err="1"/>
              <a:t>puts</a:t>
            </a:r>
            <a:r>
              <a:rPr lang="nb-NO" dirty="0"/>
              <a:t> parantheses </a:t>
            </a:r>
            <a:r>
              <a:rPr lang="nb-NO" dirty="0" err="1"/>
              <a:t>around</a:t>
            </a:r>
            <a:r>
              <a:rPr lang="nb-NO" dirty="0"/>
              <a:t> </a:t>
            </a:r>
            <a:r>
              <a:rPr lang="nb-NO" dirty="0" err="1"/>
              <a:t>the</a:t>
            </a:r>
            <a:r>
              <a:rPr lang="nb-NO" dirty="0"/>
              <a:t> elements </a:t>
            </a:r>
            <a:r>
              <a:rPr lang="nb-NO" dirty="0" err="1"/>
              <a:t>the</a:t>
            </a:r>
            <a:r>
              <a:rPr lang="nb-NO" dirty="0"/>
              <a:t> students </a:t>
            </a:r>
            <a:r>
              <a:rPr lang="nb-NO" dirty="0" err="1"/>
              <a:t>find</a:t>
            </a:r>
            <a:r>
              <a:rPr lang="nb-NO" dirty="0"/>
              <a:t> </a:t>
            </a:r>
            <a:r>
              <a:rPr lang="nb-NO" dirty="0" err="1"/>
              <a:t>distracting</a:t>
            </a:r>
            <a:r>
              <a:rPr lang="nb-NO" dirty="0"/>
              <a:t> and </a:t>
            </a:r>
            <a:r>
              <a:rPr lang="nb-NO" dirty="0" err="1"/>
              <a:t>crosses</a:t>
            </a:r>
            <a:r>
              <a:rPr lang="nb-NO" dirty="0"/>
              <a:t> </a:t>
            </a:r>
            <a:r>
              <a:rPr lang="nb-NO" dirty="0" err="1"/>
              <a:t>out</a:t>
            </a:r>
            <a:r>
              <a:rPr lang="nb-NO" dirty="0"/>
              <a:t> </a:t>
            </a:r>
            <a:r>
              <a:rPr lang="nb-NO" dirty="0" err="1"/>
              <a:t>what</a:t>
            </a:r>
            <a:r>
              <a:rPr lang="nb-NO" dirty="0"/>
              <a:t> </a:t>
            </a:r>
            <a:r>
              <a:rPr lang="nb-NO" dirty="0" err="1"/>
              <a:t>they</a:t>
            </a:r>
            <a:r>
              <a:rPr lang="nb-NO" dirty="0"/>
              <a:t> </a:t>
            </a:r>
            <a:r>
              <a:rPr lang="nb-NO" dirty="0" err="1"/>
              <a:t>perhaps</a:t>
            </a:r>
            <a:r>
              <a:rPr lang="nb-NO" dirty="0"/>
              <a:t> </a:t>
            </a:r>
            <a:r>
              <a:rPr lang="nb-NO" dirty="0" err="1"/>
              <a:t>find</a:t>
            </a:r>
            <a:r>
              <a:rPr lang="nb-NO" dirty="0"/>
              <a:t> </a:t>
            </a:r>
            <a:r>
              <a:rPr lang="nb-NO" dirty="0" err="1"/>
              <a:t>wasting</a:t>
            </a:r>
            <a:r>
              <a:rPr lang="nb-NO" dirty="0"/>
              <a:t>.) Ask: </a:t>
            </a:r>
            <a:r>
              <a:rPr lang="nb-NO" dirty="0" err="1"/>
              <a:t>What</a:t>
            </a:r>
            <a:r>
              <a:rPr lang="nb-NO" dirty="0"/>
              <a:t> </a:t>
            </a:r>
            <a:r>
              <a:rPr lang="nb-NO" dirty="0" err="1"/>
              <a:t>can</a:t>
            </a:r>
            <a:r>
              <a:rPr lang="nb-NO" dirty="0"/>
              <a:t> </a:t>
            </a:r>
            <a:r>
              <a:rPr lang="nb-NO" dirty="0" err="1"/>
              <a:t>we</a:t>
            </a:r>
            <a:r>
              <a:rPr lang="nb-NO" dirty="0"/>
              <a:t> do to </a:t>
            </a:r>
            <a:r>
              <a:rPr lang="nb-NO" dirty="0" err="1"/>
              <a:t>focus</a:t>
            </a:r>
            <a:r>
              <a:rPr lang="nb-NO" dirty="0"/>
              <a:t> </a:t>
            </a:r>
            <a:r>
              <a:rPr lang="nb-NO" dirty="0" err="1"/>
              <a:t>on</a:t>
            </a:r>
            <a:r>
              <a:rPr lang="nb-NO" dirty="0"/>
              <a:t> </a:t>
            </a:r>
            <a:r>
              <a:rPr lang="nb-NO" dirty="0" err="1"/>
              <a:t>the</a:t>
            </a:r>
            <a:r>
              <a:rPr lang="nb-NO" dirty="0"/>
              <a:t> </a:t>
            </a:r>
            <a:r>
              <a:rPr lang="nb-NO" dirty="0" err="1"/>
              <a:t>things</a:t>
            </a:r>
            <a:r>
              <a:rPr lang="nb-NO" dirty="0"/>
              <a:t> </a:t>
            </a:r>
            <a:r>
              <a:rPr lang="nb-NO" dirty="0" err="1"/>
              <a:t>that</a:t>
            </a:r>
            <a:r>
              <a:rPr lang="nb-NO" dirty="0"/>
              <a:t> </a:t>
            </a:r>
            <a:r>
              <a:rPr lang="nb-NO" dirty="0" err="1"/>
              <a:t>are</a:t>
            </a:r>
            <a:r>
              <a:rPr lang="nb-NO" dirty="0"/>
              <a:t> </a:t>
            </a:r>
            <a:r>
              <a:rPr lang="nb-NO" dirty="0" err="1"/>
              <a:t>important</a:t>
            </a:r>
            <a:r>
              <a:rPr lang="nb-NO" dirty="0"/>
              <a:t> and </a:t>
            </a:r>
            <a:r>
              <a:rPr lang="nb-NO" dirty="0" err="1"/>
              <a:t>urgent</a:t>
            </a:r>
            <a:r>
              <a:rPr lang="nb-NO" dirty="0"/>
              <a:t>? The </a:t>
            </a:r>
            <a:r>
              <a:rPr lang="nb-NO" dirty="0" err="1"/>
              <a:t>teacher</a:t>
            </a:r>
            <a:r>
              <a:rPr lang="nb-NO" dirty="0"/>
              <a:t> </a:t>
            </a:r>
            <a:r>
              <a:rPr lang="nb-NO" dirty="0" err="1"/>
              <a:t>writes</a:t>
            </a:r>
            <a:r>
              <a:rPr lang="nb-NO" dirty="0"/>
              <a:t> </a:t>
            </a:r>
            <a:r>
              <a:rPr lang="nb-NO" dirty="0" err="1"/>
              <a:t>down</a:t>
            </a:r>
            <a:r>
              <a:rPr lang="nb-NO" dirty="0"/>
              <a:t> </a:t>
            </a:r>
            <a:r>
              <a:rPr lang="nb-NO" dirty="0" err="1"/>
              <a:t>suggestions</a:t>
            </a:r>
            <a:r>
              <a:rPr lang="nb-NO" dirty="0"/>
              <a:t> </a:t>
            </a:r>
            <a:r>
              <a:rPr lang="nb-NO" dirty="0" err="1"/>
              <a:t>on</a:t>
            </a:r>
            <a:r>
              <a:rPr lang="nb-NO" dirty="0"/>
              <a:t> </a:t>
            </a:r>
            <a:r>
              <a:rPr lang="nb-NO" dirty="0" err="1"/>
              <a:t>the</a:t>
            </a:r>
            <a:r>
              <a:rPr lang="nb-NO" dirty="0"/>
              <a:t> </a:t>
            </a:r>
            <a:r>
              <a:rPr lang="nb-NO" dirty="0" err="1"/>
              <a:t>whiteboard</a:t>
            </a:r>
            <a:r>
              <a:rPr lang="nb-NO" dirty="0"/>
              <a:t>.</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11</a:t>
            </a:fld>
            <a:endParaRPr lang="nb-NO"/>
          </a:p>
        </p:txBody>
      </p:sp>
    </p:spTree>
    <p:extLst>
      <p:ext uri="{BB962C8B-B14F-4D97-AF65-F5344CB8AC3E}">
        <p14:creationId xmlns:p14="http://schemas.microsoft.com/office/powerpoint/2010/main" val="404378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The students </a:t>
            </a:r>
            <a:r>
              <a:rPr lang="nb-NO" sz="1200" dirty="0" err="1"/>
              <a:t>get</a:t>
            </a:r>
            <a:r>
              <a:rPr lang="nb-NO" sz="1200" dirty="0"/>
              <a:t> </a:t>
            </a:r>
            <a:r>
              <a:rPr lang="nb-NO" sz="1200" dirty="0" err="1"/>
              <a:t>their</a:t>
            </a:r>
            <a:r>
              <a:rPr lang="nb-NO" sz="1200" dirty="0"/>
              <a:t> </a:t>
            </a:r>
            <a:r>
              <a:rPr lang="nb-NO" sz="1200" dirty="0" err="1"/>
              <a:t>logbooks</a:t>
            </a:r>
            <a:r>
              <a:rPr lang="nb-NO" sz="1200" dirty="0"/>
              <a:t> back and </a:t>
            </a:r>
            <a:r>
              <a:rPr lang="nb-NO" sz="1200" dirty="0" err="1"/>
              <a:t>answer</a:t>
            </a:r>
            <a:r>
              <a:rPr lang="nb-NO" sz="1200" dirty="0"/>
              <a:t> questions 4 and 5. </a:t>
            </a:r>
            <a:r>
              <a:rPr lang="nb-NO" sz="1200" dirty="0" err="1"/>
              <a:t>Give</a:t>
            </a:r>
            <a:r>
              <a:rPr lang="nb-NO" sz="1200" dirty="0"/>
              <a:t> </a:t>
            </a:r>
            <a:r>
              <a:rPr lang="nb-NO" sz="1200" dirty="0" err="1"/>
              <a:t>some</a:t>
            </a:r>
            <a:r>
              <a:rPr lang="nb-NO" sz="1200" dirty="0"/>
              <a:t> </a:t>
            </a:r>
            <a:r>
              <a:rPr lang="nb-NO" sz="1200" dirty="0" err="1"/>
              <a:t>examples</a:t>
            </a:r>
            <a:r>
              <a:rPr lang="nb-NO" sz="1200" dirty="0"/>
              <a:t> </a:t>
            </a:r>
            <a:r>
              <a:rPr lang="nb-NO" sz="1200" dirty="0" err="1"/>
              <a:t>based</a:t>
            </a:r>
            <a:r>
              <a:rPr lang="nb-NO" sz="1200" dirty="0"/>
              <a:t> </a:t>
            </a:r>
            <a:r>
              <a:rPr lang="nb-NO" sz="1200" dirty="0" err="1"/>
              <a:t>on</a:t>
            </a:r>
            <a:r>
              <a:rPr lang="nb-NO" sz="1200" dirty="0"/>
              <a:t> </a:t>
            </a:r>
            <a:r>
              <a:rPr lang="nb-NO" sz="1200" dirty="0" err="1"/>
              <a:t>what</a:t>
            </a:r>
            <a:r>
              <a:rPr lang="nb-NO" sz="1200" dirty="0"/>
              <a:t> </a:t>
            </a:r>
            <a:r>
              <a:rPr lang="nb-NO" sz="1200" dirty="0" err="1"/>
              <a:t>the</a:t>
            </a:r>
            <a:r>
              <a:rPr lang="nb-NO" sz="1200" dirty="0"/>
              <a:t> students have </a:t>
            </a:r>
            <a:r>
              <a:rPr lang="nb-NO" sz="1200" dirty="0" err="1"/>
              <a:t>already</a:t>
            </a:r>
            <a:r>
              <a:rPr lang="nb-NO" sz="1200" dirty="0"/>
              <a:t> </a:t>
            </a:r>
            <a:r>
              <a:rPr lang="nb-NO" sz="1200" dirty="0" err="1"/>
              <a:t>written</a:t>
            </a:r>
            <a:r>
              <a:rPr lang="nb-NO" sz="1200" dirty="0"/>
              <a:t>, e.g. </a:t>
            </a:r>
            <a:r>
              <a:rPr lang="nb-NO" sz="1200" dirty="0" err="1"/>
              <a:t>if</a:t>
            </a:r>
            <a:r>
              <a:rPr lang="nb-NO" sz="1200" dirty="0"/>
              <a:t> </a:t>
            </a:r>
            <a:r>
              <a:rPr lang="nb-NO" sz="1200" dirty="0" err="1"/>
              <a:t>they</a:t>
            </a:r>
            <a:r>
              <a:rPr lang="nb-NO" sz="1200" dirty="0"/>
              <a:t> </a:t>
            </a:r>
            <a:r>
              <a:rPr lang="nb-NO" sz="1200" dirty="0" err="1"/>
              <a:t>may</a:t>
            </a:r>
            <a:r>
              <a:rPr lang="nb-NO" sz="1200" dirty="0"/>
              <a:t> </a:t>
            </a:r>
            <a:r>
              <a:rPr lang="nb-NO" sz="1200" dirty="0" err="1"/>
              <a:t>focus</a:t>
            </a:r>
            <a:r>
              <a:rPr lang="nb-NO" sz="1200" dirty="0"/>
              <a:t> </a:t>
            </a:r>
            <a:r>
              <a:rPr lang="nb-NO" sz="1200" dirty="0" err="1"/>
              <a:t>on</a:t>
            </a:r>
            <a:r>
              <a:rPr lang="nb-NO" sz="1200" dirty="0"/>
              <a:t> </a:t>
            </a:r>
            <a:r>
              <a:rPr lang="nb-NO" sz="1200" dirty="0" err="1"/>
              <a:t>learning</a:t>
            </a:r>
            <a:r>
              <a:rPr lang="nb-NO" sz="1200" dirty="0"/>
              <a:t> Norwegian, </a:t>
            </a:r>
            <a:r>
              <a:rPr lang="nb-NO" sz="1200" dirty="0" err="1"/>
              <a:t>becoming</a:t>
            </a:r>
            <a:r>
              <a:rPr lang="nb-NO" sz="1200" dirty="0"/>
              <a:t> </a:t>
            </a:r>
            <a:r>
              <a:rPr lang="nb-NO" sz="1200" dirty="0" err="1"/>
              <a:t>integrated</a:t>
            </a:r>
            <a:r>
              <a:rPr lang="nb-NO" sz="1200" dirty="0"/>
              <a:t> in </a:t>
            </a:r>
            <a:r>
              <a:rPr lang="nb-NO" sz="1200" dirty="0" err="1"/>
              <a:t>society</a:t>
            </a:r>
            <a:r>
              <a:rPr lang="nb-NO" sz="1200" dirty="0"/>
              <a:t>, </a:t>
            </a:r>
            <a:r>
              <a:rPr lang="nb-NO" sz="1200" dirty="0" err="1"/>
              <a:t>get</a:t>
            </a:r>
            <a:r>
              <a:rPr lang="nb-NO" sz="1200" dirty="0"/>
              <a:t> </a:t>
            </a:r>
            <a:r>
              <a:rPr lang="nb-NO" sz="1200" dirty="0" err="1"/>
              <a:t>job</a:t>
            </a:r>
            <a:r>
              <a:rPr lang="nb-NO" sz="1200" dirty="0"/>
              <a:t> </a:t>
            </a:r>
            <a:r>
              <a:rPr lang="nb-NO" sz="1200" dirty="0" err="1"/>
              <a:t>experience</a:t>
            </a:r>
            <a:r>
              <a:rPr lang="nb-NO" sz="1200" dirty="0"/>
              <a:t>, to </a:t>
            </a:r>
            <a:r>
              <a:rPr lang="nb-NO" sz="1200" dirty="0" err="1"/>
              <a:t>improve</a:t>
            </a:r>
            <a:r>
              <a:rPr lang="nb-NO" sz="1200" dirty="0"/>
              <a:t> in </a:t>
            </a:r>
            <a:r>
              <a:rPr lang="nb-NO" sz="1200" dirty="0" err="1"/>
              <a:t>subjects</a:t>
            </a:r>
            <a:r>
              <a:rPr lang="nb-NO" sz="1200" dirty="0"/>
              <a:t> in </a:t>
            </a:r>
            <a:r>
              <a:rPr lang="nb-NO" sz="1200" dirty="0" err="1"/>
              <a:t>school</a:t>
            </a:r>
            <a:r>
              <a:rPr lang="nb-NO" sz="1200" dirty="0"/>
              <a:t> </a:t>
            </a:r>
            <a:r>
              <a:rPr lang="nb-NO" sz="1200" dirty="0" err="1"/>
              <a:t>What</a:t>
            </a:r>
            <a:r>
              <a:rPr lang="nb-NO" sz="1200" dirty="0"/>
              <a:t> </a:t>
            </a:r>
            <a:r>
              <a:rPr lang="nb-NO" sz="1200" dirty="0" err="1"/>
              <a:t>can</a:t>
            </a:r>
            <a:r>
              <a:rPr lang="nb-NO" sz="1200" dirty="0"/>
              <a:t> </a:t>
            </a:r>
            <a:r>
              <a:rPr lang="nb-NO" sz="1200" dirty="0" err="1"/>
              <a:t>they</a:t>
            </a:r>
            <a:r>
              <a:rPr lang="nb-NO" sz="1200" dirty="0"/>
              <a:t> do, e.g. </a:t>
            </a:r>
            <a:r>
              <a:rPr lang="nb-NO" sz="1200" dirty="0" err="1"/>
              <a:t>watch</a:t>
            </a:r>
            <a:r>
              <a:rPr lang="nb-NO" sz="1200" dirty="0"/>
              <a:t> Norwegian </a:t>
            </a:r>
            <a:r>
              <a:rPr lang="nb-NO" sz="1200" dirty="0" err="1"/>
              <a:t>children</a:t>
            </a:r>
            <a:r>
              <a:rPr lang="nb-NO" sz="1200" dirty="0"/>
              <a:t> </a:t>
            </a:r>
            <a:r>
              <a:rPr lang="nb-NO" sz="1200" dirty="0" err="1"/>
              <a:t>programmes</a:t>
            </a:r>
            <a:r>
              <a:rPr lang="nb-NO" sz="1200" dirty="0"/>
              <a:t> </a:t>
            </a:r>
            <a:r>
              <a:rPr lang="nb-NO" sz="1200" dirty="0" err="1"/>
              <a:t>on</a:t>
            </a:r>
            <a:r>
              <a:rPr lang="nb-NO" sz="1200" dirty="0"/>
              <a:t> </a:t>
            </a:r>
            <a:r>
              <a:rPr lang="nb-NO" sz="1200" dirty="0" err="1"/>
              <a:t>television</a:t>
            </a:r>
            <a:r>
              <a:rPr lang="nb-NO" sz="1200" dirty="0"/>
              <a:t>, lend Norwegian </a:t>
            </a:r>
            <a:r>
              <a:rPr lang="nb-NO" sz="1200" dirty="0" err="1"/>
              <a:t>books</a:t>
            </a:r>
            <a:r>
              <a:rPr lang="nb-NO" sz="1200" dirty="0"/>
              <a:t> at </a:t>
            </a:r>
            <a:r>
              <a:rPr lang="nb-NO" sz="1200" dirty="0" err="1"/>
              <a:t>the</a:t>
            </a:r>
            <a:r>
              <a:rPr lang="nb-NO" sz="1200" dirty="0"/>
              <a:t> </a:t>
            </a:r>
            <a:r>
              <a:rPr lang="nb-NO" sz="1200" dirty="0" err="1"/>
              <a:t>library</a:t>
            </a:r>
            <a:r>
              <a:rPr lang="nb-NO" sz="1200" dirty="0"/>
              <a:t>, </a:t>
            </a:r>
            <a:r>
              <a:rPr lang="nb-NO" sz="1200" dirty="0" err="1"/>
              <a:t>go</a:t>
            </a:r>
            <a:r>
              <a:rPr lang="nb-NO" sz="1200" dirty="0"/>
              <a:t> to </a:t>
            </a:r>
            <a:r>
              <a:rPr lang="nb-NO" sz="1200" dirty="0" err="1"/>
              <a:t>language</a:t>
            </a:r>
            <a:r>
              <a:rPr lang="nb-NO" sz="1200" dirty="0"/>
              <a:t> – kafes, </a:t>
            </a:r>
            <a:r>
              <a:rPr lang="nb-NO" sz="1200" dirty="0" err="1"/>
              <a:t>work</a:t>
            </a:r>
            <a:r>
              <a:rPr lang="nb-NO" sz="1200" dirty="0"/>
              <a:t> 30 </a:t>
            </a:r>
            <a:r>
              <a:rPr lang="nb-NO" sz="1200" dirty="0" err="1"/>
              <a:t>minutes</a:t>
            </a:r>
            <a:r>
              <a:rPr lang="nb-NO" sz="1200" dirty="0"/>
              <a:t> </a:t>
            </a:r>
            <a:r>
              <a:rPr lang="nb-NO" sz="1200" dirty="0" err="1"/>
              <a:t>with</a:t>
            </a:r>
            <a:r>
              <a:rPr lang="nb-NO" sz="1200" dirty="0"/>
              <a:t> </a:t>
            </a:r>
            <a:r>
              <a:rPr lang="nb-NO" sz="1200" dirty="0" err="1"/>
              <a:t>maths</a:t>
            </a:r>
            <a:r>
              <a:rPr lang="nb-NO" sz="1200" dirty="0"/>
              <a:t> </a:t>
            </a:r>
            <a:r>
              <a:rPr lang="nb-NO" sz="1200" dirty="0" err="1"/>
              <a:t>exercises</a:t>
            </a:r>
            <a:r>
              <a:rPr lang="nb-NO" sz="1200" dirty="0"/>
              <a:t> </a:t>
            </a:r>
            <a:r>
              <a:rPr lang="nb-NO" sz="1200" dirty="0" err="1"/>
              <a:t>every</a:t>
            </a:r>
            <a:r>
              <a:rPr lang="nb-NO" sz="1200" dirty="0"/>
              <a:t> </a:t>
            </a:r>
            <a:r>
              <a:rPr lang="nb-NO" sz="1200" dirty="0" err="1"/>
              <a:t>afternoon</a:t>
            </a:r>
            <a:r>
              <a:rPr lang="nb-NO" sz="1200" dirty="0"/>
              <a:t>. The </a:t>
            </a:r>
            <a:r>
              <a:rPr lang="nb-NO" sz="1200" dirty="0" err="1"/>
              <a:t>teacher</a:t>
            </a:r>
            <a:r>
              <a:rPr lang="nb-NO" sz="1200" dirty="0"/>
              <a:t> </a:t>
            </a:r>
            <a:r>
              <a:rPr lang="nb-NO" sz="1200" dirty="0" err="1"/>
              <a:t>collects</a:t>
            </a:r>
            <a:r>
              <a:rPr lang="nb-NO" sz="1200" dirty="0"/>
              <a:t> </a:t>
            </a:r>
            <a:r>
              <a:rPr lang="nb-NO" sz="1200" dirty="0" err="1"/>
              <a:t>the</a:t>
            </a:r>
            <a:r>
              <a:rPr lang="nb-NO" sz="1200" dirty="0"/>
              <a:t> </a:t>
            </a:r>
            <a:r>
              <a:rPr lang="nb-NO" sz="1200" dirty="0" err="1"/>
              <a:t>logbooks</a:t>
            </a:r>
            <a:r>
              <a:rPr lang="nb-NO" sz="1200" dirty="0"/>
              <a:t>. The students </a:t>
            </a:r>
            <a:r>
              <a:rPr lang="nb-NO" sz="1200" dirty="0" err="1"/>
              <a:t>may</a:t>
            </a:r>
            <a:r>
              <a:rPr lang="nb-NO" sz="1200" dirty="0"/>
              <a:t> </a:t>
            </a:r>
            <a:r>
              <a:rPr lang="nb-NO" sz="1200" dirty="0" err="1"/>
              <a:t>take</a:t>
            </a:r>
            <a:r>
              <a:rPr lang="nb-NO" sz="1200" dirty="0"/>
              <a:t> a </a:t>
            </a:r>
            <a:r>
              <a:rPr lang="nb-NO" sz="1200" dirty="0" err="1"/>
              <a:t>picture</a:t>
            </a:r>
            <a:r>
              <a:rPr lang="nb-NO" sz="1200" dirty="0"/>
              <a:t> </a:t>
            </a:r>
            <a:r>
              <a:rPr lang="nb-NO" sz="1200" dirty="0" err="1"/>
              <a:t>of</a:t>
            </a:r>
            <a:r>
              <a:rPr lang="nb-NO" sz="1200" dirty="0"/>
              <a:t> </a:t>
            </a:r>
            <a:r>
              <a:rPr lang="nb-NO" sz="1200" dirty="0" err="1"/>
              <a:t>their</a:t>
            </a:r>
            <a:r>
              <a:rPr lang="nb-NO" sz="1200" dirty="0"/>
              <a:t> plan </a:t>
            </a:r>
            <a:r>
              <a:rPr lang="nb-NO" sz="1200" dirty="0" err="1"/>
              <a:t>before</a:t>
            </a:r>
            <a:r>
              <a:rPr lang="nb-NO" sz="1200" dirty="0"/>
              <a:t> </a:t>
            </a:r>
            <a:r>
              <a:rPr lang="nb-NO" sz="1200" dirty="0" err="1"/>
              <a:t>handing</a:t>
            </a:r>
            <a:r>
              <a:rPr lang="nb-NO" sz="1200" dirty="0"/>
              <a:t> in </a:t>
            </a:r>
            <a:r>
              <a:rPr lang="nb-NO" sz="1200" dirty="0" err="1"/>
              <a:t>the</a:t>
            </a:r>
            <a:r>
              <a:rPr lang="nb-NO" sz="1200" dirty="0"/>
              <a:t> 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endParaRPr lang="nb-NO" sz="1200" dirty="0"/>
          </a:p>
          <a:p>
            <a:endParaRPr lang="nb-NO" dirty="0"/>
          </a:p>
        </p:txBody>
      </p:sp>
      <p:sp>
        <p:nvSpPr>
          <p:cNvPr id="4" name="Plassholder for lysbildenummer 3"/>
          <p:cNvSpPr>
            <a:spLocks noGrp="1"/>
          </p:cNvSpPr>
          <p:nvPr>
            <p:ph type="sldNum" sz="quarter" idx="5"/>
          </p:nvPr>
        </p:nvSpPr>
        <p:spPr/>
        <p:txBody>
          <a:bodyPr/>
          <a:lstStyle/>
          <a:p>
            <a:fld id="{63D6FEA3-437D-4335-B615-4E065C45DE7F}" type="slidenum">
              <a:rPr lang="nb-NO" smtClean="0"/>
              <a:t>12</a:t>
            </a:fld>
            <a:endParaRPr lang="nb-NO"/>
          </a:p>
        </p:txBody>
      </p:sp>
    </p:spTree>
    <p:extLst>
      <p:ext uri="{BB962C8B-B14F-4D97-AF65-F5344CB8AC3E}">
        <p14:creationId xmlns:p14="http://schemas.microsoft.com/office/powerpoint/2010/main" val="346838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a:t>
            </a:r>
            <a:r>
              <a:rPr lang="nb-NO" dirty="0" err="1"/>
              <a:t>method</a:t>
            </a:r>
            <a:r>
              <a:rPr lang="nb-NO" dirty="0"/>
              <a:t> </a:t>
            </a:r>
            <a:r>
              <a:rPr lang="nb-NO" dirty="0" err="1"/>
              <a:t>can</a:t>
            </a:r>
            <a:r>
              <a:rPr lang="nb-NO" dirty="0"/>
              <a:t> be </a:t>
            </a:r>
            <a:r>
              <a:rPr lang="nb-NO" dirty="0" err="1"/>
              <a:t>repeated</a:t>
            </a:r>
            <a:r>
              <a:rPr lang="nb-NO" dirty="0"/>
              <a:t> as </a:t>
            </a:r>
            <a:r>
              <a:rPr lang="nb-NO" dirty="0" err="1"/>
              <a:t>needed</a:t>
            </a:r>
            <a:r>
              <a:rPr lang="nb-NO" dirty="0"/>
              <a:t>, or </a:t>
            </a:r>
            <a:r>
              <a:rPr lang="nb-NO" dirty="0" err="1"/>
              <a:t>one</a:t>
            </a:r>
            <a:r>
              <a:rPr lang="nb-NO" dirty="0"/>
              <a:t> </a:t>
            </a:r>
            <a:r>
              <a:rPr lang="nb-NO" dirty="0" err="1"/>
              <a:t>can</a:t>
            </a:r>
            <a:r>
              <a:rPr lang="nb-NO" dirty="0"/>
              <a:t> </a:t>
            </a:r>
            <a:r>
              <a:rPr lang="nb-NO" dirty="0" err="1"/>
              <a:t>give</a:t>
            </a:r>
            <a:r>
              <a:rPr lang="nb-NO" dirty="0"/>
              <a:t> </a:t>
            </a:r>
            <a:r>
              <a:rPr lang="nb-NO" dirty="0" err="1"/>
              <a:t>reminders</a:t>
            </a:r>
            <a:r>
              <a:rPr lang="nb-NO" dirty="0"/>
              <a:t>, for </a:t>
            </a:r>
            <a:r>
              <a:rPr lang="nb-NO" dirty="0" err="1"/>
              <a:t>example</a:t>
            </a:r>
            <a:r>
              <a:rPr lang="nb-NO" dirty="0"/>
              <a:t> </a:t>
            </a:r>
            <a:r>
              <a:rPr lang="nb-NO" dirty="0" err="1"/>
              <a:t>weekly</a:t>
            </a:r>
            <a:r>
              <a:rPr lang="nb-NO" dirty="0"/>
              <a:t>, </a:t>
            </a:r>
            <a:r>
              <a:rPr lang="nb-NO" dirty="0" err="1"/>
              <a:t>that</a:t>
            </a:r>
            <a:r>
              <a:rPr lang="nb-NO" dirty="0"/>
              <a:t> </a:t>
            </a:r>
            <a:r>
              <a:rPr lang="nb-NO" dirty="0" err="1"/>
              <a:t>the</a:t>
            </a:r>
            <a:r>
              <a:rPr lang="nb-NO" dirty="0"/>
              <a:t> students </a:t>
            </a:r>
            <a:r>
              <a:rPr lang="nb-NO" dirty="0" err="1"/>
              <a:t>are</a:t>
            </a:r>
            <a:r>
              <a:rPr lang="nb-NO" dirty="0"/>
              <a:t> to </a:t>
            </a:r>
            <a:r>
              <a:rPr lang="nb-NO" dirty="0" err="1"/>
              <a:t>remember</a:t>
            </a:r>
            <a:r>
              <a:rPr lang="nb-NO" dirty="0"/>
              <a:t> </a:t>
            </a:r>
            <a:r>
              <a:rPr lang="nb-NO" dirty="0" err="1"/>
              <a:t>their</a:t>
            </a:r>
            <a:r>
              <a:rPr lang="nb-NO" dirty="0"/>
              <a:t> </a:t>
            </a:r>
            <a:r>
              <a:rPr lang="nb-NO" dirty="0" err="1"/>
              <a:t>focus</a:t>
            </a:r>
            <a:r>
              <a:rPr lang="nb-NO" dirty="0"/>
              <a:t> areas.</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13</a:t>
            </a:fld>
            <a:endParaRPr lang="nb-NO"/>
          </a:p>
        </p:txBody>
      </p:sp>
    </p:spTree>
    <p:extLst>
      <p:ext uri="{BB962C8B-B14F-4D97-AF65-F5344CB8AC3E}">
        <p14:creationId xmlns:p14="http://schemas.microsoft.com/office/powerpoint/2010/main" val="857098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This variant </a:t>
            </a:r>
            <a:r>
              <a:rPr lang="nb-NO" dirty="0" err="1"/>
              <a:t>of</a:t>
            </a:r>
            <a:r>
              <a:rPr lang="nb-NO" dirty="0"/>
              <a:t> </a:t>
            </a:r>
            <a:r>
              <a:rPr lang="nb-NO" dirty="0" err="1"/>
              <a:t>the</a:t>
            </a:r>
            <a:r>
              <a:rPr lang="nb-NO" dirty="0"/>
              <a:t> </a:t>
            </a:r>
            <a:r>
              <a:rPr lang="nb-NO" dirty="0" err="1"/>
              <a:t>method</a:t>
            </a:r>
            <a:r>
              <a:rPr lang="nb-NO" dirty="0"/>
              <a:t> </a:t>
            </a:r>
            <a:r>
              <a:rPr lang="nb-NO" dirty="0" err="1"/>
              <a:t>can</a:t>
            </a:r>
            <a:r>
              <a:rPr lang="nb-NO" dirty="0"/>
              <a:t> be </a:t>
            </a:r>
            <a:r>
              <a:rPr lang="nb-NO" dirty="0" err="1"/>
              <a:t>applied</a:t>
            </a:r>
            <a:r>
              <a:rPr lang="nb-NO" dirty="0"/>
              <a:t> in all </a:t>
            </a:r>
            <a:r>
              <a:rPr lang="nb-NO" dirty="0" err="1"/>
              <a:t>subjects</a:t>
            </a:r>
            <a:r>
              <a:rPr lang="nb-NO" dirty="0"/>
              <a:t>, and all questions </a:t>
            </a:r>
            <a:r>
              <a:rPr lang="nb-NO" dirty="0" err="1"/>
              <a:t>can</a:t>
            </a:r>
            <a:r>
              <a:rPr lang="nb-NO" dirty="0"/>
              <a:t> be </a:t>
            </a:r>
            <a:r>
              <a:rPr lang="nb-NO" dirty="0" err="1"/>
              <a:t>included</a:t>
            </a:r>
            <a:r>
              <a:rPr lang="nb-NO" dirty="0"/>
              <a:t> in </a:t>
            </a:r>
            <a:r>
              <a:rPr lang="nb-NO" dirty="0" err="1"/>
              <a:t>the</a:t>
            </a:r>
            <a:r>
              <a:rPr lang="nb-NO" dirty="0"/>
              <a:t> same </a:t>
            </a:r>
            <a:r>
              <a:rPr lang="nb-NO" dirty="0" err="1"/>
              <a:t>session</a:t>
            </a:r>
            <a:r>
              <a:rPr lang="nb-NO" dirty="0"/>
              <a:t>. The students </a:t>
            </a:r>
            <a:r>
              <a:rPr lang="nb-NO" dirty="0" err="1"/>
              <a:t>discuss</a:t>
            </a:r>
            <a:r>
              <a:rPr lang="nb-NO" dirty="0"/>
              <a:t> in </a:t>
            </a:r>
            <a:r>
              <a:rPr lang="nb-NO" dirty="0" err="1"/>
              <a:t>small</a:t>
            </a:r>
            <a:r>
              <a:rPr lang="nb-NO" dirty="0"/>
              <a:t> </a:t>
            </a:r>
            <a:r>
              <a:rPr lang="nb-NO" dirty="0" err="1"/>
              <a:t>groups</a:t>
            </a:r>
            <a:r>
              <a:rPr lang="nb-NO" dirty="0"/>
              <a:t> or in </a:t>
            </a:r>
            <a:r>
              <a:rPr lang="nb-NO" dirty="0" err="1"/>
              <a:t>the</a:t>
            </a:r>
            <a:r>
              <a:rPr lang="nb-NO" dirty="0"/>
              <a:t> </a:t>
            </a:r>
            <a:r>
              <a:rPr lang="nb-NO" dirty="0" err="1"/>
              <a:t>whole</a:t>
            </a:r>
            <a:r>
              <a:rPr lang="nb-NO" dirty="0"/>
              <a:t> </a:t>
            </a:r>
            <a:r>
              <a:rPr lang="nb-NO" dirty="0" err="1"/>
              <a:t>group</a:t>
            </a:r>
            <a:r>
              <a:rPr lang="nb-NO" dirty="0"/>
              <a:t>. </a:t>
            </a:r>
            <a:r>
              <a:rPr lang="nb-NO" dirty="0" err="1"/>
              <a:t>After</a:t>
            </a:r>
            <a:r>
              <a:rPr lang="nb-NO" dirty="0"/>
              <a:t> </a:t>
            </a:r>
            <a:r>
              <a:rPr lang="nb-NO" dirty="0" err="1"/>
              <a:t>the</a:t>
            </a:r>
            <a:r>
              <a:rPr lang="nb-NO" dirty="0"/>
              <a:t> </a:t>
            </a:r>
            <a:r>
              <a:rPr lang="nb-NO" dirty="0" err="1"/>
              <a:t>class</a:t>
            </a:r>
            <a:r>
              <a:rPr lang="nb-NO" dirty="0"/>
              <a:t> </a:t>
            </a:r>
            <a:r>
              <a:rPr lang="nb-NO" dirty="0" err="1"/>
              <a:t>discussion</a:t>
            </a:r>
            <a:r>
              <a:rPr lang="nb-NO" dirty="0"/>
              <a:t>, </a:t>
            </a:r>
            <a:r>
              <a:rPr lang="nb-NO" dirty="0" err="1"/>
              <a:t>the</a:t>
            </a:r>
            <a:r>
              <a:rPr lang="nb-NO" dirty="0"/>
              <a:t> students </a:t>
            </a:r>
            <a:r>
              <a:rPr lang="nb-NO" dirty="0" err="1"/>
              <a:t>write</a:t>
            </a:r>
            <a:r>
              <a:rPr lang="nb-NO" dirty="0"/>
              <a:t> </a:t>
            </a:r>
            <a:r>
              <a:rPr lang="nb-NO" dirty="0" err="1"/>
              <a:t>down</a:t>
            </a:r>
            <a:r>
              <a:rPr lang="nb-NO" dirty="0"/>
              <a:t> </a:t>
            </a:r>
            <a:r>
              <a:rPr lang="nb-NO" dirty="0" err="1"/>
              <a:t>answers</a:t>
            </a:r>
            <a:r>
              <a:rPr lang="nb-NO" dirty="0"/>
              <a:t> to </a:t>
            </a:r>
            <a:r>
              <a:rPr lang="nb-NO" dirty="0" err="1"/>
              <a:t>the</a:t>
            </a:r>
            <a:r>
              <a:rPr lang="nb-NO" dirty="0"/>
              <a:t> questions in </a:t>
            </a:r>
            <a:r>
              <a:rPr lang="nb-NO" dirty="0" err="1"/>
              <a:t>their</a:t>
            </a:r>
            <a:r>
              <a:rPr lang="nb-NO" dirty="0"/>
              <a:t> </a:t>
            </a:r>
            <a:r>
              <a:rPr lang="nb-NO" dirty="0" err="1"/>
              <a:t>books</a:t>
            </a:r>
            <a:r>
              <a:rPr lang="nb-NO" dirty="0"/>
              <a:t> or </a:t>
            </a:r>
            <a:r>
              <a:rPr lang="nb-NO" dirty="0" err="1"/>
              <a:t>on</a:t>
            </a:r>
            <a:r>
              <a:rPr lang="nb-NO" dirty="0"/>
              <a:t> </a:t>
            </a:r>
            <a:r>
              <a:rPr lang="nb-NO" dirty="0" err="1"/>
              <a:t>papers</a:t>
            </a:r>
            <a:r>
              <a:rPr lang="nb-NO" dirty="0"/>
              <a:t>. It is </a:t>
            </a:r>
            <a:r>
              <a:rPr lang="nb-NO" dirty="0" err="1"/>
              <a:t>also</a:t>
            </a:r>
            <a:r>
              <a:rPr lang="nb-NO" dirty="0"/>
              <a:t> </a:t>
            </a:r>
            <a:r>
              <a:rPr lang="nb-NO" dirty="0" err="1"/>
              <a:t>important</a:t>
            </a:r>
            <a:r>
              <a:rPr lang="nb-NO" dirty="0"/>
              <a:t> </a:t>
            </a:r>
            <a:r>
              <a:rPr lang="nb-NO" dirty="0" err="1"/>
              <a:t>that</a:t>
            </a:r>
            <a:r>
              <a:rPr lang="nb-NO" dirty="0"/>
              <a:t> </a:t>
            </a:r>
            <a:r>
              <a:rPr lang="nb-NO" dirty="0" err="1"/>
              <a:t>the</a:t>
            </a:r>
            <a:r>
              <a:rPr lang="nb-NO" dirty="0"/>
              <a:t> </a:t>
            </a:r>
            <a:r>
              <a:rPr lang="nb-NO" dirty="0" err="1"/>
              <a:t>teacher</a:t>
            </a:r>
            <a:r>
              <a:rPr lang="nb-NO" dirty="0"/>
              <a:t> </a:t>
            </a:r>
            <a:r>
              <a:rPr lang="nb-NO" dirty="0" err="1"/>
              <a:t>contributes</a:t>
            </a:r>
            <a:r>
              <a:rPr lang="nb-NO" dirty="0"/>
              <a:t> in </a:t>
            </a:r>
            <a:r>
              <a:rPr lang="nb-NO" dirty="0" err="1"/>
              <a:t>the</a:t>
            </a:r>
            <a:r>
              <a:rPr lang="nb-NO" dirty="0"/>
              <a:t> </a:t>
            </a:r>
            <a:r>
              <a:rPr lang="nb-NO" dirty="0" err="1"/>
              <a:t>discussion</a:t>
            </a:r>
            <a:r>
              <a:rPr lang="nb-NO" dirty="0"/>
              <a:t> and </a:t>
            </a:r>
            <a:r>
              <a:rPr lang="nb-NO" dirty="0" err="1"/>
              <a:t>says</a:t>
            </a:r>
            <a:r>
              <a:rPr lang="nb-NO" dirty="0"/>
              <a:t> </a:t>
            </a:r>
            <a:r>
              <a:rPr lang="nb-NO" dirty="0" err="1"/>
              <a:t>something</a:t>
            </a:r>
            <a:r>
              <a:rPr lang="nb-NO" dirty="0"/>
              <a:t> </a:t>
            </a:r>
            <a:r>
              <a:rPr lang="nb-NO" dirty="0" err="1"/>
              <a:t>about</a:t>
            </a:r>
            <a:r>
              <a:rPr lang="nb-NO" dirty="0"/>
              <a:t> </a:t>
            </a:r>
            <a:r>
              <a:rPr lang="nb-NO" dirty="0" err="1"/>
              <a:t>the</a:t>
            </a:r>
            <a:r>
              <a:rPr lang="nb-NO" dirty="0"/>
              <a:t> curriculum and </a:t>
            </a:r>
            <a:r>
              <a:rPr lang="nb-NO" dirty="0" err="1"/>
              <a:t>what</a:t>
            </a:r>
            <a:r>
              <a:rPr lang="nb-NO" dirty="0"/>
              <a:t> is </a:t>
            </a:r>
            <a:r>
              <a:rPr lang="nb-NO" dirty="0" err="1"/>
              <a:t>important</a:t>
            </a:r>
            <a:r>
              <a:rPr lang="nb-NO" dirty="0"/>
              <a:t> in </a:t>
            </a:r>
            <a:r>
              <a:rPr lang="nb-NO" dirty="0" err="1"/>
              <a:t>the</a:t>
            </a:r>
            <a:r>
              <a:rPr lang="nb-NO" dirty="0"/>
              <a:t> </a:t>
            </a:r>
            <a:r>
              <a:rPr lang="nb-NO" dirty="0" err="1"/>
              <a:t>subject</a:t>
            </a:r>
            <a:r>
              <a:rPr lang="nb-NO" dirty="0"/>
              <a:t>, and </a:t>
            </a:r>
            <a:r>
              <a:rPr lang="nb-NO" dirty="0" err="1"/>
              <a:t>give</a:t>
            </a:r>
            <a:r>
              <a:rPr lang="nb-NO" dirty="0"/>
              <a:t> </a:t>
            </a:r>
            <a:r>
              <a:rPr lang="nb-NO" dirty="0" err="1"/>
              <a:t>some</a:t>
            </a:r>
            <a:r>
              <a:rPr lang="nb-NO" dirty="0"/>
              <a:t> </a:t>
            </a:r>
            <a:r>
              <a:rPr lang="nb-NO" dirty="0" err="1"/>
              <a:t>suggestions</a:t>
            </a:r>
            <a:r>
              <a:rPr lang="nb-NO" dirty="0"/>
              <a:t> </a:t>
            </a:r>
            <a:r>
              <a:rPr lang="nb-NO" dirty="0" err="1"/>
              <a:t>of</a:t>
            </a:r>
            <a:r>
              <a:rPr lang="nb-NO" dirty="0"/>
              <a:t> </a:t>
            </a:r>
            <a:r>
              <a:rPr lang="nb-NO" dirty="0" err="1"/>
              <a:t>what</a:t>
            </a:r>
            <a:r>
              <a:rPr lang="nb-NO" dirty="0"/>
              <a:t> </a:t>
            </a:r>
            <a:r>
              <a:rPr lang="nb-NO" dirty="0" err="1"/>
              <a:t>one</a:t>
            </a:r>
            <a:r>
              <a:rPr lang="nb-NO" dirty="0"/>
              <a:t> </a:t>
            </a:r>
            <a:r>
              <a:rPr lang="nb-NO" dirty="0" err="1"/>
              <a:t>could</a:t>
            </a:r>
            <a:r>
              <a:rPr lang="nb-NO" dirty="0"/>
              <a:t> do to </a:t>
            </a:r>
            <a:r>
              <a:rPr lang="nb-NO" dirty="0" err="1"/>
              <a:t>work</a:t>
            </a:r>
            <a:r>
              <a:rPr lang="nb-NO" dirty="0"/>
              <a:t> </a:t>
            </a:r>
            <a:r>
              <a:rPr lang="nb-NO" dirty="0" err="1"/>
              <a:t>with</a:t>
            </a:r>
            <a:r>
              <a:rPr lang="nb-NO" dirty="0"/>
              <a:t> </a:t>
            </a:r>
            <a:r>
              <a:rPr lang="nb-NO" dirty="0" err="1"/>
              <a:t>the</a:t>
            </a:r>
            <a:r>
              <a:rPr lang="nb-NO" dirty="0"/>
              <a:t> different areas in </a:t>
            </a:r>
            <a:r>
              <a:rPr lang="nb-NO" dirty="0" err="1"/>
              <a:t>the</a:t>
            </a:r>
            <a:r>
              <a:rPr lang="nb-NO" dirty="0"/>
              <a:t> </a:t>
            </a:r>
            <a:r>
              <a:rPr lang="nb-NO" dirty="0" err="1"/>
              <a:t>subject</a:t>
            </a:r>
            <a:r>
              <a:rPr lang="nb-NO" dirty="0"/>
              <a:t> To separate </a:t>
            </a:r>
            <a:r>
              <a:rPr lang="nb-NO" dirty="0" err="1"/>
              <a:t>question</a:t>
            </a:r>
            <a:r>
              <a:rPr lang="nb-NO" dirty="0"/>
              <a:t> 4 and 5, </a:t>
            </a:r>
            <a:r>
              <a:rPr lang="nb-NO" dirty="0" err="1"/>
              <a:t>one</a:t>
            </a:r>
            <a:r>
              <a:rPr lang="nb-NO" dirty="0"/>
              <a:t> </a:t>
            </a:r>
            <a:r>
              <a:rPr lang="nb-NO" dirty="0" err="1"/>
              <a:t>can</a:t>
            </a:r>
            <a:r>
              <a:rPr lang="nb-NO" dirty="0"/>
              <a:t> </a:t>
            </a:r>
            <a:r>
              <a:rPr lang="nb-NO" dirty="0" err="1"/>
              <a:t>explain</a:t>
            </a:r>
            <a:r>
              <a:rPr lang="nb-NO" dirty="0"/>
              <a:t> </a:t>
            </a:r>
            <a:r>
              <a:rPr lang="nb-NO" dirty="0" err="1"/>
              <a:t>that</a:t>
            </a:r>
            <a:r>
              <a:rPr lang="nb-NO" dirty="0"/>
              <a:t> </a:t>
            </a:r>
            <a:r>
              <a:rPr lang="nb-NO" dirty="0" err="1"/>
              <a:t>question</a:t>
            </a:r>
            <a:r>
              <a:rPr lang="nb-NO" dirty="0"/>
              <a:t> 5 </a:t>
            </a:r>
            <a:r>
              <a:rPr lang="nb-NO" dirty="0" err="1"/>
              <a:t>concerns</a:t>
            </a:r>
            <a:r>
              <a:rPr lang="nb-NO" dirty="0"/>
              <a:t> </a:t>
            </a:r>
            <a:r>
              <a:rPr lang="nb-NO" i="1" dirty="0" err="1"/>
              <a:t>how</a:t>
            </a:r>
            <a:r>
              <a:rPr lang="nb-NO" dirty="0"/>
              <a:t> </a:t>
            </a:r>
            <a:r>
              <a:rPr lang="nb-NO" dirty="0" err="1"/>
              <a:t>one</a:t>
            </a:r>
            <a:r>
              <a:rPr lang="nb-NO" dirty="0"/>
              <a:t> </a:t>
            </a:r>
            <a:r>
              <a:rPr lang="nb-NO" dirty="0" err="1"/>
              <a:t>chooses</a:t>
            </a:r>
            <a:r>
              <a:rPr lang="nb-NO" dirty="0"/>
              <a:t> to </a:t>
            </a:r>
            <a:r>
              <a:rPr lang="nb-NO" dirty="0" err="1"/>
              <a:t>work</a:t>
            </a:r>
            <a:r>
              <a:rPr lang="nb-NO" dirty="0"/>
              <a:t> </a:t>
            </a:r>
            <a:r>
              <a:rPr lang="nb-NO" dirty="0" err="1"/>
              <a:t>with</a:t>
            </a:r>
            <a:r>
              <a:rPr lang="nb-NO" dirty="0"/>
              <a:t> </a:t>
            </a:r>
            <a:r>
              <a:rPr lang="nb-NO" dirty="0" err="1"/>
              <a:t>what</a:t>
            </a:r>
            <a:r>
              <a:rPr lang="nb-NO" dirty="0"/>
              <a:t> has </a:t>
            </a:r>
            <a:r>
              <a:rPr lang="nb-NO" dirty="0" err="1"/>
              <a:t>been</a:t>
            </a:r>
            <a:r>
              <a:rPr lang="nb-NO" dirty="0"/>
              <a:t> </a:t>
            </a:r>
            <a:r>
              <a:rPr lang="nb-NO" dirty="0" err="1"/>
              <a:t>chosen</a:t>
            </a:r>
            <a:r>
              <a:rPr lang="nb-NO" dirty="0"/>
              <a:t> as </a:t>
            </a:r>
            <a:r>
              <a:rPr lang="nb-NO" dirty="0" err="1"/>
              <a:t>focus</a:t>
            </a:r>
            <a:r>
              <a:rPr lang="nb-NO" dirty="0"/>
              <a:t> in </a:t>
            </a:r>
            <a:r>
              <a:rPr lang="nb-NO" dirty="0" err="1"/>
              <a:t>question</a:t>
            </a:r>
            <a:r>
              <a:rPr lang="nb-NO" dirty="0"/>
              <a:t> 4. The students </a:t>
            </a:r>
            <a:r>
              <a:rPr lang="nb-NO" dirty="0" err="1"/>
              <a:t>should</a:t>
            </a:r>
            <a:r>
              <a:rPr lang="nb-NO" dirty="0"/>
              <a:t> be given </a:t>
            </a:r>
            <a:r>
              <a:rPr lang="nb-NO" dirty="0" err="1"/>
              <a:t>some</a:t>
            </a:r>
            <a:r>
              <a:rPr lang="nb-NO" dirty="0"/>
              <a:t> sessions to </a:t>
            </a:r>
            <a:r>
              <a:rPr lang="nb-NO" dirty="0" err="1"/>
              <a:t>work</a:t>
            </a:r>
            <a:r>
              <a:rPr lang="nb-NO" dirty="0"/>
              <a:t> </a:t>
            </a:r>
            <a:r>
              <a:rPr lang="nb-NO" dirty="0" err="1"/>
              <a:t>with</a:t>
            </a:r>
            <a:r>
              <a:rPr lang="nb-NO" dirty="0"/>
              <a:t> </a:t>
            </a:r>
            <a:r>
              <a:rPr lang="nb-NO" dirty="0" err="1"/>
              <a:t>what</a:t>
            </a:r>
            <a:r>
              <a:rPr lang="nb-NO" dirty="0"/>
              <a:t> </a:t>
            </a:r>
            <a:r>
              <a:rPr lang="nb-NO" dirty="0" err="1"/>
              <a:t>they</a:t>
            </a:r>
            <a:r>
              <a:rPr lang="nb-NO" dirty="0"/>
              <a:t> have </a:t>
            </a:r>
            <a:r>
              <a:rPr lang="nb-NO" dirty="0" err="1"/>
              <a:t>chosen</a:t>
            </a:r>
            <a:r>
              <a:rPr lang="nb-NO" dirty="0"/>
              <a:t> as «</a:t>
            </a:r>
            <a:r>
              <a:rPr lang="nb-NO" dirty="0" err="1"/>
              <a:t>focus</a:t>
            </a:r>
            <a:r>
              <a:rPr lang="nb-NO" dirty="0"/>
              <a:t> areas».</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14</a:t>
            </a:fld>
            <a:endParaRPr lang="nb-NO"/>
          </a:p>
        </p:txBody>
      </p:sp>
    </p:spTree>
    <p:extLst>
      <p:ext uri="{BB962C8B-B14F-4D97-AF65-F5344CB8AC3E}">
        <p14:creationId xmlns:p14="http://schemas.microsoft.com/office/powerpoint/2010/main" val="221548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Introduction</a:t>
            </a:r>
            <a:r>
              <a:rPr lang="nb-NO" dirty="0"/>
              <a:t>: </a:t>
            </a:r>
            <a:r>
              <a:rPr lang="nb-NO" dirty="0" err="1"/>
              <a:t>Many</a:t>
            </a:r>
            <a:r>
              <a:rPr lang="nb-NO" dirty="0"/>
              <a:t> </a:t>
            </a:r>
            <a:r>
              <a:rPr lang="nb-NO" dirty="0" err="1"/>
              <a:t>people</a:t>
            </a:r>
            <a:r>
              <a:rPr lang="nb-NO" dirty="0"/>
              <a:t> </a:t>
            </a:r>
            <a:r>
              <a:rPr lang="nb-NO" dirty="0" err="1"/>
              <a:t>who</a:t>
            </a:r>
            <a:r>
              <a:rPr lang="nb-NO" dirty="0"/>
              <a:t> </a:t>
            </a:r>
            <a:r>
              <a:rPr lang="nb-NO" dirty="0" err="1"/>
              <a:t>come</a:t>
            </a:r>
            <a:r>
              <a:rPr lang="nb-NO" dirty="0"/>
              <a:t> to a </a:t>
            </a:r>
            <a:r>
              <a:rPr lang="nb-NO" dirty="0" err="1"/>
              <a:t>new</a:t>
            </a:r>
            <a:r>
              <a:rPr lang="nb-NO" dirty="0"/>
              <a:t> country and a </a:t>
            </a:r>
            <a:r>
              <a:rPr lang="nb-NO" dirty="0" err="1"/>
              <a:t>new</a:t>
            </a:r>
            <a:r>
              <a:rPr lang="nb-NO" dirty="0"/>
              <a:t> </a:t>
            </a:r>
            <a:r>
              <a:rPr lang="nb-NO" dirty="0" err="1"/>
              <a:t>culture</a:t>
            </a:r>
            <a:r>
              <a:rPr lang="nb-NO" dirty="0"/>
              <a:t> </a:t>
            </a:r>
            <a:r>
              <a:rPr lang="nb-NO" dirty="0" err="1"/>
              <a:t>struggle</a:t>
            </a:r>
            <a:r>
              <a:rPr lang="nb-NO" dirty="0"/>
              <a:t> </a:t>
            </a:r>
            <a:r>
              <a:rPr lang="nb-NO" dirty="0" err="1"/>
              <a:t>both</a:t>
            </a:r>
            <a:r>
              <a:rPr lang="nb-NO" dirty="0"/>
              <a:t> to </a:t>
            </a:r>
            <a:r>
              <a:rPr lang="nb-NO" dirty="0" err="1"/>
              <a:t>learn</a:t>
            </a:r>
            <a:r>
              <a:rPr lang="nb-NO" dirty="0"/>
              <a:t> </a:t>
            </a:r>
            <a:r>
              <a:rPr lang="nb-NO" dirty="0" err="1"/>
              <a:t>the</a:t>
            </a:r>
            <a:r>
              <a:rPr lang="nb-NO" dirty="0"/>
              <a:t> </a:t>
            </a:r>
            <a:r>
              <a:rPr lang="nb-NO" dirty="0" err="1"/>
              <a:t>new</a:t>
            </a:r>
            <a:r>
              <a:rPr lang="nb-NO" dirty="0"/>
              <a:t> </a:t>
            </a:r>
            <a:r>
              <a:rPr lang="nb-NO" dirty="0" err="1"/>
              <a:t>language</a:t>
            </a:r>
            <a:r>
              <a:rPr lang="nb-NO" dirty="0"/>
              <a:t> and to master </a:t>
            </a:r>
            <a:r>
              <a:rPr lang="nb-NO" dirty="0" err="1"/>
              <a:t>life</a:t>
            </a:r>
            <a:r>
              <a:rPr lang="nb-NO" dirty="0"/>
              <a:t> in </a:t>
            </a:r>
            <a:r>
              <a:rPr lang="nb-NO" dirty="0" err="1"/>
              <a:t>the</a:t>
            </a:r>
            <a:r>
              <a:rPr lang="nb-NO" dirty="0"/>
              <a:t> </a:t>
            </a:r>
            <a:r>
              <a:rPr lang="nb-NO" dirty="0" err="1"/>
              <a:t>new</a:t>
            </a:r>
            <a:r>
              <a:rPr lang="nb-NO" dirty="0"/>
              <a:t> </a:t>
            </a:r>
            <a:r>
              <a:rPr lang="nb-NO" dirty="0" err="1"/>
              <a:t>place</a:t>
            </a:r>
            <a:r>
              <a:rPr lang="nb-NO" dirty="0"/>
              <a:t>. </a:t>
            </a:r>
            <a:r>
              <a:rPr lang="nb-NO" dirty="0" err="1"/>
              <a:t>Therefore</a:t>
            </a:r>
            <a:r>
              <a:rPr lang="nb-NO" dirty="0"/>
              <a:t>, </a:t>
            </a:r>
            <a:r>
              <a:rPr lang="nb-NO" dirty="0" err="1"/>
              <a:t>we</a:t>
            </a:r>
            <a:r>
              <a:rPr lang="nb-NO" dirty="0"/>
              <a:t> </a:t>
            </a:r>
            <a:r>
              <a:rPr lang="nb-NO" dirty="0" err="1"/>
              <a:t>will</a:t>
            </a:r>
            <a:r>
              <a:rPr lang="nb-NO" dirty="0"/>
              <a:t> </a:t>
            </a:r>
            <a:r>
              <a:rPr lang="nb-NO" dirty="0" err="1"/>
              <a:t>use</a:t>
            </a:r>
            <a:r>
              <a:rPr lang="nb-NO" dirty="0"/>
              <a:t> </a:t>
            </a:r>
            <a:r>
              <a:rPr lang="nb-NO" dirty="0" err="1"/>
              <a:t>some</a:t>
            </a:r>
            <a:r>
              <a:rPr lang="nb-NO" dirty="0"/>
              <a:t> time </a:t>
            </a:r>
            <a:r>
              <a:rPr lang="nb-NO" dirty="0" err="1"/>
              <a:t>on</a:t>
            </a:r>
            <a:r>
              <a:rPr lang="nb-NO" dirty="0"/>
              <a:t> a </a:t>
            </a:r>
            <a:r>
              <a:rPr lang="nb-NO" dirty="0" err="1"/>
              <a:t>method</a:t>
            </a:r>
            <a:r>
              <a:rPr lang="nb-NO" dirty="0"/>
              <a:t> </a:t>
            </a:r>
            <a:r>
              <a:rPr lang="nb-NO" dirty="0" err="1"/>
              <a:t>that</a:t>
            </a:r>
            <a:r>
              <a:rPr lang="nb-NO" dirty="0"/>
              <a:t> is </a:t>
            </a:r>
            <a:r>
              <a:rPr lang="nb-NO" dirty="0" err="1"/>
              <a:t>about</a:t>
            </a:r>
            <a:r>
              <a:rPr lang="nb-NO" dirty="0"/>
              <a:t> </a:t>
            </a:r>
            <a:r>
              <a:rPr lang="nb-NO" dirty="0" err="1"/>
              <a:t>exactly</a:t>
            </a:r>
            <a:r>
              <a:rPr lang="nb-NO" dirty="0"/>
              <a:t> </a:t>
            </a:r>
            <a:r>
              <a:rPr lang="nb-NO" dirty="0" err="1"/>
              <a:t>this</a:t>
            </a:r>
            <a:r>
              <a:rPr lang="nb-NO" dirty="0"/>
              <a:t>. </a:t>
            </a:r>
            <a:r>
              <a:rPr lang="nb-NO" dirty="0" err="1"/>
              <a:t>We</a:t>
            </a:r>
            <a:r>
              <a:rPr lang="nb-NO" dirty="0"/>
              <a:t> </a:t>
            </a:r>
            <a:r>
              <a:rPr lang="nb-NO" dirty="0" err="1"/>
              <a:t>can</a:t>
            </a:r>
            <a:r>
              <a:rPr lang="nb-NO" dirty="0"/>
              <a:t> </a:t>
            </a:r>
            <a:r>
              <a:rPr lang="nb-NO" dirty="0" err="1"/>
              <a:t>compare</a:t>
            </a:r>
            <a:r>
              <a:rPr lang="nb-NO" dirty="0"/>
              <a:t> </a:t>
            </a:r>
            <a:r>
              <a:rPr lang="nb-NO" dirty="0" err="1"/>
              <a:t>life</a:t>
            </a:r>
            <a:r>
              <a:rPr lang="nb-NO" dirty="0"/>
              <a:t> </a:t>
            </a:r>
            <a:r>
              <a:rPr lang="nb-NO" dirty="0" err="1"/>
              <a:t>with</a:t>
            </a:r>
            <a:r>
              <a:rPr lang="nb-NO" dirty="0"/>
              <a:t> </a:t>
            </a:r>
            <a:r>
              <a:rPr lang="nb-NO" dirty="0" err="1"/>
              <a:t>walking</a:t>
            </a:r>
            <a:r>
              <a:rPr lang="nb-NO" dirty="0"/>
              <a:t> in </a:t>
            </a:r>
            <a:r>
              <a:rPr lang="nb-NO" dirty="0" err="1"/>
              <a:t>the</a:t>
            </a:r>
            <a:r>
              <a:rPr lang="nb-NO" dirty="0"/>
              <a:t> </a:t>
            </a:r>
            <a:r>
              <a:rPr lang="nb-NO" dirty="0" err="1"/>
              <a:t>mountain</a:t>
            </a:r>
            <a:r>
              <a:rPr lang="nb-NO" dirty="0"/>
              <a:t>. </a:t>
            </a:r>
            <a:r>
              <a:rPr lang="nb-NO" dirty="0" err="1"/>
              <a:t>Some</a:t>
            </a:r>
            <a:r>
              <a:rPr lang="nb-NO" dirty="0"/>
              <a:t> times it </a:t>
            </a:r>
            <a:r>
              <a:rPr lang="nb-NO" dirty="0" err="1"/>
              <a:t>may</a:t>
            </a:r>
            <a:r>
              <a:rPr lang="nb-NO" dirty="0"/>
              <a:t> </a:t>
            </a:r>
            <a:r>
              <a:rPr lang="nb-NO" dirty="0" err="1"/>
              <a:t>seem</a:t>
            </a:r>
            <a:r>
              <a:rPr lang="nb-NO" dirty="0"/>
              <a:t> </a:t>
            </a:r>
            <a:r>
              <a:rPr lang="nb-NO" dirty="0" err="1"/>
              <a:t>difficult</a:t>
            </a:r>
            <a:r>
              <a:rPr lang="nb-NO" dirty="0"/>
              <a:t> to </a:t>
            </a:r>
            <a:r>
              <a:rPr lang="nb-NO" dirty="0" err="1"/>
              <a:t>reach</a:t>
            </a:r>
            <a:r>
              <a:rPr lang="nb-NO" dirty="0"/>
              <a:t> </a:t>
            </a:r>
            <a:r>
              <a:rPr lang="nb-NO" dirty="0" err="1"/>
              <a:t>the</a:t>
            </a:r>
            <a:r>
              <a:rPr lang="nb-NO" dirty="0"/>
              <a:t> </a:t>
            </a:r>
            <a:r>
              <a:rPr lang="nb-NO" dirty="0" err="1"/>
              <a:t>top</a:t>
            </a:r>
            <a:r>
              <a:rPr lang="nb-NO" dirty="0"/>
              <a:t>, and </a:t>
            </a:r>
            <a:r>
              <a:rPr lang="nb-NO" dirty="0" err="1"/>
              <a:t>some</a:t>
            </a:r>
            <a:r>
              <a:rPr lang="nb-NO" dirty="0"/>
              <a:t> times </a:t>
            </a:r>
            <a:r>
              <a:rPr lang="nb-NO" dirty="0" err="1"/>
              <a:t>times</a:t>
            </a:r>
            <a:r>
              <a:rPr lang="nb-NO" dirty="0"/>
              <a:t> it is not </a:t>
            </a:r>
            <a:r>
              <a:rPr lang="nb-NO" dirty="0" err="1"/>
              <a:t>possible</a:t>
            </a:r>
            <a:r>
              <a:rPr lang="nb-NO" dirty="0"/>
              <a:t> to </a:t>
            </a:r>
            <a:r>
              <a:rPr lang="nb-NO" dirty="0" err="1"/>
              <a:t>climb</a:t>
            </a:r>
            <a:r>
              <a:rPr lang="nb-NO" dirty="0"/>
              <a:t> </a:t>
            </a:r>
            <a:r>
              <a:rPr lang="nb-NO" dirty="0" err="1"/>
              <a:t>directly</a:t>
            </a:r>
            <a:r>
              <a:rPr lang="nb-NO" dirty="0"/>
              <a:t> to </a:t>
            </a:r>
            <a:r>
              <a:rPr lang="nb-NO" dirty="0" err="1"/>
              <a:t>the</a:t>
            </a:r>
            <a:r>
              <a:rPr lang="nb-NO" dirty="0"/>
              <a:t> </a:t>
            </a:r>
            <a:r>
              <a:rPr lang="nb-NO" dirty="0" err="1"/>
              <a:t>top</a:t>
            </a:r>
            <a:r>
              <a:rPr lang="nb-NO" dirty="0"/>
              <a:t>, so </a:t>
            </a:r>
            <a:r>
              <a:rPr lang="nb-NO" dirty="0" err="1"/>
              <a:t>we</a:t>
            </a:r>
            <a:r>
              <a:rPr lang="nb-NO" dirty="0"/>
              <a:t> </a:t>
            </a:r>
            <a:r>
              <a:rPr lang="nb-NO" dirty="0" err="1"/>
              <a:t>need</a:t>
            </a:r>
            <a:r>
              <a:rPr lang="nb-NO" dirty="0"/>
              <a:t> to </a:t>
            </a:r>
            <a:r>
              <a:rPr lang="nb-NO" dirty="0" err="1"/>
              <a:t>take</a:t>
            </a:r>
            <a:r>
              <a:rPr lang="nb-NO" dirty="0"/>
              <a:t> </a:t>
            </a:r>
            <a:r>
              <a:rPr lang="nb-NO" dirty="0" err="1"/>
              <a:t>some</a:t>
            </a:r>
            <a:r>
              <a:rPr lang="nb-NO" dirty="0"/>
              <a:t> </a:t>
            </a:r>
            <a:r>
              <a:rPr lang="nb-NO" dirty="0" err="1"/>
              <a:t>detours</a:t>
            </a:r>
            <a:r>
              <a:rPr lang="nb-NO" dirty="0"/>
              <a:t>. It is </a:t>
            </a:r>
            <a:r>
              <a:rPr lang="nb-NO" dirty="0" err="1"/>
              <a:t>the</a:t>
            </a:r>
            <a:r>
              <a:rPr lang="nb-NO" dirty="0"/>
              <a:t> same </a:t>
            </a:r>
            <a:r>
              <a:rPr lang="nb-NO" dirty="0" err="1"/>
              <a:t>way</a:t>
            </a:r>
            <a:r>
              <a:rPr lang="nb-NO" dirty="0"/>
              <a:t> </a:t>
            </a:r>
            <a:r>
              <a:rPr lang="nb-NO" dirty="0" err="1"/>
              <a:t>with</a:t>
            </a:r>
            <a:r>
              <a:rPr lang="nb-NO" dirty="0"/>
              <a:t> </a:t>
            </a:r>
            <a:r>
              <a:rPr lang="nb-NO" dirty="0" err="1"/>
              <a:t>life</a:t>
            </a:r>
            <a:r>
              <a:rPr lang="nb-NO" dirty="0"/>
              <a:t>. </a:t>
            </a:r>
            <a:r>
              <a:rPr lang="nb-NO" dirty="0" err="1"/>
              <a:t>Some</a:t>
            </a:r>
            <a:r>
              <a:rPr lang="nb-NO" dirty="0"/>
              <a:t> times </a:t>
            </a:r>
            <a:r>
              <a:rPr lang="nb-NO" dirty="0" err="1"/>
              <a:t>we</a:t>
            </a:r>
            <a:r>
              <a:rPr lang="nb-NO" dirty="0"/>
              <a:t> have to </a:t>
            </a:r>
            <a:r>
              <a:rPr lang="nb-NO" dirty="0" err="1"/>
              <a:t>try</a:t>
            </a:r>
            <a:r>
              <a:rPr lang="nb-NO" dirty="0"/>
              <a:t> different </a:t>
            </a:r>
            <a:r>
              <a:rPr lang="nb-NO" dirty="0" err="1"/>
              <a:t>things</a:t>
            </a:r>
            <a:r>
              <a:rPr lang="nb-NO" dirty="0"/>
              <a:t> to </a:t>
            </a:r>
            <a:r>
              <a:rPr lang="nb-NO" dirty="0" err="1"/>
              <a:t>find</a:t>
            </a:r>
            <a:r>
              <a:rPr lang="nb-NO" dirty="0"/>
              <a:t> </a:t>
            </a:r>
            <a:r>
              <a:rPr lang="nb-NO" dirty="0" err="1"/>
              <a:t>out</a:t>
            </a:r>
            <a:r>
              <a:rPr lang="nb-NO" dirty="0"/>
              <a:t> </a:t>
            </a:r>
            <a:r>
              <a:rPr lang="nb-NO" dirty="0" err="1"/>
              <a:t>what</a:t>
            </a:r>
            <a:r>
              <a:rPr lang="nb-NO" dirty="0"/>
              <a:t> it </a:t>
            </a:r>
            <a:r>
              <a:rPr lang="nb-NO" dirty="0" err="1"/>
              <a:t>takes</a:t>
            </a:r>
            <a:r>
              <a:rPr lang="nb-NO" dirty="0"/>
              <a:t> for </a:t>
            </a:r>
            <a:r>
              <a:rPr lang="nb-NO" dirty="0" err="1"/>
              <a:t>us</a:t>
            </a:r>
            <a:r>
              <a:rPr lang="nb-NO" dirty="0"/>
              <a:t> to be happy. The </a:t>
            </a:r>
            <a:r>
              <a:rPr lang="nb-NO" dirty="0" err="1"/>
              <a:t>method</a:t>
            </a:r>
            <a:r>
              <a:rPr lang="nb-NO" dirty="0"/>
              <a:t> </a:t>
            </a:r>
            <a:r>
              <a:rPr lang="nb-NO" dirty="0" err="1"/>
              <a:t>we</a:t>
            </a:r>
            <a:r>
              <a:rPr lang="nb-NO" dirty="0"/>
              <a:t> </a:t>
            </a:r>
            <a:r>
              <a:rPr lang="nb-NO" dirty="0" err="1"/>
              <a:t>are</a:t>
            </a:r>
            <a:r>
              <a:rPr lang="nb-NO" dirty="0"/>
              <a:t> </a:t>
            </a:r>
            <a:r>
              <a:rPr lang="nb-NO" dirty="0" err="1"/>
              <a:t>going</a:t>
            </a:r>
            <a:r>
              <a:rPr lang="nb-NO" dirty="0"/>
              <a:t> to </a:t>
            </a:r>
            <a:r>
              <a:rPr lang="nb-NO" dirty="0" err="1"/>
              <a:t>use</a:t>
            </a:r>
            <a:r>
              <a:rPr lang="nb-NO" dirty="0"/>
              <a:t> </a:t>
            </a:r>
            <a:r>
              <a:rPr lang="nb-NO" dirty="0" err="1"/>
              <a:t>here</a:t>
            </a:r>
            <a:r>
              <a:rPr lang="nb-NO" dirty="0"/>
              <a:t> is </a:t>
            </a:r>
            <a:r>
              <a:rPr lang="nb-NO" dirty="0" err="1"/>
              <a:t>about</a:t>
            </a:r>
            <a:r>
              <a:rPr lang="nb-NO" dirty="0"/>
              <a:t> </a:t>
            </a:r>
            <a:r>
              <a:rPr lang="nb-NO" dirty="0" err="1"/>
              <a:t>finding</a:t>
            </a:r>
            <a:r>
              <a:rPr lang="nb-NO" dirty="0"/>
              <a:t> </a:t>
            </a:r>
            <a:r>
              <a:rPr lang="nb-NO" dirty="0" err="1"/>
              <a:t>out</a:t>
            </a:r>
            <a:r>
              <a:rPr lang="nb-NO" dirty="0"/>
              <a:t> </a:t>
            </a:r>
            <a:r>
              <a:rPr lang="nb-NO" dirty="0" err="1"/>
              <a:t>what</a:t>
            </a:r>
            <a:r>
              <a:rPr lang="nb-NO" dirty="0"/>
              <a:t> </a:t>
            </a:r>
            <a:r>
              <a:rPr lang="nb-NO" dirty="0" err="1"/>
              <a:t>one</a:t>
            </a:r>
            <a:r>
              <a:rPr lang="nb-NO" dirty="0"/>
              <a:t> </a:t>
            </a:r>
            <a:r>
              <a:rPr lang="nb-NO" dirty="0" err="1"/>
              <a:t>wishes</a:t>
            </a:r>
            <a:r>
              <a:rPr lang="nb-NO" dirty="0"/>
              <a:t> for, </a:t>
            </a:r>
            <a:r>
              <a:rPr lang="nb-NO" dirty="0" err="1"/>
              <a:t>what</a:t>
            </a:r>
            <a:r>
              <a:rPr lang="nb-NO" dirty="0"/>
              <a:t> is </a:t>
            </a:r>
            <a:r>
              <a:rPr lang="nb-NO" dirty="0" err="1"/>
              <a:t>allready</a:t>
            </a:r>
            <a:r>
              <a:rPr lang="nb-NO" dirty="0"/>
              <a:t> </a:t>
            </a:r>
            <a:r>
              <a:rPr lang="nb-NO" dirty="0" err="1"/>
              <a:t>good</a:t>
            </a:r>
            <a:r>
              <a:rPr lang="nb-NO" dirty="0"/>
              <a:t>, </a:t>
            </a:r>
            <a:r>
              <a:rPr lang="nb-NO" dirty="0" err="1"/>
              <a:t>what</a:t>
            </a:r>
            <a:r>
              <a:rPr lang="nb-NO" dirty="0"/>
              <a:t> is </a:t>
            </a:r>
            <a:r>
              <a:rPr lang="nb-NO" dirty="0" err="1"/>
              <a:t>difficult</a:t>
            </a:r>
            <a:r>
              <a:rPr lang="nb-NO" dirty="0"/>
              <a:t> and </a:t>
            </a:r>
            <a:r>
              <a:rPr lang="nb-NO" dirty="0" err="1"/>
              <a:t>what</a:t>
            </a:r>
            <a:r>
              <a:rPr lang="nb-NO" dirty="0"/>
              <a:t> </a:t>
            </a:r>
            <a:r>
              <a:rPr lang="nb-NO" dirty="0" err="1"/>
              <a:t>one</a:t>
            </a:r>
            <a:r>
              <a:rPr lang="nb-NO" dirty="0"/>
              <a:t> </a:t>
            </a:r>
            <a:r>
              <a:rPr lang="nb-NO" dirty="0" err="1"/>
              <a:t>needs</a:t>
            </a:r>
            <a:r>
              <a:rPr lang="nb-NO" dirty="0"/>
              <a:t> to do </a:t>
            </a:r>
            <a:r>
              <a:rPr lang="nb-NO" dirty="0" err="1"/>
              <a:t>something</a:t>
            </a:r>
            <a:r>
              <a:rPr lang="nb-NO" dirty="0"/>
              <a:t> </a:t>
            </a:r>
            <a:r>
              <a:rPr lang="nb-NO" dirty="0" err="1"/>
              <a:t>about</a:t>
            </a:r>
            <a:r>
              <a:rPr lang="nb-NO" dirty="0"/>
              <a:t>.</a:t>
            </a:r>
          </a:p>
        </p:txBody>
      </p:sp>
      <p:sp>
        <p:nvSpPr>
          <p:cNvPr id="4" name="Plassholder for lysbildenummer 3"/>
          <p:cNvSpPr>
            <a:spLocks noGrp="1"/>
          </p:cNvSpPr>
          <p:nvPr>
            <p:ph type="sldNum" sz="quarter" idx="5"/>
          </p:nvPr>
        </p:nvSpPr>
        <p:spPr/>
        <p:txBody>
          <a:bodyPr/>
          <a:lstStyle/>
          <a:p>
            <a:fld id="{63D6FEA3-437D-4335-B615-4E065C45DE7F}" type="slidenum">
              <a:rPr lang="nb-NO" smtClean="0"/>
              <a:t>2</a:t>
            </a:fld>
            <a:endParaRPr lang="nb-NO"/>
          </a:p>
        </p:txBody>
      </p:sp>
    </p:spTree>
    <p:extLst>
      <p:ext uri="{BB962C8B-B14F-4D97-AF65-F5344CB8AC3E}">
        <p14:creationId xmlns:p14="http://schemas.microsoft.com/office/powerpoint/2010/main" val="414642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a:t>
            </a:r>
            <a:r>
              <a:rPr lang="nb-NO" dirty="0" err="1"/>
              <a:t>method</a:t>
            </a:r>
            <a:r>
              <a:rPr lang="nb-NO" dirty="0"/>
              <a:t> </a:t>
            </a:r>
            <a:r>
              <a:rPr lang="nb-NO" dirty="0" err="1"/>
              <a:t>we</a:t>
            </a:r>
            <a:r>
              <a:rPr lang="nb-NO" dirty="0"/>
              <a:t> </a:t>
            </a:r>
            <a:r>
              <a:rPr lang="nb-NO" dirty="0" err="1"/>
              <a:t>are</a:t>
            </a:r>
            <a:r>
              <a:rPr lang="nb-NO" dirty="0"/>
              <a:t> </a:t>
            </a:r>
            <a:r>
              <a:rPr lang="nb-NO" dirty="0" err="1"/>
              <a:t>going</a:t>
            </a:r>
            <a:r>
              <a:rPr lang="nb-NO" dirty="0"/>
              <a:t> to </a:t>
            </a:r>
            <a:r>
              <a:rPr lang="nb-NO" dirty="0" err="1"/>
              <a:t>use</a:t>
            </a:r>
            <a:r>
              <a:rPr lang="nb-NO" dirty="0"/>
              <a:t> has </a:t>
            </a:r>
            <a:r>
              <a:rPr lang="nb-NO" dirty="0" err="1"/>
              <a:t>five</a:t>
            </a:r>
            <a:r>
              <a:rPr lang="nb-NO" dirty="0"/>
              <a:t> </a:t>
            </a:r>
            <a:r>
              <a:rPr lang="nb-NO" dirty="0" err="1"/>
              <a:t>steps</a:t>
            </a:r>
            <a:r>
              <a:rPr lang="nb-NO" dirty="0"/>
              <a:t>, and </a:t>
            </a:r>
            <a:r>
              <a:rPr lang="nb-NO" dirty="0" err="1"/>
              <a:t>using</a:t>
            </a:r>
            <a:r>
              <a:rPr lang="nb-NO" dirty="0"/>
              <a:t> </a:t>
            </a:r>
            <a:r>
              <a:rPr lang="nb-NO" dirty="0" err="1"/>
              <a:t>this</a:t>
            </a:r>
            <a:r>
              <a:rPr lang="nb-NO" dirty="0"/>
              <a:t> </a:t>
            </a:r>
            <a:r>
              <a:rPr lang="nb-NO" dirty="0" err="1"/>
              <a:t>method</a:t>
            </a:r>
            <a:r>
              <a:rPr lang="nb-NO" dirty="0"/>
              <a:t> is </a:t>
            </a:r>
            <a:r>
              <a:rPr lang="nb-NO" dirty="0" err="1"/>
              <a:t>almost</a:t>
            </a:r>
            <a:r>
              <a:rPr lang="nb-NO" dirty="0"/>
              <a:t> like </a:t>
            </a:r>
            <a:r>
              <a:rPr lang="nb-NO" dirty="0" err="1"/>
              <a:t>going</a:t>
            </a:r>
            <a:r>
              <a:rPr lang="nb-NO" dirty="0"/>
              <a:t> up </a:t>
            </a:r>
            <a:r>
              <a:rPr lang="nb-NO" dirty="0" err="1"/>
              <a:t>stairs</a:t>
            </a:r>
            <a:r>
              <a:rPr lang="nb-NO" dirty="0"/>
              <a:t>. Who is </a:t>
            </a:r>
            <a:r>
              <a:rPr lang="nb-NO" dirty="0" err="1"/>
              <a:t>responsible</a:t>
            </a:r>
            <a:r>
              <a:rPr lang="nb-NO" dirty="0"/>
              <a:t> for </a:t>
            </a:r>
            <a:r>
              <a:rPr lang="nb-NO" dirty="0" err="1"/>
              <a:t>going</a:t>
            </a:r>
            <a:r>
              <a:rPr lang="nb-NO" dirty="0"/>
              <a:t> up </a:t>
            </a:r>
            <a:r>
              <a:rPr lang="nb-NO" dirty="0" err="1"/>
              <a:t>the</a:t>
            </a:r>
            <a:r>
              <a:rPr lang="nb-NO" dirty="0"/>
              <a:t> </a:t>
            </a:r>
            <a:r>
              <a:rPr lang="nb-NO" dirty="0" err="1"/>
              <a:t>stairs</a:t>
            </a:r>
            <a:r>
              <a:rPr lang="nb-NO" dirty="0"/>
              <a:t> – is it </a:t>
            </a:r>
            <a:r>
              <a:rPr lang="nb-NO" dirty="0" err="1"/>
              <a:t>me</a:t>
            </a:r>
            <a:r>
              <a:rPr lang="nb-NO" dirty="0"/>
              <a:t> as </a:t>
            </a:r>
            <a:r>
              <a:rPr lang="nb-NO" dirty="0" err="1"/>
              <a:t>teacher</a:t>
            </a:r>
            <a:r>
              <a:rPr lang="nb-NO" dirty="0"/>
              <a:t> or </a:t>
            </a:r>
            <a:r>
              <a:rPr lang="nb-NO" dirty="0" err="1"/>
              <a:t>each</a:t>
            </a:r>
            <a:r>
              <a:rPr lang="nb-NO" dirty="0"/>
              <a:t> </a:t>
            </a:r>
            <a:r>
              <a:rPr lang="nb-NO" dirty="0" err="1"/>
              <a:t>individual</a:t>
            </a:r>
            <a:r>
              <a:rPr lang="nb-NO" dirty="0"/>
              <a:t> student? A </a:t>
            </a:r>
            <a:r>
              <a:rPr lang="nb-NO" dirty="0" err="1"/>
              <a:t>teacher</a:t>
            </a:r>
            <a:r>
              <a:rPr lang="nb-NO" dirty="0"/>
              <a:t> </a:t>
            </a:r>
            <a:r>
              <a:rPr lang="nb-NO" dirty="0" err="1"/>
              <a:t>cannot</a:t>
            </a:r>
            <a:r>
              <a:rPr lang="nb-NO" dirty="0"/>
              <a:t> GIVE </a:t>
            </a:r>
            <a:r>
              <a:rPr lang="nb-NO" dirty="0" err="1"/>
              <a:t>the</a:t>
            </a:r>
            <a:r>
              <a:rPr lang="nb-NO" dirty="0"/>
              <a:t> students </a:t>
            </a:r>
            <a:r>
              <a:rPr lang="nb-NO" dirty="0" err="1"/>
              <a:t>motivation</a:t>
            </a:r>
            <a:r>
              <a:rPr lang="nb-NO" dirty="0"/>
              <a:t>, it is </a:t>
            </a:r>
            <a:r>
              <a:rPr lang="nb-NO" dirty="0" err="1"/>
              <a:t>something</a:t>
            </a:r>
            <a:r>
              <a:rPr lang="nb-NO" dirty="0"/>
              <a:t> all students have to </a:t>
            </a:r>
            <a:r>
              <a:rPr lang="nb-NO" dirty="0" err="1"/>
              <a:t>work</a:t>
            </a:r>
            <a:r>
              <a:rPr lang="nb-NO" dirty="0"/>
              <a:t> </a:t>
            </a:r>
            <a:r>
              <a:rPr lang="nb-NO" dirty="0" err="1"/>
              <a:t>with</a:t>
            </a:r>
            <a:r>
              <a:rPr lang="nb-NO" dirty="0"/>
              <a:t> </a:t>
            </a:r>
            <a:r>
              <a:rPr lang="nb-NO" dirty="0" err="1"/>
              <a:t>themselves</a:t>
            </a:r>
            <a:r>
              <a:rPr lang="nb-NO" dirty="0"/>
              <a:t>. It is </a:t>
            </a:r>
            <a:r>
              <a:rPr lang="nb-NO" dirty="0" err="1"/>
              <a:t>important</a:t>
            </a:r>
            <a:r>
              <a:rPr lang="nb-NO" dirty="0"/>
              <a:t> to </a:t>
            </a:r>
            <a:r>
              <a:rPr lang="nb-NO" dirty="0" err="1"/>
              <a:t>take</a:t>
            </a:r>
            <a:r>
              <a:rPr lang="nb-NO" dirty="0"/>
              <a:t> </a:t>
            </a:r>
            <a:r>
              <a:rPr lang="nb-NO" dirty="0" err="1"/>
              <a:t>small</a:t>
            </a:r>
            <a:r>
              <a:rPr lang="nb-NO" dirty="0"/>
              <a:t> </a:t>
            </a:r>
            <a:r>
              <a:rPr lang="nb-NO" dirty="0" err="1"/>
              <a:t>steps</a:t>
            </a:r>
            <a:r>
              <a:rPr lang="nb-NO" dirty="0"/>
              <a:t>, and </a:t>
            </a:r>
            <a:r>
              <a:rPr lang="nb-NO" dirty="0" err="1"/>
              <a:t>when</a:t>
            </a:r>
            <a:r>
              <a:rPr lang="nb-NO" dirty="0"/>
              <a:t> </a:t>
            </a:r>
            <a:r>
              <a:rPr lang="nb-NO" dirty="0" err="1"/>
              <a:t>you</a:t>
            </a:r>
            <a:r>
              <a:rPr lang="nb-NO" dirty="0"/>
              <a:t> </a:t>
            </a:r>
            <a:r>
              <a:rPr lang="nb-NO" dirty="0" err="1"/>
              <a:t>succeed</a:t>
            </a:r>
            <a:r>
              <a:rPr lang="nb-NO" dirty="0"/>
              <a:t> </a:t>
            </a:r>
            <a:r>
              <a:rPr lang="nb-NO" dirty="0" err="1"/>
              <a:t>with</a:t>
            </a:r>
            <a:r>
              <a:rPr lang="nb-NO" dirty="0"/>
              <a:t> </a:t>
            </a:r>
            <a:r>
              <a:rPr lang="nb-NO" dirty="0" err="1"/>
              <a:t>one</a:t>
            </a:r>
            <a:r>
              <a:rPr lang="nb-NO" dirty="0"/>
              <a:t> and </a:t>
            </a:r>
            <a:r>
              <a:rPr lang="nb-NO" dirty="0" err="1"/>
              <a:t>one</a:t>
            </a:r>
            <a:r>
              <a:rPr lang="nb-NO" dirty="0"/>
              <a:t> </a:t>
            </a:r>
            <a:r>
              <a:rPr lang="nb-NO" dirty="0" err="1"/>
              <a:t>thing</a:t>
            </a:r>
            <a:r>
              <a:rPr lang="nb-NO" dirty="0"/>
              <a:t>, </a:t>
            </a:r>
            <a:r>
              <a:rPr lang="nb-NO" dirty="0" err="1"/>
              <a:t>you</a:t>
            </a:r>
            <a:r>
              <a:rPr lang="nb-NO" dirty="0"/>
              <a:t> </a:t>
            </a:r>
            <a:r>
              <a:rPr lang="nb-NO" dirty="0" err="1"/>
              <a:t>may</a:t>
            </a:r>
            <a:r>
              <a:rPr lang="nb-NO" dirty="0"/>
              <a:t> </a:t>
            </a:r>
            <a:r>
              <a:rPr lang="nb-NO" dirty="0" err="1"/>
              <a:t>experience</a:t>
            </a:r>
            <a:r>
              <a:rPr lang="nb-NO" dirty="0"/>
              <a:t> </a:t>
            </a:r>
            <a:r>
              <a:rPr lang="nb-NO" dirty="0" err="1"/>
              <a:t>that</a:t>
            </a:r>
            <a:r>
              <a:rPr lang="nb-NO" dirty="0"/>
              <a:t> </a:t>
            </a:r>
            <a:r>
              <a:rPr lang="nb-NO" dirty="0" err="1"/>
              <a:t>you</a:t>
            </a:r>
            <a:r>
              <a:rPr lang="nb-NO" dirty="0"/>
              <a:t> </a:t>
            </a:r>
            <a:r>
              <a:rPr lang="nb-NO" dirty="0" err="1"/>
              <a:t>wish</a:t>
            </a:r>
            <a:r>
              <a:rPr lang="nb-NO" dirty="0"/>
              <a:t> to  </a:t>
            </a:r>
            <a:r>
              <a:rPr lang="nb-NO" dirty="0" err="1"/>
              <a:t>manage</a:t>
            </a:r>
            <a:r>
              <a:rPr lang="nb-NO" dirty="0"/>
              <a:t> more. This </a:t>
            </a:r>
            <a:r>
              <a:rPr lang="nb-NO" dirty="0" err="1"/>
              <a:t>can</a:t>
            </a:r>
            <a:r>
              <a:rPr lang="nb-NO" dirty="0"/>
              <a:t> </a:t>
            </a:r>
            <a:r>
              <a:rPr lang="nb-NO" dirty="0" err="1"/>
              <a:t>create</a:t>
            </a:r>
            <a:r>
              <a:rPr lang="nb-NO" dirty="0"/>
              <a:t> </a:t>
            </a:r>
            <a:r>
              <a:rPr lang="nb-NO" dirty="0" err="1"/>
              <a:t>increased</a:t>
            </a:r>
            <a:r>
              <a:rPr lang="nb-NO" dirty="0"/>
              <a:t> </a:t>
            </a:r>
            <a:r>
              <a:rPr lang="nb-NO" dirty="0" err="1"/>
              <a:t>motivation</a:t>
            </a:r>
            <a:r>
              <a:rPr lang="nb-NO" dirty="0"/>
              <a:t>, and </a:t>
            </a:r>
            <a:r>
              <a:rPr lang="nb-NO" dirty="0" err="1"/>
              <a:t>then</a:t>
            </a:r>
            <a:r>
              <a:rPr lang="nb-NO" dirty="0"/>
              <a:t> </a:t>
            </a:r>
            <a:r>
              <a:rPr lang="nb-NO" dirty="0" err="1"/>
              <a:t>you</a:t>
            </a:r>
            <a:r>
              <a:rPr lang="nb-NO" dirty="0"/>
              <a:t> have </a:t>
            </a:r>
            <a:r>
              <a:rPr lang="nb-NO" dirty="0" err="1"/>
              <a:t>managed</a:t>
            </a:r>
            <a:r>
              <a:rPr lang="nb-NO" dirty="0"/>
              <a:t> to </a:t>
            </a:r>
            <a:r>
              <a:rPr lang="nb-NO" dirty="0" err="1"/>
              <a:t>create</a:t>
            </a:r>
            <a:r>
              <a:rPr lang="nb-NO" dirty="0"/>
              <a:t> </a:t>
            </a:r>
            <a:r>
              <a:rPr lang="nb-NO" dirty="0" err="1"/>
              <a:t>this</a:t>
            </a:r>
            <a:r>
              <a:rPr lang="nb-NO" dirty="0"/>
              <a:t> YOURSELVES </a:t>
            </a:r>
            <a:r>
              <a:rPr lang="nb-NO" dirty="0" err="1"/>
              <a:t>through</a:t>
            </a:r>
            <a:r>
              <a:rPr lang="nb-NO" dirty="0"/>
              <a:t> </a:t>
            </a:r>
            <a:r>
              <a:rPr lang="nb-NO" dirty="0" err="1"/>
              <a:t>working</a:t>
            </a:r>
            <a:r>
              <a:rPr lang="nb-NO" dirty="0"/>
              <a:t> </a:t>
            </a:r>
            <a:r>
              <a:rPr lang="nb-NO" dirty="0" err="1"/>
              <a:t>with</a:t>
            </a:r>
            <a:r>
              <a:rPr lang="nb-NO" dirty="0"/>
              <a:t> </a:t>
            </a:r>
            <a:r>
              <a:rPr lang="nb-NO" dirty="0" err="1"/>
              <a:t>what</a:t>
            </a:r>
            <a:r>
              <a:rPr lang="nb-NO" dirty="0"/>
              <a:t> is </a:t>
            </a:r>
            <a:r>
              <a:rPr lang="nb-NO" dirty="0" err="1"/>
              <a:t>important</a:t>
            </a:r>
            <a:r>
              <a:rPr lang="nb-NO" dirty="0"/>
              <a:t> for </a:t>
            </a:r>
            <a:r>
              <a:rPr lang="nb-NO" dirty="0" err="1"/>
              <a:t>each</a:t>
            </a:r>
            <a:r>
              <a:rPr lang="nb-NO" dirty="0"/>
              <a:t> and </a:t>
            </a:r>
            <a:r>
              <a:rPr lang="nb-NO" dirty="0" err="1"/>
              <a:t>one</a:t>
            </a:r>
            <a:r>
              <a:rPr lang="nb-NO" dirty="0"/>
              <a:t> </a:t>
            </a:r>
            <a:r>
              <a:rPr lang="nb-NO" dirty="0" err="1"/>
              <a:t>of</a:t>
            </a:r>
            <a:r>
              <a:rPr lang="nb-NO" dirty="0"/>
              <a:t> </a:t>
            </a:r>
            <a:r>
              <a:rPr lang="nb-NO" dirty="0" err="1"/>
              <a:t>you</a:t>
            </a:r>
            <a:r>
              <a:rPr lang="nb-NO" dirty="0"/>
              <a:t>.</a:t>
            </a:r>
          </a:p>
        </p:txBody>
      </p:sp>
      <p:sp>
        <p:nvSpPr>
          <p:cNvPr id="4" name="Plassholder for lysbildenummer 3"/>
          <p:cNvSpPr>
            <a:spLocks noGrp="1"/>
          </p:cNvSpPr>
          <p:nvPr>
            <p:ph type="sldNum" sz="quarter" idx="5"/>
          </p:nvPr>
        </p:nvSpPr>
        <p:spPr/>
        <p:txBody>
          <a:bodyPr/>
          <a:lstStyle/>
          <a:p>
            <a:fld id="{63D6FEA3-437D-4335-B615-4E065C45DE7F}" type="slidenum">
              <a:rPr lang="nb-NO" smtClean="0"/>
              <a:t>3</a:t>
            </a:fld>
            <a:endParaRPr lang="nb-NO"/>
          </a:p>
        </p:txBody>
      </p:sp>
    </p:spTree>
    <p:extLst>
      <p:ext uri="{BB962C8B-B14F-4D97-AF65-F5344CB8AC3E}">
        <p14:creationId xmlns:p14="http://schemas.microsoft.com/office/powerpoint/2010/main" val="193163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Class </a:t>
            </a:r>
            <a:r>
              <a:rPr lang="nb-NO" dirty="0" err="1"/>
              <a:t>discussion</a:t>
            </a:r>
            <a:r>
              <a:rPr lang="nb-NO" dirty="0"/>
              <a:t>: The </a:t>
            </a:r>
            <a:r>
              <a:rPr lang="nb-NO" dirty="0" err="1"/>
              <a:t>teacher</a:t>
            </a:r>
            <a:r>
              <a:rPr lang="nb-NO" dirty="0"/>
              <a:t> </a:t>
            </a:r>
            <a:r>
              <a:rPr lang="nb-NO" dirty="0" err="1"/>
              <a:t>writes</a:t>
            </a:r>
            <a:r>
              <a:rPr lang="nb-NO" dirty="0"/>
              <a:t> </a:t>
            </a:r>
            <a:r>
              <a:rPr lang="nb-NO" dirty="0" err="1"/>
              <a:t>down</a:t>
            </a:r>
            <a:r>
              <a:rPr lang="nb-NO" dirty="0"/>
              <a:t> </a:t>
            </a:r>
            <a:r>
              <a:rPr lang="nb-NO" dirty="0" err="1"/>
              <a:t>keywords</a:t>
            </a:r>
            <a:r>
              <a:rPr lang="nb-NO" dirty="0"/>
              <a:t> </a:t>
            </a:r>
            <a:r>
              <a:rPr lang="nb-NO" dirty="0" err="1"/>
              <a:t>on</a:t>
            </a:r>
            <a:r>
              <a:rPr lang="nb-NO" dirty="0"/>
              <a:t> </a:t>
            </a:r>
            <a:r>
              <a:rPr lang="nb-NO" dirty="0" err="1"/>
              <a:t>the</a:t>
            </a:r>
            <a:r>
              <a:rPr lang="nb-NO" dirty="0"/>
              <a:t> </a:t>
            </a:r>
            <a:r>
              <a:rPr lang="nb-NO" dirty="0" err="1"/>
              <a:t>whiteboard</a:t>
            </a:r>
            <a:r>
              <a:rPr lang="nb-NO" dirty="0"/>
              <a:t>/</a:t>
            </a:r>
            <a:r>
              <a:rPr lang="nb-NO" dirty="0" err="1"/>
              <a:t>on</a:t>
            </a:r>
            <a:r>
              <a:rPr lang="nb-NO" dirty="0"/>
              <a:t> a </a:t>
            </a:r>
            <a:r>
              <a:rPr lang="nb-NO" dirty="0" err="1"/>
              <a:t>flipover</a:t>
            </a:r>
            <a:r>
              <a:rPr lang="nb-NO" dirty="0"/>
              <a:t> </a:t>
            </a:r>
            <a:r>
              <a:rPr lang="nb-NO" dirty="0" err="1"/>
              <a:t>about</a:t>
            </a:r>
            <a:r>
              <a:rPr lang="nb-NO" dirty="0"/>
              <a:t> </a:t>
            </a:r>
            <a:r>
              <a:rPr lang="nb-NO" dirty="0" err="1"/>
              <a:t>what</a:t>
            </a:r>
            <a:r>
              <a:rPr lang="nb-NO" dirty="0"/>
              <a:t> makes </a:t>
            </a:r>
            <a:r>
              <a:rPr lang="nb-NO" dirty="0" err="1"/>
              <a:t>the</a:t>
            </a:r>
            <a:r>
              <a:rPr lang="nb-NO" dirty="0"/>
              <a:t> students happy and </a:t>
            </a:r>
            <a:r>
              <a:rPr lang="nb-NO" dirty="0" err="1"/>
              <a:t>what</a:t>
            </a:r>
            <a:r>
              <a:rPr lang="nb-NO" dirty="0"/>
              <a:t> is </a:t>
            </a:r>
            <a:r>
              <a:rPr lang="nb-NO" dirty="0" err="1"/>
              <a:t>important</a:t>
            </a:r>
            <a:r>
              <a:rPr lang="nb-NO" dirty="0"/>
              <a:t> for </a:t>
            </a:r>
            <a:r>
              <a:rPr lang="nb-NO" dirty="0" err="1"/>
              <a:t>them</a:t>
            </a:r>
            <a:r>
              <a:rPr lang="nb-NO" dirty="0"/>
              <a:t>. It is </a:t>
            </a:r>
            <a:r>
              <a:rPr lang="nb-NO" dirty="0" err="1"/>
              <a:t>possible</a:t>
            </a:r>
            <a:r>
              <a:rPr lang="nb-NO" dirty="0"/>
              <a:t> to let </a:t>
            </a:r>
            <a:r>
              <a:rPr lang="nb-NO" dirty="0" err="1"/>
              <a:t>the</a:t>
            </a:r>
            <a:r>
              <a:rPr lang="nb-NO" dirty="0"/>
              <a:t> students </a:t>
            </a:r>
            <a:r>
              <a:rPr lang="nb-NO" dirty="0" err="1"/>
              <a:t>discuss</a:t>
            </a:r>
            <a:r>
              <a:rPr lang="nb-NO" dirty="0"/>
              <a:t> </a:t>
            </a:r>
            <a:r>
              <a:rPr lang="nb-NO" dirty="0" err="1"/>
              <a:t>two</a:t>
            </a:r>
            <a:r>
              <a:rPr lang="nb-NO" dirty="0"/>
              <a:t> and </a:t>
            </a:r>
            <a:r>
              <a:rPr lang="nb-NO" dirty="0" err="1"/>
              <a:t>two</a:t>
            </a:r>
            <a:r>
              <a:rPr lang="nb-NO" dirty="0"/>
              <a:t> or in </a:t>
            </a:r>
            <a:r>
              <a:rPr lang="nb-NO" dirty="0" err="1"/>
              <a:t>small</a:t>
            </a:r>
            <a:r>
              <a:rPr lang="nb-NO" dirty="0"/>
              <a:t> </a:t>
            </a:r>
            <a:r>
              <a:rPr lang="nb-NO" dirty="0" err="1"/>
              <a:t>groups</a:t>
            </a:r>
            <a:r>
              <a:rPr lang="nb-NO" dirty="0"/>
              <a:t> first.</a:t>
            </a:r>
          </a:p>
        </p:txBody>
      </p:sp>
      <p:sp>
        <p:nvSpPr>
          <p:cNvPr id="4" name="Plassholder for lysbildenummer 3"/>
          <p:cNvSpPr>
            <a:spLocks noGrp="1"/>
          </p:cNvSpPr>
          <p:nvPr>
            <p:ph type="sldNum" sz="quarter" idx="5"/>
          </p:nvPr>
        </p:nvSpPr>
        <p:spPr/>
        <p:txBody>
          <a:bodyPr/>
          <a:lstStyle/>
          <a:p>
            <a:fld id="{63D6FEA3-437D-4335-B615-4E065C45DE7F}" type="slidenum">
              <a:rPr lang="nb-NO" smtClean="0"/>
              <a:t>4</a:t>
            </a:fld>
            <a:endParaRPr lang="nb-NO"/>
          </a:p>
        </p:txBody>
      </p:sp>
    </p:spTree>
    <p:extLst>
      <p:ext uri="{BB962C8B-B14F-4D97-AF65-F5344CB8AC3E}">
        <p14:creationId xmlns:p14="http://schemas.microsoft.com/office/powerpoint/2010/main" val="1657941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teacher sums up the answers to question 1, then the class discuss questions two and three, and the teacher writes keywords on the whiteboard. Following this, the students are handed out logbooks. In other contexts, students write anonymously in the books, and they just use random numbers, but in this context, it may be a good idea to use names, and in addition, they have to write down what their native language is, so that the text can be sent to the right translator if they use their mother tongue. The students choose themselves whether they write in the target language or their native language. It may be challenging for the students to find the books if random numbers are used, but it is possible to do this (For example, the teacher writes numbers on the books from 20 and upwards). After the students have written answers, the teacher collects the books, and tells the students that they will get the books back in the next session.</a:t>
            </a:r>
          </a:p>
        </p:txBody>
      </p:sp>
      <p:sp>
        <p:nvSpPr>
          <p:cNvPr id="4" name="Plassholder for lysbildenummer 3"/>
          <p:cNvSpPr>
            <a:spLocks noGrp="1"/>
          </p:cNvSpPr>
          <p:nvPr>
            <p:ph type="sldNum" sz="quarter" idx="5"/>
          </p:nvPr>
        </p:nvSpPr>
        <p:spPr/>
        <p:txBody>
          <a:bodyPr/>
          <a:lstStyle/>
          <a:p>
            <a:fld id="{63D6FEA3-437D-4335-B615-4E065C45DE7F}" type="slidenum">
              <a:rPr lang="nb-NO" smtClean="0"/>
              <a:t>5</a:t>
            </a:fld>
            <a:endParaRPr lang="nb-NO"/>
          </a:p>
        </p:txBody>
      </p:sp>
    </p:spTree>
    <p:extLst>
      <p:ext uri="{BB962C8B-B14F-4D97-AF65-F5344CB8AC3E}">
        <p14:creationId xmlns:p14="http://schemas.microsoft.com/office/powerpoint/2010/main" val="112197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As </a:t>
            </a:r>
            <a:r>
              <a:rPr lang="nb-NO" dirty="0" err="1"/>
              <a:t>soon</a:t>
            </a:r>
            <a:r>
              <a:rPr lang="nb-NO" dirty="0"/>
              <a:t> as </a:t>
            </a:r>
            <a:r>
              <a:rPr lang="nb-NO" dirty="0" err="1"/>
              <a:t>possible</a:t>
            </a:r>
            <a:r>
              <a:rPr lang="nb-NO" dirty="0"/>
              <a:t> </a:t>
            </a:r>
            <a:r>
              <a:rPr lang="nb-NO" dirty="0" err="1"/>
              <a:t>after</a:t>
            </a:r>
            <a:r>
              <a:rPr lang="nb-NO" dirty="0"/>
              <a:t> </a:t>
            </a:r>
            <a:r>
              <a:rPr lang="nb-NO" dirty="0" err="1"/>
              <a:t>session</a:t>
            </a:r>
            <a:r>
              <a:rPr lang="nb-NO" dirty="0"/>
              <a:t> 1, </a:t>
            </a:r>
            <a:r>
              <a:rPr lang="nb-NO" dirty="0" err="1"/>
              <a:t>about</a:t>
            </a:r>
            <a:r>
              <a:rPr lang="nb-NO" dirty="0"/>
              <a:t> a </a:t>
            </a:r>
            <a:r>
              <a:rPr lang="nb-NO" dirty="0" err="1"/>
              <a:t>week</a:t>
            </a:r>
            <a:r>
              <a:rPr lang="nb-NO" dirty="0"/>
              <a:t> </a:t>
            </a:r>
            <a:r>
              <a:rPr lang="nb-NO" dirty="0" err="1"/>
              <a:t>after</a:t>
            </a:r>
            <a:r>
              <a:rPr lang="nb-NO" dirty="0"/>
              <a:t>. </a:t>
            </a:r>
          </a:p>
          <a:p>
            <a:r>
              <a:rPr lang="nb-NO" dirty="0" err="1"/>
              <a:t>Introduction</a:t>
            </a:r>
            <a:r>
              <a:rPr lang="nb-NO" dirty="0"/>
              <a:t>: In </a:t>
            </a:r>
            <a:r>
              <a:rPr lang="nb-NO" dirty="0" err="1"/>
              <a:t>this</a:t>
            </a:r>
            <a:r>
              <a:rPr lang="nb-NO" dirty="0"/>
              <a:t> </a:t>
            </a:r>
            <a:r>
              <a:rPr lang="nb-NO" dirty="0" err="1"/>
              <a:t>session</a:t>
            </a:r>
            <a:r>
              <a:rPr lang="nb-NO" dirty="0"/>
              <a:t>, </a:t>
            </a:r>
            <a:r>
              <a:rPr lang="nb-NO" dirty="0" err="1"/>
              <a:t>we</a:t>
            </a:r>
            <a:r>
              <a:rPr lang="nb-NO" dirty="0"/>
              <a:t> </a:t>
            </a:r>
            <a:r>
              <a:rPr lang="nb-NO" dirty="0" err="1"/>
              <a:t>will</a:t>
            </a:r>
            <a:r>
              <a:rPr lang="nb-NO" dirty="0"/>
              <a:t> sum up </a:t>
            </a:r>
            <a:r>
              <a:rPr lang="nb-NO" dirty="0" err="1"/>
              <a:t>something</a:t>
            </a:r>
            <a:r>
              <a:rPr lang="nb-NO" dirty="0"/>
              <a:t> </a:t>
            </a:r>
            <a:r>
              <a:rPr lang="nb-NO" dirty="0" err="1"/>
              <a:t>of</a:t>
            </a:r>
            <a:r>
              <a:rPr lang="nb-NO" dirty="0"/>
              <a:t> </a:t>
            </a:r>
            <a:r>
              <a:rPr lang="nb-NO" dirty="0" err="1"/>
              <a:t>what</a:t>
            </a:r>
            <a:r>
              <a:rPr lang="nb-NO" dirty="0"/>
              <a:t> </a:t>
            </a:r>
            <a:r>
              <a:rPr lang="nb-NO" dirty="0" err="1"/>
              <a:t>you</a:t>
            </a:r>
            <a:r>
              <a:rPr lang="nb-NO" dirty="0"/>
              <a:t> </a:t>
            </a:r>
            <a:r>
              <a:rPr lang="nb-NO" dirty="0" err="1"/>
              <a:t>wrote</a:t>
            </a:r>
            <a:r>
              <a:rPr lang="nb-NO" dirty="0"/>
              <a:t> </a:t>
            </a:r>
            <a:r>
              <a:rPr lang="nb-NO" dirty="0" err="1"/>
              <a:t>the</a:t>
            </a:r>
            <a:r>
              <a:rPr lang="nb-NO" dirty="0"/>
              <a:t> last </a:t>
            </a:r>
            <a:r>
              <a:rPr lang="nb-NO" dirty="0" err="1"/>
              <a:t>session</a:t>
            </a:r>
            <a:r>
              <a:rPr lang="nb-NO" dirty="0"/>
              <a:t> </a:t>
            </a:r>
            <a:r>
              <a:rPr lang="nb-NO" dirty="0" err="1"/>
              <a:t>about</a:t>
            </a:r>
            <a:r>
              <a:rPr lang="nb-NO" dirty="0"/>
              <a:t> </a:t>
            </a:r>
            <a:r>
              <a:rPr lang="nb-NO" dirty="0" err="1"/>
              <a:t>what</a:t>
            </a:r>
            <a:r>
              <a:rPr lang="nb-NO" dirty="0"/>
              <a:t> is </a:t>
            </a:r>
            <a:r>
              <a:rPr lang="nb-NO" dirty="0" err="1"/>
              <a:t>important</a:t>
            </a:r>
            <a:r>
              <a:rPr lang="nb-NO" dirty="0"/>
              <a:t> for </a:t>
            </a:r>
            <a:r>
              <a:rPr lang="nb-NO" dirty="0" err="1"/>
              <a:t>you</a:t>
            </a:r>
            <a:r>
              <a:rPr lang="nb-NO" dirty="0"/>
              <a:t>, </a:t>
            </a:r>
            <a:r>
              <a:rPr lang="nb-NO" dirty="0" err="1"/>
              <a:t>what</a:t>
            </a:r>
            <a:r>
              <a:rPr lang="nb-NO" dirty="0"/>
              <a:t> is </a:t>
            </a:r>
            <a:r>
              <a:rPr lang="nb-NO" dirty="0" err="1"/>
              <a:t>good</a:t>
            </a:r>
            <a:r>
              <a:rPr lang="nb-NO" dirty="0"/>
              <a:t> and </a:t>
            </a:r>
            <a:r>
              <a:rPr lang="nb-NO" dirty="0" err="1"/>
              <a:t>what</a:t>
            </a:r>
            <a:r>
              <a:rPr lang="nb-NO" dirty="0"/>
              <a:t> is </a:t>
            </a:r>
            <a:r>
              <a:rPr lang="nb-NO" dirty="0" err="1"/>
              <a:t>difficult</a:t>
            </a:r>
            <a:r>
              <a:rPr lang="nb-NO" dirty="0"/>
              <a:t> in </a:t>
            </a:r>
            <a:r>
              <a:rPr lang="nb-NO" dirty="0" err="1"/>
              <a:t>life</a:t>
            </a:r>
            <a:r>
              <a:rPr lang="nb-NO" dirty="0"/>
              <a:t>. </a:t>
            </a:r>
            <a:r>
              <a:rPr lang="nb-NO" dirty="0" err="1"/>
              <a:t>After</a:t>
            </a:r>
            <a:r>
              <a:rPr lang="nb-NO" dirty="0"/>
              <a:t> </a:t>
            </a:r>
            <a:r>
              <a:rPr lang="nb-NO" dirty="0" err="1"/>
              <a:t>this</a:t>
            </a:r>
            <a:r>
              <a:rPr lang="nb-NO" dirty="0"/>
              <a:t>, </a:t>
            </a:r>
            <a:r>
              <a:rPr lang="nb-NO" dirty="0" err="1"/>
              <a:t>you</a:t>
            </a:r>
            <a:r>
              <a:rPr lang="nb-NO" dirty="0"/>
              <a:t> </a:t>
            </a:r>
            <a:r>
              <a:rPr lang="nb-NO" dirty="0" err="1"/>
              <a:t>will</a:t>
            </a:r>
            <a:r>
              <a:rPr lang="nb-NO" dirty="0"/>
              <a:t> make </a:t>
            </a:r>
            <a:r>
              <a:rPr lang="nb-NO" dirty="0" err="1"/>
              <a:t>your</a:t>
            </a:r>
            <a:r>
              <a:rPr lang="nb-NO" dirty="0"/>
              <a:t> </a:t>
            </a:r>
            <a:r>
              <a:rPr lang="nb-NO" dirty="0" err="1"/>
              <a:t>own</a:t>
            </a:r>
            <a:r>
              <a:rPr lang="nb-NO" dirty="0"/>
              <a:t> action plans </a:t>
            </a:r>
            <a:r>
              <a:rPr lang="nb-NO" dirty="0" err="1"/>
              <a:t>with</a:t>
            </a:r>
            <a:r>
              <a:rPr lang="nb-NO" dirty="0"/>
              <a:t> </a:t>
            </a:r>
            <a:r>
              <a:rPr lang="nb-NO" dirty="0" err="1"/>
              <a:t>focus</a:t>
            </a:r>
            <a:r>
              <a:rPr lang="nb-NO" dirty="0"/>
              <a:t> areas and a plan for </a:t>
            </a:r>
            <a:r>
              <a:rPr lang="nb-NO" dirty="0" err="1"/>
              <a:t>carrying</a:t>
            </a:r>
            <a:r>
              <a:rPr lang="nb-NO" dirty="0"/>
              <a:t> </a:t>
            </a:r>
            <a:r>
              <a:rPr lang="nb-NO" dirty="0" err="1"/>
              <a:t>this</a:t>
            </a:r>
            <a:r>
              <a:rPr lang="nb-NO" dirty="0"/>
              <a:t> </a:t>
            </a:r>
            <a:r>
              <a:rPr lang="nb-NO" dirty="0" err="1"/>
              <a:t>out</a:t>
            </a:r>
            <a:r>
              <a:rPr lang="nb-NO" dirty="0"/>
              <a:t>.</a:t>
            </a:r>
          </a:p>
        </p:txBody>
      </p:sp>
      <p:sp>
        <p:nvSpPr>
          <p:cNvPr id="4" name="Plassholder for lysbildenummer 3"/>
          <p:cNvSpPr>
            <a:spLocks noGrp="1"/>
          </p:cNvSpPr>
          <p:nvPr>
            <p:ph type="sldNum" sz="quarter" idx="5"/>
          </p:nvPr>
        </p:nvSpPr>
        <p:spPr/>
        <p:txBody>
          <a:bodyPr/>
          <a:lstStyle/>
          <a:p>
            <a:fld id="{63D6FEA3-437D-4335-B615-4E065C45DE7F}" type="slidenum">
              <a:rPr lang="nb-NO" smtClean="0"/>
              <a:t>6</a:t>
            </a:fld>
            <a:endParaRPr lang="nb-NO"/>
          </a:p>
        </p:txBody>
      </p:sp>
    </p:spTree>
    <p:extLst>
      <p:ext uri="{BB962C8B-B14F-4D97-AF65-F5344CB8AC3E}">
        <p14:creationId xmlns:p14="http://schemas.microsoft.com/office/powerpoint/2010/main" val="87321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The </a:t>
            </a:r>
            <a:r>
              <a:rPr lang="nb-NO" dirty="0" err="1"/>
              <a:t>teacher</a:t>
            </a:r>
            <a:r>
              <a:rPr lang="nb-NO" dirty="0"/>
              <a:t> makes a list </a:t>
            </a:r>
            <a:r>
              <a:rPr lang="nb-NO" dirty="0" err="1"/>
              <a:t>of</a:t>
            </a:r>
            <a:r>
              <a:rPr lang="nb-NO" dirty="0"/>
              <a:t> </a:t>
            </a:r>
            <a:r>
              <a:rPr lang="nb-NO" dirty="0" err="1"/>
              <a:t>examples</a:t>
            </a:r>
            <a:r>
              <a:rPr lang="nb-NO" dirty="0"/>
              <a:t> </a:t>
            </a:r>
            <a:r>
              <a:rPr lang="nb-NO" dirty="0" err="1"/>
              <a:t>of</a:t>
            </a:r>
            <a:r>
              <a:rPr lang="nb-NO" dirty="0"/>
              <a:t> students’ </a:t>
            </a:r>
            <a:r>
              <a:rPr lang="nb-NO" dirty="0" err="1"/>
              <a:t>reflections</a:t>
            </a:r>
            <a:r>
              <a:rPr lang="nb-NO" dirty="0"/>
              <a:t>. </a:t>
            </a:r>
            <a:r>
              <a:rPr lang="nb-NO" dirty="0" err="1"/>
              <a:t>Everything</a:t>
            </a:r>
            <a:r>
              <a:rPr lang="nb-NO" dirty="0"/>
              <a:t> </a:t>
            </a:r>
            <a:r>
              <a:rPr lang="nb-NO" dirty="0" err="1"/>
              <a:t>should</a:t>
            </a:r>
            <a:r>
              <a:rPr lang="nb-NO" dirty="0"/>
              <a:t> be </a:t>
            </a:r>
            <a:r>
              <a:rPr lang="nb-NO" dirty="0" err="1"/>
              <a:t>anonymous</a:t>
            </a:r>
            <a:r>
              <a:rPr lang="nb-NO" dirty="0"/>
              <a:t>, and </a:t>
            </a:r>
            <a:r>
              <a:rPr lang="nb-NO" dirty="0" err="1"/>
              <a:t>if</a:t>
            </a:r>
            <a:r>
              <a:rPr lang="nb-NO" dirty="0"/>
              <a:t> </a:t>
            </a:r>
            <a:r>
              <a:rPr lang="nb-NO" dirty="0" err="1"/>
              <a:t>serious</a:t>
            </a:r>
            <a:r>
              <a:rPr lang="nb-NO" dirty="0"/>
              <a:t> </a:t>
            </a:r>
            <a:r>
              <a:rPr lang="nb-NO" dirty="0" err="1"/>
              <a:t>issues</a:t>
            </a:r>
            <a:r>
              <a:rPr lang="nb-NO" dirty="0"/>
              <a:t> </a:t>
            </a:r>
            <a:r>
              <a:rPr lang="nb-NO" dirty="0" err="1"/>
              <a:t>appear</a:t>
            </a:r>
            <a:r>
              <a:rPr lang="nb-NO" dirty="0"/>
              <a:t>, </a:t>
            </a:r>
            <a:r>
              <a:rPr lang="nb-NO" dirty="0" err="1"/>
              <a:t>these</a:t>
            </a:r>
            <a:r>
              <a:rPr lang="nb-NO" dirty="0"/>
              <a:t> </a:t>
            </a:r>
            <a:r>
              <a:rPr lang="nb-NO" dirty="0" err="1"/>
              <a:t>should</a:t>
            </a:r>
            <a:r>
              <a:rPr lang="nb-NO" dirty="0"/>
              <a:t> be </a:t>
            </a:r>
            <a:r>
              <a:rPr lang="nb-NO" dirty="0" err="1"/>
              <a:t>discussed</a:t>
            </a:r>
            <a:r>
              <a:rPr lang="nb-NO" dirty="0"/>
              <a:t> </a:t>
            </a:r>
            <a:r>
              <a:rPr lang="nb-NO" dirty="0" err="1"/>
              <a:t>with</a:t>
            </a:r>
            <a:r>
              <a:rPr lang="nb-NO" dirty="0"/>
              <a:t> </a:t>
            </a:r>
            <a:r>
              <a:rPr lang="nb-NO" dirty="0" err="1"/>
              <a:t>colleagues</a:t>
            </a:r>
            <a:r>
              <a:rPr lang="nb-NO" dirty="0"/>
              <a:t>/supervisors. The </a:t>
            </a:r>
            <a:r>
              <a:rPr lang="nb-NO" dirty="0" err="1"/>
              <a:t>group</a:t>
            </a:r>
            <a:r>
              <a:rPr lang="nb-NO" dirty="0"/>
              <a:t> </a:t>
            </a:r>
            <a:r>
              <a:rPr lang="nb-NO" dirty="0" err="1"/>
              <a:t>then</a:t>
            </a:r>
            <a:r>
              <a:rPr lang="nb-NO" dirty="0"/>
              <a:t> </a:t>
            </a:r>
            <a:r>
              <a:rPr lang="nb-NO" dirty="0" err="1"/>
              <a:t>discusses</a:t>
            </a:r>
            <a:r>
              <a:rPr lang="nb-NO" dirty="0"/>
              <a:t> </a:t>
            </a:r>
            <a:r>
              <a:rPr lang="nb-NO" dirty="0" err="1"/>
              <a:t>what</a:t>
            </a:r>
            <a:r>
              <a:rPr lang="nb-NO" dirty="0"/>
              <a:t> </a:t>
            </a:r>
            <a:r>
              <a:rPr lang="nb-NO" dirty="0" err="1"/>
              <a:t>they</a:t>
            </a:r>
            <a:r>
              <a:rPr lang="nb-NO" dirty="0"/>
              <a:t> </a:t>
            </a:r>
            <a:r>
              <a:rPr lang="nb-NO" dirty="0" err="1"/>
              <a:t>can</a:t>
            </a:r>
            <a:r>
              <a:rPr lang="nb-NO" dirty="0"/>
              <a:t> do to </a:t>
            </a:r>
            <a:r>
              <a:rPr lang="nb-NO" dirty="0" err="1"/>
              <a:t>reach</a:t>
            </a:r>
            <a:r>
              <a:rPr lang="nb-NO" dirty="0"/>
              <a:t> </a:t>
            </a:r>
            <a:r>
              <a:rPr lang="nb-NO" dirty="0" err="1"/>
              <a:t>the</a:t>
            </a:r>
            <a:r>
              <a:rPr lang="nb-NO" dirty="0"/>
              <a:t> different goals and </a:t>
            </a:r>
            <a:r>
              <a:rPr lang="nb-NO" dirty="0" err="1"/>
              <a:t>overcome</a:t>
            </a:r>
            <a:r>
              <a:rPr lang="nb-NO" dirty="0"/>
              <a:t> </a:t>
            </a:r>
            <a:r>
              <a:rPr lang="nb-NO" dirty="0" err="1"/>
              <a:t>the</a:t>
            </a:r>
            <a:r>
              <a:rPr lang="nb-NO" dirty="0"/>
              <a:t> </a:t>
            </a:r>
            <a:r>
              <a:rPr lang="nb-NO" dirty="0" err="1"/>
              <a:t>obstacles</a:t>
            </a:r>
            <a:r>
              <a:rPr lang="nb-NO" dirty="0"/>
              <a:t> </a:t>
            </a:r>
            <a:r>
              <a:rPr lang="nb-NO" dirty="0" err="1"/>
              <a:t>mentioned</a:t>
            </a:r>
            <a:r>
              <a:rPr lang="nb-NO" dirty="0"/>
              <a:t>.</a:t>
            </a:r>
          </a:p>
        </p:txBody>
      </p:sp>
      <p:sp>
        <p:nvSpPr>
          <p:cNvPr id="4" name="Plassholder for lysbildenummer 3"/>
          <p:cNvSpPr>
            <a:spLocks noGrp="1"/>
          </p:cNvSpPr>
          <p:nvPr>
            <p:ph type="sldNum" sz="quarter" idx="5"/>
          </p:nvPr>
        </p:nvSpPr>
        <p:spPr/>
        <p:txBody>
          <a:bodyPr/>
          <a:lstStyle/>
          <a:p>
            <a:fld id="{63D6FEA3-437D-4335-B615-4E065C45DE7F}" type="slidenum">
              <a:rPr lang="nb-NO" smtClean="0"/>
              <a:t>7</a:t>
            </a:fld>
            <a:endParaRPr lang="nb-NO"/>
          </a:p>
        </p:txBody>
      </p:sp>
    </p:spTree>
    <p:extLst>
      <p:ext uri="{BB962C8B-B14F-4D97-AF65-F5344CB8AC3E}">
        <p14:creationId xmlns:p14="http://schemas.microsoft.com/office/powerpoint/2010/main" val="366465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The students </a:t>
            </a:r>
            <a:r>
              <a:rPr lang="nb-NO" sz="1200" dirty="0" err="1"/>
              <a:t>get</a:t>
            </a:r>
            <a:r>
              <a:rPr lang="nb-NO" sz="1200" dirty="0"/>
              <a:t> </a:t>
            </a:r>
            <a:r>
              <a:rPr lang="nb-NO" sz="1200" dirty="0" err="1"/>
              <a:t>their</a:t>
            </a:r>
            <a:r>
              <a:rPr lang="nb-NO" sz="1200" dirty="0"/>
              <a:t> </a:t>
            </a:r>
            <a:r>
              <a:rPr lang="nb-NO" sz="1200" dirty="0" err="1"/>
              <a:t>logbooks</a:t>
            </a:r>
            <a:r>
              <a:rPr lang="nb-NO" sz="1200" dirty="0"/>
              <a:t> back and </a:t>
            </a:r>
            <a:r>
              <a:rPr lang="nb-NO" sz="1200" dirty="0" err="1"/>
              <a:t>answer</a:t>
            </a:r>
            <a:r>
              <a:rPr lang="nb-NO" sz="1200" dirty="0"/>
              <a:t> questions 4 and 5. </a:t>
            </a:r>
            <a:r>
              <a:rPr lang="nb-NO" sz="1200" dirty="0" err="1"/>
              <a:t>Say</a:t>
            </a:r>
            <a:r>
              <a:rPr lang="nb-NO" sz="1200" dirty="0"/>
              <a:t> to </a:t>
            </a:r>
            <a:r>
              <a:rPr lang="nb-NO" sz="1200" dirty="0" err="1"/>
              <a:t>the</a:t>
            </a:r>
            <a:r>
              <a:rPr lang="nb-NO" sz="1200" dirty="0"/>
              <a:t> students </a:t>
            </a:r>
            <a:r>
              <a:rPr lang="nb-NO" sz="1200" dirty="0" err="1"/>
              <a:t>that</a:t>
            </a:r>
            <a:r>
              <a:rPr lang="nb-NO" sz="1200" dirty="0"/>
              <a:t> «This is a plan </a:t>
            </a:r>
            <a:r>
              <a:rPr lang="nb-NO" sz="1200" dirty="0" err="1"/>
              <a:t>that</a:t>
            </a:r>
            <a:r>
              <a:rPr lang="nb-NO" sz="1200" dirty="0"/>
              <a:t> </a:t>
            </a:r>
            <a:r>
              <a:rPr lang="nb-NO" sz="1200" dirty="0" err="1"/>
              <a:t>you</a:t>
            </a:r>
            <a:r>
              <a:rPr lang="nb-NO" sz="1200" dirty="0"/>
              <a:t> </a:t>
            </a:r>
            <a:r>
              <a:rPr lang="nb-NO" sz="1200" dirty="0" err="1"/>
              <a:t>write</a:t>
            </a:r>
            <a:r>
              <a:rPr lang="nb-NO" sz="1200" dirty="0"/>
              <a:t> to </a:t>
            </a:r>
            <a:r>
              <a:rPr lang="nb-NO" sz="1200" dirty="0" err="1"/>
              <a:t>yourselves</a:t>
            </a:r>
            <a:r>
              <a:rPr lang="nb-NO" sz="1200" dirty="0"/>
              <a:t>, a plan from </a:t>
            </a:r>
            <a:r>
              <a:rPr lang="nb-NO" sz="1200" dirty="0" err="1"/>
              <a:t>you</a:t>
            </a:r>
            <a:r>
              <a:rPr lang="nb-NO" sz="1200" dirty="0"/>
              <a:t> to </a:t>
            </a:r>
            <a:r>
              <a:rPr lang="nb-NO" sz="1200" dirty="0" err="1"/>
              <a:t>you</a:t>
            </a:r>
            <a:r>
              <a:rPr lang="nb-NO" sz="1200" dirty="0"/>
              <a:t>.». The </a:t>
            </a:r>
            <a:r>
              <a:rPr lang="nb-NO" sz="1200" dirty="0" err="1"/>
              <a:t>teacher</a:t>
            </a:r>
            <a:r>
              <a:rPr lang="nb-NO" sz="1200" dirty="0"/>
              <a:t> </a:t>
            </a:r>
            <a:r>
              <a:rPr lang="nb-NO" sz="1200" dirty="0" err="1"/>
              <a:t>collects</a:t>
            </a:r>
            <a:r>
              <a:rPr lang="nb-NO" sz="1200" dirty="0"/>
              <a:t> </a:t>
            </a:r>
            <a:r>
              <a:rPr lang="nb-NO" sz="1200" dirty="0" err="1"/>
              <a:t>the</a:t>
            </a:r>
            <a:r>
              <a:rPr lang="nb-NO" sz="1200" dirty="0"/>
              <a:t> </a:t>
            </a:r>
            <a:r>
              <a:rPr lang="nb-NO" sz="1200" dirty="0" err="1"/>
              <a:t>logbooks</a:t>
            </a:r>
            <a:r>
              <a:rPr lang="nb-NO" sz="1200" dirty="0"/>
              <a:t>. The students </a:t>
            </a:r>
            <a:r>
              <a:rPr lang="nb-NO" sz="1200" dirty="0" err="1"/>
              <a:t>may</a:t>
            </a:r>
            <a:r>
              <a:rPr lang="nb-NO" sz="1200" dirty="0"/>
              <a:t> </a:t>
            </a:r>
            <a:r>
              <a:rPr lang="nb-NO" sz="1200" dirty="0" err="1"/>
              <a:t>take</a:t>
            </a:r>
            <a:r>
              <a:rPr lang="nb-NO" sz="1200" dirty="0"/>
              <a:t> a </a:t>
            </a:r>
            <a:r>
              <a:rPr lang="nb-NO" sz="1200" dirty="0" err="1"/>
              <a:t>picture</a:t>
            </a:r>
            <a:r>
              <a:rPr lang="nb-NO" sz="1200" dirty="0"/>
              <a:t> </a:t>
            </a:r>
            <a:r>
              <a:rPr lang="nb-NO" sz="1200" dirty="0" err="1"/>
              <a:t>of</a:t>
            </a:r>
            <a:r>
              <a:rPr lang="nb-NO" sz="1200" dirty="0"/>
              <a:t> </a:t>
            </a:r>
            <a:r>
              <a:rPr lang="nb-NO" sz="1200" dirty="0" err="1"/>
              <a:t>their</a:t>
            </a:r>
            <a:r>
              <a:rPr lang="nb-NO" sz="1200" dirty="0"/>
              <a:t> plan </a:t>
            </a:r>
            <a:r>
              <a:rPr lang="nb-NO" sz="1200" dirty="0" err="1"/>
              <a:t>before</a:t>
            </a:r>
            <a:r>
              <a:rPr lang="nb-NO" sz="1200" dirty="0"/>
              <a:t> </a:t>
            </a:r>
            <a:r>
              <a:rPr lang="nb-NO" sz="1200" dirty="0" err="1"/>
              <a:t>handing</a:t>
            </a:r>
            <a:r>
              <a:rPr lang="nb-NO" sz="1200" dirty="0"/>
              <a:t> in </a:t>
            </a:r>
            <a:r>
              <a:rPr lang="nb-NO" sz="1200" dirty="0" err="1"/>
              <a:t>the</a:t>
            </a:r>
            <a:r>
              <a:rPr lang="nb-NO" sz="1200" dirty="0"/>
              <a:t> 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endParaRPr lang="nb-NO" sz="1200" dirty="0"/>
          </a:p>
          <a:p>
            <a:endParaRPr lang="nb-NO" dirty="0"/>
          </a:p>
        </p:txBody>
      </p:sp>
      <p:sp>
        <p:nvSpPr>
          <p:cNvPr id="4" name="Plassholder for lysbildenummer 3"/>
          <p:cNvSpPr>
            <a:spLocks noGrp="1"/>
          </p:cNvSpPr>
          <p:nvPr>
            <p:ph type="sldNum" sz="quarter" idx="5"/>
          </p:nvPr>
        </p:nvSpPr>
        <p:spPr/>
        <p:txBody>
          <a:bodyPr/>
          <a:lstStyle/>
          <a:p>
            <a:fld id="{63D6FEA3-437D-4335-B615-4E065C45DE7F}" type="slidenum">
              <a:rPr lang="nb-NO" smtClean="0"/>
              <a:t>8</a:t>
            </a:fld>
            <a:endParaRPr lang="nb-NO"/>
          </a:p>
        </p:txBody>
      </p:sp>
    </p:spTree>
    <p:extLst>
      <p:ext uri="{BB962C8B-B14F-4D97-AF65-F5344CB8AC3E}">
        <p14:creationId xmlns:p14="http://schemas.microsoft.com/office/powerpoint/2010/main" val="1798137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Some</a:t>
            </a:r>
            <a:r>
              <a:rPr lang="nb-NO" dirty="0"/>
              <a:t> </a:t>
            </a:r>
            <a:r>
              <a:rPr lang="nb-NO" dirty="0" err="1"/>
              <a:t>weeks</a:t>
            </a:r>
            <a:r>
              <a:rPr lang="nb-NO" dirty="0"/>
              <a:t> </a:t>
            </a:r>
            <a:r>
              <a:rPr lang="nb-NO" dirty="0" err="1"/>
              <a:t>after</a:t>
            </a:r>
            <a:r>
              <a:rPr lang="nb-NO" dirty="0"/>
              <a:t> </a:t>
            </a:r>
            <a:r>
              <a:rPr lang="nb-NO" dirty="0" err="1"/>
              <a:t>session</a:t>
            </a:r>
            <a:r>
              <a:rPr lang="nb-NO" dirty="0"/>
              <a:t> 2.</a:t>
            </a:r>
          </a:p>
          <a:p>
            <a:r>
              <a:rPr lang="nb-NO" dirty="0" err="1"/>
              <a:t>Introduction</a:t>
            </a:r>
            <a:r>
              <a:rPr lang="nb-NO" dirty="0"/>
              <a:t>: In </a:t>
            </a:r>
            <a:r>
              <a:rPr lang="nb-NO" dirty="0" err="1"/>
              <a:t>this</a:t>
            </a:r>
            <a:r>
              <a:rPr lang="nb-NO" dirty="0"/>
              <a:t> </a:t>
            </a:r>
            <a:r>
              <a:rPr lang="nb-NO" dirty="0" err="1"/>
              <a:t>session</a:t>
            </a:r>
            <a:r>
              <a:rPr lang="nb-NO" dirty="0"/>
              <a:t>, </a:t>
            </a:r>
            <a:r>
              <a:rPr lang="nb-NO" dirty="0" err="1"/>
              <a:t>we</a:t>
            </a:r>
            <a:r>
              <a:rPr lang="nb-NO" dirty="0"/>
              <a:t> </a:t>
            </a:r>
            <a:r>
              <a:rPr lang="nb-NO" dirty="0" err="1"/>
              <a:t>will</a:t>
            </a:r>
            <a:r>
              <a:rPr lang="nb-NO" dirty="0"/>
              <a:t> </a:t>
            </a:r>
            <a:r>
              <a:rPr lang="nb-NO" dirty="0" err="1"/>
              <a:t>look</a:t>
            </a:r>
            <a:r>
              <a:rPr lang="nb-NO" dirty="0"/>
              <a:t> at </a:t>
            </a:r>
            <a:r>
              <a:rPr lang="nb-NO" dirty="0" err="1"/>
              <a:t>the</a:t>
            </a:r>
            <a:r>
              <a:rPr lang="nb-NO" dirty="0"/>
              <a:t> plans </a:t>
            </a:r>
            <a:r>
              <a:rPr lang="nb-NO" dirty="0" err="1"/>
              <a:t>you</a:t>
            </a:r>
            <a:r>
              <a:rPr lang="nb-NO" dirty="0"/>
              <a:t> </a:t>
            </a:r>
            <a:r>
              <a:rPr lang="nb-NO" dirty="0" err="1"/>
              <a:t>wrote</a:t>
            </a:r>
            <a:r>
              <a:rPr lang="nb-NO" dirty="0"/>
              <a:t> </a:t>
            </a:r>
            <a:r>
              <a:rPr lang="nb-NO" dirty="0" err="1"/>
              <a:t>the</a:t>
            </a:r>
            <a:r>
              <a:rPr lang="nb-NO" dirty="0"/>
              <a:t> last </a:t>
            </a:r>
            <a:r>
              <a:rPr lang="nb-NO" dirty="0" err="1"/>
              <a:t>session</a:t>
            </a:r>
            <a:r>
              <a:rPr lang="nb-NO" dirty="0"/>
              <a:t> and </a:t>
            </a:r>
            <a:r>
              <a:rPr lang="nb-NO" dirty="0" err="1"/>
              <a:t>discuss</a:t>
            </a:r>
            <a:r>
              <a:rPr lang="nb-NO" dirty="0"/>
              <a:t> </a:t>
            </a:r>
            <a:r>
              <a:rPr lang="nb-NO" dirty="0" err="1"/>
              <a:t>whether</a:t>
            </a:r>
            <a:r>
              <a:rPr lang="nb-NO" dirty="0"/>
              <a:t> </a:t>
            </a:r>
            <a:r>
              <a:rPr lang="nb-NO" dirty="0" err="1"/>
              <a:t>something</a:t>
            </a:r>
            <a:r>
              <a:rPr lang="nb-NO" dirty="0"/>
              <a:t> </a:t>
            </a:r>
            <a:r>
              <a:rPr lang="nb-NO" dirty="0" err="1"/>
              <a:t>could</a:t>
            </a:r>
            <a:r>
              <a:rPr lang="nb-NO" dirty="0"/>
              <a:t> have </a:t>
            </a:r>
            <a:r>
              <a:rPr lang="nb-NO" dirty="0" err="1"/>
              <a:t>been</a:t>
            </a:r>
            <a:r>
              <a:rPr lang="nb-NO" dirty="0"/>
              <a:t> done </a:t>
            </a:r>
            <a:r>
              <a:rPr lang="nb-NO" dirty="0" err="1"/>
              <a:t>differently</a:t>
            </a:r>
            <a:r>
              <a:rPr lang="nb-NO" dirty="0"/>
              <a:t>, and </a:t>
            </a:r>
            <a:r>
              <a:rPr lang="nb-NO" dirty="0" err="1"/>
              <a:t>we</a:t>
            </a:r>
            <a:r>
              <a:rPr lang="nb-NO" dirty="0"/>
              <a:t> </a:t>
            </a:r>
            <a:r>
              <a:rPr lang="nb-NO" dirty="0" err="1"/>
              <a:t>will</a:t>
            </a:r>
            <a:r>
              <a:rPr lang="nb-NO" dirty="0"/>
              <a:t> </a:t>
            </a:r>
            <a:r>
              <a:rPr lang="nb-NO" dirty="0" err="1"/>
              <a:t>use</a:t>
            </a:r>
            <a:r>
              <a:rPr lang="nb-NO" dirty="0"/>
              <a:t> </a:t>
            </a:r>
            <a:r>
              <a:rPr lang="nb-NO" dirty="0" err="1"/>
              <a:t>something</a:t>
            </a:r>
            <a:r>
              <a:rPr lang="nb-NO" dirty="0"/>
              <a:t> </a:t>
            </a:r>
            <a:r>
              <a:rPr lang="nb-NO" dirty="0" err="1"/>
              <a:t>we</a:t>
            </a:r>
            <a:r>
              <a:rPr lang="nb-NO" dirty="0"/>
              <a:t> </a:t>
            </a:r>
            <a:r>
              <a:rPr lang="nb-NO" dirty="0" err="1"/>
              <a:t>call</a:t>
            </a:r>
            <a:r>
              <a:rPr lang="nb-NO" dirty="0"/>
              <a:t> «</a:t>
            </a:r>
            <a:r>
              <a:rPr lang="nb-NO" dirty="0" err="1"/>
              <a:t>the</a:t>
            </a:r>
            <a:r>
              <a:rPr lang="nb-NO" dirty="0"/>
              <a:t> </a:t>
            </a:r>
            <a:r>
              <a:rPr lang="nb-NO" dirty="0" err="1"/>
              <a:t>focus</a:t>
            </a:r>
            <a:r>
              <a:rPr lang="nb-NO" dirty="0"/>
              <a:t> </a:t>
            </a:r>
            <a:r>
              <a:rPr lang="nb-NO" dirty="0" err="1"/>
              <a:t>model</a:t>
            </a:r>
            <a:r>
              <a:rPr lang="nb-NO" dirty="0"/>
              <a:t>» to </a:t>
            </a:r>
            <a:r>
              <a:rPr lang="nb-NO" dirty="0" err="1"/>
              <a:t>help</a:t>
            </a:r>
            <a:r>
              <a:rPr lang="nb-NO" dirty="0"/>
              <a:t> </a:t>
            </a:r>
            <a:r>
              <a:rPr lang="nb-NO" dirty="0" err="1"/>
              <a:t>you</a:t>
            </a:r>
            <a:r>
              <a:rPr lang="nb-NO" dirty="0"/>
              <a:t> understand </a:t>
            </a:r>
            <a:r>
              <a:rPr lang="nb-NO" dirty="0" err="1"/>
              <a:t>how</a:t>
            </a:r>
            <a:r>
              <a:rPr lang="nb-NO" dirty="0"/>
              <a:t> </a:t>
            </a:r>
            <a:r>
              <a:rPr lang="nb-NO" dirty="0" err="1"/>
              <a:t>you</a:t>
            </a:r>
            <a:r>
              <a:rPr lang="nb-NO" dirty="0"/>
              <a:t> </a:t>
            </a:r>
            <a:r>
              <a:rPr lang="nb-NO" dirty="0" err="1"/>
              <a:t>can</a:t>
            </a:r>
            <a:r>
              <a:rPr lang="nb-NO" dirty="0"/>
              <a:t> sort </a:t>
            </a:r>
            <a:r>
              <a:rPr lang="nb-NO" dirty="0" err="1"/>
              <a:t>between</a:t>
            </a:r>
            <a:r>
              <a:rPr lang="nb-NO" dirty="0"/>
              <a:t> </a:t>
            </a:r>
            <a:r>
              <a:rPr lang="nb-NO" dirty="0" err="1"/>
              <a:t>what</a:t>
            </a:r>
            <a:r>
              <a:rPr lang="nb-NO" dirty="0"/>
              <a:t> is </a:t>
            </a:r>
            <a:r>
              <a:rPr lang="nb-NO" dirty="0" err="1"/>
              <a:t>important</a:t>
            </a:r>
            <a:r>
              <a:rPr lang="nb-NO" dirty="0"/>
              <a:t> to handle right </a:t>
            </a:r>
            <a:r>
              <a:rPr lang="nb-NO" dirty="0" err="1"/>
              <a:t>now</a:t>
            </a:r>
            <a:r>
              <a:rPr lang="nb-NO" dirty="0"/>
              <a:t>, and </a:t>
            </a:r>
            <a:r>
              <a:rPr lang="nb-NO" dirty="0" err="1"/>
              <a:t>what</a:t>
            </a:r>
            <a:r>
              <a:rPr lang="nb-NO" dirty="0"/>
              <a:t> is </a:t>
            </a:r>
            <a:r>
              <a:rPr lang="nb-NO" dirty="0" err="1"/>
              <a:t>perhaps</a:t>
            </a:r>
            <a:r>
              <a:rPr lang="nb-NO" dirty="0"/>
              <a:t> not som </a:t>
            </a:r>
            <a:r>
              <a:rPr lang="nb-NO" dirty="0" err="1"/>
              <a:t>urgent</a:t>
            </a:r>
            <a:r>
              <a:rPr lang="nb-NO" dirty="0"/>
              <a:t>.</a:t>
            </a:r>
          </a:p>
        </p:txBody>
      </p:sp>
      <p:sp>
        <p:nvSpPr>
          <p:cNvPr id="4" name="Plassholder for lysbildenummer 3"/>
          <p:cNvSpPr>
            <a:spLocks noGrp="1"/>
          </p:cNvSpPr>
          <p:nvPr>
            <p:ph type="sldNum" sz="quarter" idx="5"/>
          </p:nvPr>
        </p:nvSpPr>
        <p:spPr/>
        <p:txBody>
          <a:bodyPr/>
          <a:lstStyle/>
          <a:p>
            <a:fld id="{63D6FEA3-437D-4335-B615-4E065C45DE7F}" type="slidenum">
              <a:rPr lang="nb-NO" smtClean="0"/>
              <a:t>9</a:t>
            </a:fld>
            <a:endParaRPr lang="nb-NO"/>
          </a:p>
        </p:txBody>
      </p:sp>
    </p:spTree>
    <p:extLst>
      <p:ext uri="{BB962C8B-B14F-4D97-AF65-F5344CB8AC3E}">
        <p14:creationId xmlns:p14="http://schemas.microsoft.com/office/powerpoint/2010/main" val="320981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728782" y="2297609"/>
            <a:ext cx="9973221" cy="2262781"/>
          </a:xfrm>
        </p:spPr>
        <p:txBody>
          <a:bodyPr anchor="b">
            <a:normAutofit/>
          </a:bodyPr>
          <a:lstStyle>
            <a:lvl1pPr>
              <a:lnSpc>
                <a:spcPts val="5000"/>
              </a:lnSpc>
              <a:defRPr sz="5400"/>
            </a:lvl1pPr>
          </a:lstStyle>
          <a:p>
            <a:r>
              <a:rPr lang="nb-NO"/>
              <a:t>Klikk for å redigere tittelstil</a:t>
            </a:r>
            <a:endParaRPr lang="en-US" dirty="0"/>
          </a:p>
        </p:txBody>
      </p:sp>
      <p:sp>
        <p:nvSpPr>
          <p:cNvPr id="3" name="Subtitle 2"/>
          <p:cNvSpPr>
            <a:spLocks noGrp="1"/>
          </p:cNvSpPr>
          <p:nvPr>
            <p:ph type="subTitle" idx="1"/>
          </p:nvPr>
        </p:nvSpPr>
        <p:spPr>
          <a:xfrm>
            <a:off x="1728783" y="4777379"/>
            <a:ext cx="9973222"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13" name="Footer Placeholder 4">
            <a:extLst>
              <a:ext uri="{FF2B5EF4-FFF2-40B4-BE49-F238E27FC236}">
                <a16:creationId xmlns:a16="http://schemas.microsoft.com/office/drawing/2014/main" id="{767C2ECD-49E5-4741-B113-1241DBB4D19C}"/>
              </a:ext>
            </a:extLst>
          </p:cNvPr>
          <p:cNvSpPr>
            <a:spLocks noGrp="1"/>
          </p:cNvSpPr>
          <p:nvPr>
            <p:ph type="ftr" sz="quarter" idx="3"/>
          </p:nvPr>
        </p:nvSpPr>
        <p:spPr>
          <a:xfrm>
            <a:off x="1728782" y="6429148"/>
            <a:ext cx="5368245" cy="96150"/>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Copyright: Gerd Martina Langeland, May Olaug Horverak and John Petter Fagerhaug</a:t>
            </a:r>
            <a:endParaRPr lang="nb-NO" dirty="0"/>
          </a:p>
        </p:txBody>
      </p:sp>
      <p:sp>
        <p:nvSpPr>
          <p:cNvPr id="7" name="Date Placeholder 3">
            <a:extLst>
              <a:ext uri="{FF2B5EF4-FFF2-40B4-BE49-F238E27FC236}">
                <a16:creationId xmlns:a16="http://schemas.microsoft.com/office/drawing/2014/main" id="{B7C82A65-0835-8542-A1A7-C72728A7C168}"/>
              </a:ext>
            </a:extLst>
          </p:cNvPr>
          <p:cNvSpPr>
            <a:spLocks noGrp="1"/>
          </p:cNvSpPr>
          <p:nvPr>
            <p:ph type="dt" sz="half" idx="2"/>
          </p:nvPr>
        </p:nvSpPr>
        <p:spPr>
          <a:xfrm>
            <a:off x="9734784" y="6429148"/>
            <a:ext cx="1146283" cy="97538"/>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020C20C2-C875-4081-B204-3F2AB76395EA}" type="datetime1">
              <a:rPr lang="nb-NO" smtClean="0"/>
              <a:t>01.10.2019</a:t>
            </a:fld>
            <a:endParaRPr lang="nb-NO" dirty="0"/>
          </a:p>
        </p:txBody>
      </p:sp>
      <p:sp>
        <p:nvSpPr>
          <p:cNvPr id="8" name="Slide Number Placeholder 5">
            <a:extLst>
              <a:ext uri="{FF2B5EF4-FFF2-40B4-BE49-F238E27FC236}">
                <a16:creationId xmlns:a16="http://schemas.microsoft.com/office/drawing/2014/main" id="{C5732137-5B5C-D54E-8D8E-EBF607520696}"/>
              </a:ext>
            </a:extLst>
          </p:cNvPr>
          <p:cNvSpPr>
            <a:spLocks noGrp="1"/>
          </p:cNvSpPr>
          <p:nvPr>
            <p:ph type="sldNum" sz="quarter" idx="4"/>
          </p:nvPr>
        </p:nvSpPr>
        <p:spPr bwMode="gray">
          <a:xfrm>
            <a:off x="10945790"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27202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702F0933-E62F-4FFB-95E6-C67A311CFE25}" type="datetime1">
              <a:rPr lang="nb-NO" smtClean="0"/>
              <a:t>01.10.2019</a:t>
            </a:fld>
            <a:endParaRPr lang="nb-NO"/>
          </a:p>
        </p:txBody>
      </p:sp>
      <p:sp>
        <p:nvSpPr>
          <p:cNvPr id="4" name="Footer Placeholder 3"/>
          <p:cNvSpPr>
            <a:spLocks noGrp="1"/>
          </p:cNvSpPr>
          <p:nvPr>
            <p:ph type="ftr" sz="quarter" idx="11"/>
          </p:nvPr>
        </p:nvSpPr>
        <p:spPr/>
        <p:txBody>
          <a:bodyPr/>
          <a:lstStyle/>
          <a:p>
            <a:r>
              <a:rPr lang="en-US"/>
              <a:t>Copyright: Gerd Martina Langeland, May Olaug Horverak and John Petter Fagerhaug</a:t>
            </a:r>
            <a:endParaRPr lang="nb-NO"/>
          </a:p>
        </p:txBody>
      </p:sp>
      <p:pic>
        <p:nvPicPr>
          <p:cNvPr id="8" name="Bilde 7">
            <a:extLst>
              <a:ext uri="{FF2B5EF4-FFF2-40B4-BE49-F238E27FC236}">
                <a16:creationId xmlns:a16="http://schemas.microsoft.com/office/drawing/2014/main" id="{9C9EC147-93F6-CF45-B2C7-67386C0FB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7" name="Slide Number Placeholder 5">
            <a:extLst>
              <a:ext uri="{FF2B5EF4-FFF2-40B4-BE49-F238E27FC236}">
                <a16:creationId xmlns:a16="http://schemas.microsoft.com/office/drawing/2014/main" id="{8CA08DC0-FE01-5746-B4D9-AED8C6355371}"/>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315252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F15D4-0C8C-41CB-8A1E-9468DB1CE4B6}" type="datetime1">
              <a:rPr lang="nb-NO" smtClean="0"/>
              <a:t>01.10.2019</a:t>
            </a:fld>
            <a:endParaRPr lang="nb-NO"/>
          </a:p>
        </p:txBody>
      </p:sp>
      <p:sp>
        <p:nvSpPr>
          <p:cNvPr id="3" name="Footer Placeholder 2"/>
          <p:cNvSpPr>
            <a:spLocks noGrp="1"/>
          </p:cNvSpPr>
          <p:nvPr>
            <p:ph type="ftr" sz="quarter" idx="11"/>
          </p:nvPr>
        </p:nvSpPr>
        <p:spPr/>
        <p:txBody>
          <a:bodyPr/>
          <a:lstStyle/>
          <a:p>
            <a:r>
              <a:rPr lang="en-US"/>
              <a:t>Copyright: Gerd Martina Langeland, May Olaug Horverak and John Petter Fagerhaug</a:t>
            </a:r>
            <a:endParaRPr lang="nb-NO"/>
          </a:p>
        </p:txBody>
      </p:sp>
      <p:sp>
        <p:nvSpPr>
          <p:cNvPr id="5" name="Slide Number Placeholder 5">
            <a:extLst>
              <a:ext uri="{FF2B5EF4-FFF2-40B4-BE49-F238E27FC236}">
                <a16:creationId xmlns:a16="http://schemas.microsoft.com/office/drawing/2014/main" id="{34D6916B-8408-614E-8F2C-68EA38527DBC}"/>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288116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28782" y="446088"/>
            <a:ext cx="3964297" cy="976312"/>
          </a:xfrm>
        </p:spPr>
        <p:txBody>
          <a:bodyPr anchor="b"/>
          <a:lstStyle>
            <a:lvl1pPr algn="l">
              <a:defRPr sz="2000" b="0"/>
            </a:lvl1pPr>
          </a:lstStyle>
          <a:p>
            <a:r>
              <a:rPr lang="nb-NO"/>
              <a:t>Klikk for å redigere tittelstil</a:t>
            </a:r>
            <a:endParaRPr lang="en-US" dirty="0"/>
          </a:p>
        </p:txBody>
      </p:sp>
      <p:sp>
        <p:nvSpPr>
          <p:cNvPr id="3" name="Content Placeholder 2"/>
          <p:cNvSpPr>
            <a:spLocks noGrp="1"/>
          </p:cNvSpPr>
          <p:nvPr>
            <p:ph idx="1"/>
          </p:nvPr>
        </p:nvSpPr>
        <p:spPr>
          <a:xfrm>
            <a:off x="5893496" y="446088"/>
            <a:ext cx="5611116" cy="5414963"/>
          </a:xfrm>
        </p:spPr>
        <p:txBody>
          <a:bodyPr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728782" y="1598613"/>
            <a:ext cx="3964297"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3CCACBB8-A842-4A89-B7CF-975C8E7CAC54}" type="datetime1">
              <a:rPr lang="nb-NO" smtClean="0"/>
              <a:t>01.10.2019</a:t>
            </a:fld>
            <a:endParaRPr lang="nb-NO"/>
          </a:p>
        </p:txBody>
      </p:sp>
      <p:sp>
        <p:nvSpPr>
          <p:cNvPr id="6" name="Footer Placeholder 5"/>
          <p:cNvSpPr>
            <a:spLocks noGrp="1"/>
          </p:cNvSpPr>
          <p:nvPr>
            <p:ph type="ftr" sz="quarter" idx="11"/>
          </p:nvPr>
        </p:nvSpPr>
        <p:spPr/>
        <p:txBody>
          <a:bodyPr/>
          <a:lstStyle/>
          <a:p>
            <a:r>
              <a:rPr lang="en-US"/>
              <a:t>Copyright: Gerd Martina Langeland, May Olaug Horverak and John Petter Fagerhaug</a:t>
            </a:r>
            <a:endParaRPr lang="nb-NO"/>
          </a:p>
        </p:txBody>
      </p:sp>
      <p:sp>
        <p:nvSpPr>
          <p:cNvPr id="8" name="Slide Number Placeholder 5">
            <a:extLst>
              <a:ext uri="{FF2B5EF4-FFF2-40B4-BE49-F238E27FC236}">
                <a16:creationId xmlns:a16="http://schemas.microsoft.com/office/drawing/2014/main" id="{7C94F3F1-B2E9-4343-9D75-FB092450CDEF}"/>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1213902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28782" y="4800600"/>
            <a:ext cx="9775831"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728781" y="634965"/>
            <a:ext cx="977583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1728782" y="5367338"/>
            <a:ext cx="977583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26D5CD2F-0617-4FC8-A623-B6C608632B79}" type="datetime1">
              <a:rPr lang="nb-NO" smtClean="0"/>
              <a:t>01.10.2019</a:t>
            </a:fld>
            <a:endParaRPr lang="nb-NO"/>
          </a:p>
        </p:txBody>
      </p:sp>
      <p:sp>
        <p:nvSpPr>
          <p:cNvPr id="6" name="Footer Placeholder 5"/>
          <p:cNvSpPr>
            <a:spLocks noGrp="1"/>
          </p:cNvSpPr>
          <p:nvPr>
            <p:ph type="ftr" sz="quarter" idx="11"/>
          </p:nvPr>
        </p:nvSpPr>
        <p:spPr/>
        <p:txBody>
          <a:bodyPr/>
          <a:lstStyle/>
          <a:p>
            <a:r>
              <a:rPr lang="en-US"/>
              <a:t>Copyright: Gerd Martina Langeland, May Olaug Horverak and John Petter Fagerhaug</a:t>
            </a:r>
            <a:endParaRPr lang="nb-NO"/>
          </a:p>
        </p:txBody>
      </p:sp>
      <p:sp>
        <p:nvSpPr>
          <p:cNvPr id="12" name="Slide Number Placeholder 5">
            <a:extLst>
              <a:ext uri="{FF2B5EF4-FFF2-40B4-BE49-F238E27FC236}">
                <a16:creationId xmlns:a16="http://schemas.microsoft.com/office/drawing/2014/main" id="{2B0EDAC4-4884-6B49-AABC-850D1E4DB9D9}"/>
              </a:ext>
            </a:extLst>
          </p:cNvPr>
          <p:cNvSpPr txBox="1">
            <a:spLocks/>
          </p:cNvSpPr>
          <p:nvPr userDrawn="1"/>
        </p:nvSpPr>
        <p:spPr bwMode="gray">
          <a:xfrm>
            <a:off x="426601"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sp>
        <p:nvSpPr>
          <p:cNvPr id="9" name="Slide Number Placeholder 5">
            <a:extLst>
              <a:ext uri="{FF2B5EF4-FFF2-40B4-BE49-F238E27FC236}">
                <a16:creationId xmlns:a16="http://schemas.microsoft.com/office/drawing/2014/main" id="{75E3AC06-54F5-2C41-8569-CD802F9C2330}"/>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4047537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b-NO"/>
              <a:t>Klikk for å redigere tittelstil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38184F3-8384-481E-8BF8-CAF5DA0243B7}" type="datetime1">
              <a:rPr lang="nb-NO" smtClean="0"/>
              <a:t>01.10.2019</a:t>
            </a:fld>
            <a:endParaRPr lang="nb-NO"/>
          </a:p>
        </p:txBody>
      </p:sp>
      <p:sp>
        <p:nvSpPr>
          <p:cNvPr id="5" name="Footer Placeholder 4"/>
          <p:cNvSpPr>
            <a:spLocks noGrp="1"/>
          </p:cNvSpPr>
          <p:nvPr>
            <p:ph type="ftr" sz="quarter" idx="11"/>
          </p:nvPr>
        </p:nvSpPr>
        <p:spPr/>
        <p:txBody>
          <a:bodyPr/>
          <a:lstStyle/>
          <a:p>
            <a:r>
              <a:rPr lang="en-US"/>
              <a:t>Copyright: Gerd Martina Langeland, May Olaug Horverak and John Petter Fagerhaug</a:t>
            </a:r>
            <a:endParaRPr lang="nb-NO"/>
          </a:p>
        </p:txBody>
      </p:sp>
      <p:sp>
        <p:nvSpPr>
          <p:cNvPr id="11" name="Slide Number Placeholder 5">
            <a:extLst>
              <a:ext uri="{FF2B5EF4-FFF2-40B4-BE49-F238E27FC236}">
                <a16:creationId xmlns:a16="http://schemas.microsoft.com/office/drawing/2014/main" id="{7BF7F012-7BF5-EA48-974D-A48C567FE4F4}"/>
              </a:ext>
            </a:extLst>
          </p:cNvPr>
          <p:cNvSpPr txBox="1">
            <a:spLocks/>
          </p:cNvSpPr>
          <p:nvPr userDrawn="1"/>
        </p:nvSpPr>
        <p:spPr bwMode="gray">
          <a:xfrm>
            <a:off x="426601"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sp>
        <p:nvSpPr>
          <p:cNvPr id="9" name="Slide Number Placeholder 5">
            <a:extLst>
              <a:ext uri="{FF2B5EF4-FFF2-40B4-BE49-F238E27FC236}">
                <a16:creationId xmlns:a16="http://schemas.microsoft.com/office/drawing/2014/main" id="{F1C35767-3402-8446-B515-6110024F41CF}"/>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1499122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vnekort med sitat">
    <p:spTree>
      <p:nvGrpSpPr>
        <p:cNvPr id="1" name=""/>
        <p:cNvGrpSpPr/>
        <p:nvPr/>
      </p:nvGrpSpPr>
      <p:grpSpPr>
        <a:xfrm>
          <a:off x="0" y="0"/>
          <a:ext cx="0" cy="0"/>
          <a:chOff x="0" y="0"/>
          <a:chExt cx="0" cy="0"/>
        </a:xfrm>
      </p:grpSpPr>
      <p:sp>
        <p:nvSpPr>
          <p:cNvPr id="12" name="Title 1"/>
          <p:cNvSpPr>
            <a:spLocks noGrp="1"/>
          </p:cNvSpPr>
          <p:nvPr>
            <p:ph type="title"/>
          </p:nvPr>
        </p:nvSpPr>
        <p:spPr>
          <a:xfrm>
            <a:off x="1728782" y="760773"/>
            <a:ext cx="9828995" cy="4791199"/>
          </a:xfrm>
          <a:noFill/>
          <a:ln w="133350">
            <a:solidFill>
              <a:srgbClr val="76CBED"/>
            </a:solidFill>
            <a:miter lim="800000"/>
          </a:ln>
        </p:spPr>
        <p:txBody>
          <a:bodyPr anchor="ctr">
            <a:normAutofit/>
          </a:bodyPr>
          <a:lstStyle>
            <a:lvl1pPr algn="ctr">
              <a:defRPr sz="4000" b="1" i="1" cap="none">
                <a:solidFill>
                  <a:srgbClr val="213871"/>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1656668" y="5730686"/>
            <a:ext cx="9973222" cy="283535"/>
          </a:xfrm>
        </p:spPr>
        <p:txBody>
          <a:bodyPr vert="horz" lIns="91440" tIns="45720" rIns="91440" bIns="45720" rtlCol="0" anchor="t">
            <a:normAutofit/>
          </a:bodyPr>
          <a:lstStyle>
            <a:lvl1pPr algn="r">
              <a:buNone/>
              <a:defRPr lang="en-US" sz="1200">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D4B0287E-26D3-4176-B782-9593A03D464F}" type="datetime1">
              <a:rPr lang="nb-NO" smtClean="0"/>
              <a:t>01.10.2019</a:t>
            </a:fld>
            <a:endParaRPr lang="nb-NO"/>
          </a:p>
        </p:txBody>
      </p:sp>
      <p:sp>
        <p:nvSpPr>
          <p:cNvPr id="6" name="Footer Placeholder 5"/>
          <p:cNvSpPr>
            <a:spLocks noGrp="1"/>
          </p:cNvSpPr>
          <p:nvPr>
            <p:ph type="ftr" sz="quarter" idx="11"/>
          </p:nvPr>
        </p:nvSpPr>
        <p:spPr/>
        <p:txBody>
          <a:bodyPr/>
          <a:lstStyle/>
          <a:p>
            <a:r>
              <a:rPr lang="en-US"/>
              <a:t>Copyright: Gerd Martina Langeland, May Olaug Horverak and John Petter Fagerhaug</a:t>
            </a:r>
            <a:endParaRPr lang="nb-NO"/>
          </a:p>
        </p:txBody>
      </p:sp>
      <p:sp>
        <p:nvSpPr>
          <p:cNvPr id="17" name="TextBox 16"/>
          <p:cNvSpPr txBox="1"/>
          <p:nvPr/>
        </p:nvSpPr>
        <p:spPr>
          <a:xfrm>
            <a:off x="6120708" y="1418989"/>
            <a:ext cx="1189372" cy="1595341"/>
          </a:xfrm>
          <a:prstGeom prst="rect">
            <a:avLst/>
          </a:prstGeom>
        </p:spPr>
        <p:txBody>
          <a:bodyPr vert="horz" lIns="91440" tIns="45720" rIns="91440" bIns="45720" rtlCol="0" anchor="ctr">
            <a:noAutofit/>
          </a:bodyPr>
          <a:lstStyle/>
          <a:p>
            <a:pPr lvl="0" algn="ctr"/>
            <a:r>
              <a:rPr lang="en-US" sz="19900" baseline="0" dirty="0">
                <a:ln w="3175" cmpd="sng">
                  <a:noFill/>
                </a:ln>
                <a:solidFill>
                  <a:srgbClr val="76CBED"/>
                </a:solidFill>
                <a:effectLst/>
                <a:latin typeface="Arial"/>
              </a:rPr>
              <a:t>“</a:t>
            </a:r>
          </a:p>
        </p:txBody>
      </p:sp>
      <p:sp>
        <p:nvSpPr>
          <p:cNvPr id="9" name="Slide Number Placeholder 5">
            <a:extLst>
              <a:ext uri="{FF2B5EF4-FFF2-40B4-BE49-F238E27FC236}">
                <a16:creationId xmlns:a16="http://schemas.microsoft.com/office/drawing/2014/main" id="{68BFED5E-3A1C-0C43-BE41-ED9241CE2B60}"/>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66148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728782" y="2438400"/>
            <a:ext cx="9775831" cy="2724845"/>
          </a:xfrm>
        </p:spPr>
        <p:txBody>
          <a:bodyPr anchor="b">
            <a:normAutofit/>
          </a:bodyPr>
          <a:lstStyle>
            <a:lvl1pPr algn="l">
              <a:defRPr sz="4800" b="0"/>
            </a:lvl1pPr>
          </a:lstStyle>
          <a:p>
            <a:r>
              <a:rPr lang="nb-NO"/>
              <a:t>Klikk for å redigere tittelstil</a:t>
            </a:r>
            <a:endParaRPr lang="en-US" dirty="0"/>
          </a:p>
        </p:txBody>
      </p:sp>
      <p:sp>
        <p:nvSpPr>
          <p:cNvPr id="4" name="Text Placeholder 3"/>
          <p:cNvSpPr>
            <a:spLocks noGrp="1"/>
          </p:cNvSpPr>
          <p:nvPr>
            <p:ph type="body" sz="half" idx="2"/>
          </p:nvPr>
        </p:nvSpPr>
        <p:spPr>
          <a:xfrm>
            <a:off x="1728782" y="5181600"/>
            <a:ext cx="977583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B4C83EA2-0DEE-476F-9E79-EA185305552A}" type="datetime1">
              <a:rPr lang="nb-NO" smtClean="0"/>
              <a:t>01.10.2019</a:t>
            </a:fld>
            <a:endParaRPr lang="nb-NO"/>
          </a:p>
        </p:txBody>
      </p:sp>
      <p:sp>
        <p:nvSpPr>
          <p:cNvPr id="6" name="Footer Placeholder 5"/>
          <p:cNvSpPr>
            <a:spLocks noGrp="1"/>
          </p:cNvSpPr>
          <p:nvPr>
            <p:ph type="ftr" sz="quarter" idx="11"/>
          </p:nvPr>
        </p:nvSpPr>
        <p:spPr/>
        <p:txBody>
          <a:bodyPr/>
          <a:lstStyle/>
          <a:p>
            <a:r>
              <a:rPr lang="en-US"/>
              <a:t>Copyright: Gerd Martina Langeland, May Olaug Horverak and John Petter Fagerhaug</a:t>
            </a:r>
            <a:endParaRPr lang="nb-NO"/>
          </a:p>
        </p:txBody>
      </p:sp>
      <p:sp>
        <p:nvSpPr>
          <p:cNvPr id="12" name="Slide Number Placeholder 5">
            <a:extLst>
              <a:ext uri="{FF2B5EF4-FFF2-40B4-BE49-F238E27FC236}">
                <a16:creationId xmlns:a16="http://schemas.microsoft.com/office/drawing/2014/main" id="{2E38F2F2-65FC-DB40-B17E-2A88CF47C9D7}"/>
              </a:ext>
            </a:extLst>
          </p:cNvPr>
          <p:cNvSpPr txBox="1">
            <a:spLocks/>
          </p:cNvSpPr>
          <p:nvPr userDrawn="1"/>
        </p:nvSpPr>
        <p:spPr bwMode="gray">
          <a:xfrm>
            <a:off x="436028"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sp>
        <p:nvSpPr>
          <p:cNvPr id="9" name="Slide Number Placeholder 5">
            <a:extLst>
              <a:ext uri="{FF2B5EF4-FFF2-40B4-BE49-F238E27FC236}">
                <a16:creationId xmlns:a16="http://schemas.microsoft.com/office/drawing/2014/main" id="{812EE6FB-8633-F448-9240-1279F5D0CF65}"/>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413787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728782" y="627407"/>
            <a:ext cx="9775829" cy="2880020"/>
          </a:xfrm>
        </p:spPr>
        <p:txBody>
          <a:bodyPr anchor="ctr">
            <a:normAutofit/>
          </a:bodyPr>
          <a:lstStyle>
            <a:lvl1pPr algn="l">
              <a:defRPr sz="4800" b="0"/>
            </a:lvl1pPr>
          </a:lstStyle>
          <a:p>
            <a:r>
              <a:rPr lang="nb-NO"/>
              <a:t>Klikk for å redigere tittelstil</a:t>
            </a:r>
            <a:endParaRPr lang="en-US" dirty="0"/>
          </a:p>
        </p:txBody>
      </p:sp>
      <p:sp>
        <p:nvSpPr>
          <p:cNvPr id="21" name="Text Placeholder 9"/>
          <p:cNvSpPr>
            <a:spLocks noGrp="1"/>
          </p:cNvSpPr>
          <p:nvPr>
            <p:ph type="body" sz="quarter" idx="13"/>
          </p:nvPr>
        </p:nvSpPr>
        <p:spPr>
          <a:xfrm>
            <a:off x="1728782" y="4343400"/>
            <a:ext cx="9775830" cy="838200"/>
          </a:xfrm>
        </p:spPr>
        <p:txBody>
          <a:bodyPr anchor="b">
            <a:noAutofit/>
          </a:bodyPr>
          <a:lstStyle>
            <a:lvl1pPr marL="0" indent="0">
              <a:buFontTx/>
              <a:buNone/>
              <a:defRPr sz="2400">
                <a:solidFill>
                  <a:srgbClr val="3CB478"/>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4" name="Text Placeholder 3"/>
          <p:cNvSpPr>
            <a:spLocks noGrp="1"/>
          </p:cNvSpPr>
          <p:nvPr>
            <p:ph type="body" sz="half" idx="2"/>
          </p:nvPr>
        </p:nvSpPr>
        <p:spPr>
          <a:xfrm>
            <a:off x="1728783" y="5181600"/>
            <a:ext cx="977583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AA0EBA00-F47A-4A7D-A2C8-BA0E0D249EA8}" type="datetime1">
              <a:rPr lang="nb-NO" smtClean="0"/>
              <a:t>01.10.2019</a:t>
            </a:fld>
            <a:endParaRPr lang="nb-NO"/>
          </a:p>
        </p:txBody>
      </p:sp>
      <p:sp>
        <p:nvSpPr>
          <p:cNvPr id="6" name="Footer Placeholder 5"/>
          <p:cNvSpPr>
            <a:spLocks noGrp="1"/>
          </p:cNvSpPr>
          <p:nvPr>
            <p:ph type="ftr" sz="quarter" idx="11"/>
          </p:nvPr>
        </p:nvSpPr>
        <p:spPr/>
        <p:txBody>
          <a:bodyPr/>
          <a:lstStyle/>
          <a:p>
            <a:r>
              <a:rPr lang="en-US"/>
              <a:t>Copyright: Gerd Martina Langeland, May Olaug Horverak and John Petter Fagerhaug</a:t>
            </a:r>
            <a:endParaRPr lang="nb-NO"/>
          </a:p>
        </p:txBody>
      </p:sp>
      <p:sp>
        <p:nvSpPr>
          <p:cNvPr id="12" name="Slide Number Placeholder 5">
            <a:extLst>
              <a:ext uri="{FF2B5EF4-FFF2-40B4-BE49-F238E27FC236}">
                <a16:creationId xmlns:a16="http://schemas.microsoft.com/office/drawing/2014/main" id="{017B00FF-7A16-404D-8214-1C9BD6B24895}"/>
              </a:ext>
            </a:extLst>
          </p:cNvPr>
          <p:cNvSpPr txBox="1">
            <a:spLocks/>
          </p:cNvSpPr>
          <p:nvPr userDrawn="1"/>
        </p:nvSpPr>
        <p:spPr bwMode="gray">
          <a:xfrm>
            <a:off x="426601"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sp>
        <p:nvSpPr>
          <p:cNvPr id="10" name="Slide Number Placeholder 5">
            <a:extLst>
              <a:ext uri="{FF2B5EF4-FFF2-40B4-BE49-F238E27FC236}">
                <a16:creationId xmlns:a16="http://schemas.microsoft.com/office/drawing/2014/main" id="{CEBB4124-A9CE-4547-86DE-791B68C7EA54}"/>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1086021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CA18F42-F757-4CFF-A3E3-AD7AA775CD65}" type="datetime1">
              <a:rPr lang="nb-NO" smtClean="0"/>
              <a:t>01.10.2019</a:t>
            </a:fld>
            <a:endParaRPr lang="nb-NO"/>
          </a:p>
        </p:txBody>
      </p:sp>
      <p:sp>
        <p:nvSpPr>
          <p:cNvPr id="5" name="Footer Placeholder 4"/>
          <p:cNvSpPr>
            <a:spLocks noGrp="1"/>
          </p:cNvSpPr>
          <p:nvPr>
            <p:ph type="ftr" sz="quarter" idx="11"/>
          </p:nvPr>
        </p:nvSpPr>
        <p:spPr/>
        <p:txBody>
          <a:bodyPr/>
          <a:lstStyle/>
          <a:p>
            <a:r>
              <a:rPr lang="en-US"/>
              <a:t>Copyright: Gerd Martina Langeland, May Olaug Horverak and John Petter Fagerhaug</a:t>
            </a:r>
            <a:endParaRPr lang="nb-NO"/>
          </a:p>
        </p:txBody>
      </p:sp>
      <p:pic>
        <p:nvPicPr>
          <p:cNvPr id="8" name="Bilde 7">
            <a:extLst>
              <a:ext uri="{FF2B5EF4-FFF2-40B4-BE49-F238E27FC236}">
                <a16:creationId xmlns:a16="http://schemas.microsoft.com/office/drawing/2014/main" id="{2893FE9E-6AE6-4046-A6D2-2168164759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9" name="Slide Number Placeholder 5">
            <a:extLst>
              <a:ext uri="{FF2B5EF4-FFF2-40B4-BE49-F238E27FC236}">
                <a16:creationId xmlns:a16="http://schemas.microsoft.com/office/drawing/2014/main" id="{A6DD9F68-A1DB-E248-82E2-474EFC9DD0EB}"/>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2206251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b-NO"/>
              <a:t>Klikk for å redigere tittelstil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0053611E-FEAB-454A-B371-C7DAC905D4DC}" type="datetime1">
              <a:rPr lang="nb-NO" smtClean="0"/>
              <a:t>01.10.2019</a:t>
            </a:fld>
            <a:endParaRPr lang="nb-NO"/>
          </a:p>
        </p:txBody>
      </p:sp>
      <p:sp>
        <p:nvSpPr>
          <p:cNvPr id="5" name="Footer Placeholder 4"/>
          <p:cNvSpPr>
            <a:spLocks noGrp="1"/>
          </p:cNvSpPr>
          <p:nvPr>
            <p:ph type="ftr" sz="quarter" idx="11"/>
          </p:nvPr>
        </p:nvSpPr>
        <p:spPr/>
        <p:txBody>
          <a:bodyPr/>
          <a:lstStyle/>
          <a:p>
            <a:r>
              <a:rPr lang="en-US"/>
              <a:t>Copyright: Gerd Martina Langeland, May Olaug Horverak and John Petter Fagerhaug</a:t>
            </a:r>
            <a:endParaRPr lang="nb-NO"/>
          </a:p>
        </p:txBody>
      </p:sp>
      <p:sp>
        <p:nvSpPr>
          <p:cNvPr id="7" name="Slide Number Placeholder 5">
            <a:extLst>
              <a:ext uri="{FF2B5EF4-FFF2-40B4-BE49-F238E27FC236}">
                <a16:creationId xmlns:a16="http://schemas.microsoft.com/office/drawing/2014/main" id="{916E0930-9BE0-044E-AA1D-5EFC066F1ACE}"/>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50419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99C9A25-8837-9744-8EEA-289ECA4611C4}"/>
              </a:ext>
            </a:extLst>
          </p:cNvPr>
          <p:cNvSpPr/>
          <p:nvPr userDrawn="1"/>
        </p:nvSpPr>
        <p:spPr>
          <a:xfrm>
            <a:off x="0" y="0"/>
            <a:ext cx="12192000" cy="6858000"/>
          </a:xfrm>
          <a:prstGeom prst="rect">
            <a:avLst/>
          </a:prstGeom>
          <a:solidFill>
            <a:srgbClr val="213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D35D7FBD-D6F6-0C45-BD3F-A84ADE936C3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20437" r="5703"/>
          <a:stretch/>
        </p:blipFill>
        <p:spPr>
          <a:xfrm>
            <a:off x="0" y="0"/>
            <a:ext cx="12192000" cy="6858000"/>
          </a:xfrm>
          <a:prstGeom prst="rect">
            <a:avLst/>
          </a:prstGeom>
        </p:spPr>
      </p:pic>
      <p:pic>
        <p:nvPicPr>
          <p:cNvPr id="9" name="Bilde 8">
            <a:extLst>
              <a:ext uri="{FF2B5EF4-FFF2-40B4-BE49-F238E27FC236}">
                <a16:creationId xmlns:a16="http://schemas.microsoft.com/office/drawing/2014/main" id="{295AD63F-6500-0547-93CD-BC670C0E19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7261" y="2813504"/>
            <a:ext cx="3077477" cy="1230991"/>
          </a:xfrm>
          <a:prstGeom prst="rect">
            <a:avLst/>
          </a:prstGeom>
        </p:spPr>
      </p:pic>
      <p:grpSp>
        <p:nvGrpSpPr>
          <p:cNvPr id="10" name="Gruppe 9">
            <a:extLst>
              <a:ext uri="{FF2B5EF4-FFF2-40B4-BE49-F238E27FC236}">
                <a16:creationId xmlns:a16="http://schemas.microsoft.com/office/drawing/2014/main" id="{34D60D91-B6BC-E34D-85C4-241D37458DAA}"/>
              </a:ext>
            </a:extLst>
          </p:cNvPr>
          <p:cNvGrpSpPr/>
          <p:nvPr userDrawn="1"/>
        </p:nvGrpSpPr>
        <p:grpSpPr>
          <a:xfrm>
            <a:off x="5642000" y="5738154"/>
            <a:ext cx="859979" cy="267550"/>
            <a:chOff x="5458045" y="5026245"/>
            <a:chExt cx="1093628" cy="340241"/>
          </a:xfrm>
          <a:solidFill>
            <a:srgbClr val="76CBED"/>
          </a:solidFill>
        </p:grpSpPr>
        <p:sp>
          <p:nvSpPr>
            <p:cNvPr id="11" name="Ellipse 10">
              <a:extLst>
                <a:ext uri="{FF2B5EF4-FFF2-40B4-BE49-F238E27FC236}">
                  <a16:creationId xmlns:a16="http://schemas.microsoft.com/office/drawing/2014/main" id="{F2D7BD85-86BF-004B-9743-E4ED93254FE5}"/>
                </a:ext>
              </a:extLst>
            </p:cNvPr>
            <p:cNvSpPr/>
            <p:nvPr/>
          </p:nvSpPr>
          <p:spPr>
            <a:xfrm>
              <a:off x="5458045" y="5026245"/>
              <a:ext cx="340241" cy="3402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Rektangel 11">
              <a:extLst>
                <a:ext uri="{FF2B5EF4-FFF2-40B4-BE49-F238E27FC236}">
                  <a16:creationId xmlns:a16="http://schemas.microsoft.com/office/drawing/2014/main" id="{E45AA76F-3107-264B-AB8A-C68220B3D375}"/>
                </a:ext>
              </a:extLst>
            </p:cNvPr>
            <p:cNvSpPr/>
            <p:nvPr/>
          </p:nvSpPr>
          <p:spPr>
            <a:xfrm>
              <a:off x="5628266" y="5026245"/>
              <a:ext cx="757825" cy="3402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1DCEAE2C-0313-0C45-9C77-7339CC7B7528}"/>
                </a:ext>
              </a:extLst>
            </p:cNvPr>
            <p:cNvSpPr/>
            <p:nvPr/>
          </p:nvSpPr>
          <p:spPr>
            <a:xfrm>
              <a:off x="6211432" y="5026245"/>
              <a:ext cx="340241" cy="3402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14" name="Plassholder for dato 2">
            <a:extLst>
              <a:ext uri="{FF2B5EF4-FFF2-40B4-BE49-F238E27FC236}">
                <a16:creationId xmlns:a16="http://schemas.microsoft.com/office/drawing/2014/main" id="{997D87BB-0D26-2A4F-BBA0-1966AF95DCFD}"/>
              </a:ext>
            </a:extLst>
          </p:cNvPr>
          <p:cNvSpPr>
            <a:spLocks noGrp="1"/>
          </p:cNvSpPr>
          <p:nvPr>
            <p:ph type="dt" sz="half" idx="2"/>
          </p:nvPr>
        </p:nvSpPr>
        <p:spPr>
          <a:xfrm>
            <a:off x="5498849" y="5823160"/>
            <a:ext cx="1146283" cy="97538"/>
          </a:xfrm>
        </p:spPr>
        <p:txBody>
          <a:bodyPr/>
          <a:lstStyle>
            <a:lvl1pPr algn="ctr">
              <a:defRPr sz="1000">
                <a:solidFill>
                  <a:srgbClr val="213871"/>
                </a:solidFill>
              </a:defRPr>
            </a:lvl1pPr>
          </a:lstStyle>
          <a:p>
            <a:fld id="{84DAF9E4-9694-462F-93D6-4195660751F3}" type="datetime1">
              <a:rPr lang="nb-NO" smtClean="0"/>
              <a:t>01.10.2019</a:t>
            </a:fld>
            <a:endParaRPr lang="nb-NO" dirty="0"/>
          </a:p>
        </p:txBody>
      </p:sp>
    </p:spTree>
    <p:extLst>
      <p:ext uri="{BB962C8B-B14F-4D97-AF65-F5344CB8AC3E}">
        <p14:creationId xmlns:p14="http://schemas.microsoft.com/office/powerpoint/2010/main" val="6835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99C9A25-8837-9744-8EEA-289ECA4611C4}"/>
              </a:ext>
            </a:extLst>
          </p:cNvPr>
          <p:cNvSpPr/>
          <p:nvPr userDrawn="1"/>
        </p:nvSpPr>
        <p:spPr>
          <a:xfrm>
            <a:off x="0" y="0"/>
            <a:ext cx="12192000" cy="6858000"/>
          </a:xfrm>
          <a:prstGeom prst="rect">
            <a:avLst/>
          </a:prstGeom>
          <a:solidFill>
            <a:srgbClr val="213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D35D7FBD-D6F6-0C45-BD3F-A84ADE936C3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20437" r="5703"/>
          <a:stretch/>
        </p:blipFill>
        <p:spPr>
          <a:xfrm>
            <a:off x="0" y="0"/>
            <a:ext cx="12192000" cy="6858000"/>
          </a:xfrm>
          <a:prstGeom prst="rect">
            <a:avLst/>
          </a:prstGeom>
        </p:spPr>
      </p:pic>
      <p:pic>
        <p:nvPicPr>
          <p:cNvPr id="9" name="Bilde 8">
            <a:extLst>
              <a:ext uri="{FF2B5EF4-FFF2-40B4-BE49-F238E27FC236}">
                <a16:creationId xmlns:a16="http://schemas.microsoft.com/office/drawing/2014/main" id="{295AD63F-6500-0547-93CD-BC670C0E19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7261" y="2813504"/>
            <a:ext cx="3077477" cy="1230991"/>
          </a:xfrm>
          <a:prstGeom prst="rect">
            <a:avLst/>
          </a:prstGeom>
        </p:spPr>
      </p:pic>
    </p:spTree>
    <p:extLst>
      <p:ext uri="{BB962C8B-B14F-4D97-AF65-F5344CB8AC3E}">
        <p14:creationId xmlns:p14="http://schemas.microsoft.com/office/powerpoint/2010/main" val="183511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99C9A25-8837-9744-8EEA-289ECA4611C4}"/>
              </a:ext>
            </a:extLst>
          </p:cNvPr>
          <p:cNvSpPr/>
          <p:nvPr userDrawn="1"/>
        </p:nvSpPr>
        <p:spPr>
          <a:xfrm>
            <a:off x="0" y="0"/>
            <a:ext cx="12192000" cy="6858000"/>
          </a:xfrm>
          <a:prstGeom prst="rect">
            <a:avLst/>
          </a:prstGeom>
          <a:solidFill>
            <a:srgbClr val="213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D35D7FBD-D6F6-0C45-BD3F-A84ADE936C3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20437" r="5703"/>
          <a:stretch/>
        </p:blipFill>
        <p:spPr>
          <a:xfrm>
            <a:off x="0" y="0"/>
            <a:ext cx="12192000" cy="6858000"/>
          </a:xfrm>
          <a:prstGeom prst="rect">
            <a:avLst/>
          </a:prstGeom>
        </p:spPr>
      </p:pic>
      <p:pic>
        <p:nvPicPr>
          <p:cNvPr id="9" name="Bilde 8">
            <a:extLst>
              <a:ext uri="{FF2B5EF4-FFF2-40B4-BE49-F238E27FC236}">
                <a16:creationId xmlns:a16="http://schemas.microsoft.com/office/drawing/2014/main" id="{295AD63F-6500-0547-93CD-BC670C0E19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1207" y="5695122"/>
            <a:ext cx="1565319" cy="626128"/>
          </a:xfrm>
          <a:prstGeom prst="rect">
            <a:avLst/>
          </a:prstGeom>
        </p:spPr>
      </p:pic>
      <p:grpSp>
        <p:nvGrpSpPr>
          <p:cNvPr id="10" name="Gruppe 9">
            <a:extLst>
              <a:ext uri="{FF2B5EF4-FFF2-40B4-BE49-F238E27FC236}">
                <a16:creationId xmlns:a16="http://schemas.microsoft.com/office/drawing/2014/main" id="{34D60D91-B6BC-E34D-85C4-241D37458DAA}"/>
              </a:ext>
            </a:extLst>
          </p:cNvPr>
          <p:cNvGrpSpPr/>
          <p:nvPr userDrawn="1"/>
        </p:nvGrpSpPr>
        <p:grpSpPr>
          <a:xfrm>
            <a:off x="5642000" y="4278462"/>
            <a:ext cx="859979" cy="267550"/>
            <a:chOff x="5458045" y="5026245"/>
            <a:chExt cx="1093628" cy="340241"/>
          </a:xfrm>
          <a:solidFill>
            <a:srgbClr val="76CBED"/>
          </a:solidFill>
        </p:grpSpPr>
        <p:sp>
          <p:nvSpPr>
            <p:cNvPr id="11" name="Ellipse 10">
              <a:extLst>
                <a:ext uri="{FF2B5EF4-FFF2-40B4-BE49-F238E27FC236}">
                  <a16:creationId xmlns:a16="http://schemas.microsoft.com/office/drawing/2014/main" id="{F2D7BD85-86BF-004B-9743-E4ED93254FE5}"/>
                </a:ext>
              </a:extLst>
            </p:cNvPr>
            <p:cNvSpPr/>
            <p:nvPr/>
          </p:nvSpPr>
          <p:spPr>
            <a:xfrm>
              <a:off x="5458045" y="5026245"/>
              <a:ext cx="340241" cy="3402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Rektangel 11">
              <a:extLst>
                <a:ext uri="{FF2B5EF4-FFF2-40B4-BE49-F238E27FC236}">
                  <a16:creationId xmlns:a16="http://schemas.microsoft.com/office/drawing/2014/main" id="{E45AA76F-3107-264B-AB8A-C68220B3D375}"/>
                </a:ext>
              </a:extLst>
            </p:cNvPr>
            <p:cNvSpPr/>
            <p:nvPr/>
          </p:nvSpPr>
          <p:spPr>
            <a:xfrm>
              <a:off x="5628266" y="5026245"/>
              <a:ext cx="757825" cy="3402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1DCEAE2C-0313-0C45-9C77-7339CC7B7528}"/>
                </a:ext>
              </a:extLst>
            </p:cNvPr>
            <p:cNvSpPr/>
            <p:nvPr/>
          </p:nvSpPr>
          <p:spPr>
            <a:xfrm>
              <a:off x="6211432" y="5026245"/>
              <a:ext cx="340241" cy="3402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14" name="Plassholder for dato 2">
            <a:extLst>
              <a:ext uri="{FF2B5EF4-FFF2-40B4-BE49-F238E27FC236}">
                <a16:creationId xmlns:a16="http://schemas.microsoft.com/office/drawing/2014/main" id="{997D87BB-0D26-2A4F-BBA0-1966AF95DCFD}"/>
              </a:ext>
            </a:extLst>
          </p:cNvPr>
          <p:cNvSpPr>
            <a:spLocks noGrp="1"/>
          </p:cNvSpPr>
          <p:nvPr>
            <p:ph type="dt" sz="half" idx="2"/>
          </p:nvPr>
        </p:nvSpPr>
        <p:spPr>
          <a:xfrm>
            <a:off x="5498849" y="4363468"/>
            <a:ext cx="1146283" cy="97538"/>
          </a:xfrm>
        </p:spPr>
        <p:txBody>
          <a:bodyPr/>
          <a:lstStyle>
            <a:lvl1pPr algn="ctr">
              <a:defRPr sz="1000">
                <a:solidFill>
                  <a:srgbClr val="213871"/>
                </a:solidFill>
              </a:defRPr>
            </a:lvl1pPr>
          </a:lstStyle>
          <a:p>
            <a:fld id="{31BC4264-1E21-432B-8EA8-212678B9B29C}" type="datetime1">
              <a:rPr lang="nb-NO" smtClean="0"/>
              <a:t>01.10.2019</a:t>
            </a:fld>
            <a:endParaRPr lang="nb-NO" dirty="0"/>
          </a:p>
        </p:txBody>
      </p:sp>
      <p:sp>
        <p:nvSpPr>
          <p:cNvPr id="16" name="Title 1">
            <a:extLst>
              <a:ext uri="{FF2B5EF4-FFF2-40B4-BE49-F238E27FC236}">
                <a16:creationId xmlns:a16="http://schemas.microsoft.com/office/drawing/2014/main" id="{7A1C3940-99B6-1145-BC47-544F75A1DC70}"/>
              </a:ext>
            </a:extLst>
          </p:cNvPr>
          <p:cNvSpPr>
            <a:spLocks noGrp="1"/>
          </p:cNvSpPr>
          <p:nvPr>
            <p:ph type="ctrTitle"/>
          </p:nvPr>
        </p:nvSpPr>
        <p:spPr>
          <a:xfrm>
            <a:off x="1085378" y="1558020"/>
            <a:ext cx="9973221" cy="2262781"/>
          </a:xfrm>
        </p:spPr>
        <p:txBody>
          <a:bodyPr anchor="b">
            <a:normAutofit/>
          </a:bodyPr>
          <a:lstStyle>
            <a:lvl1pPr algn="ctr">
              <a:lnSpc>
                <a:spcPts val="5000"/>
              </a:lnSpc>
              <a:defRPr sz="540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51983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99C9A25-8837-9744-8EEA-289ECA4611C4}"/>
              </a:ext>
            </a:extLst>
          </p:cNvPr>
          <p:cNvSpPr/>
          <p:nvPr userDrawn="1"/>
        </p:nvSpPr>
        <p:spPr>
          <a:xfrm>
            <a:off x="0" y="0"/>
            <a:ext cx="12192000" cy="6858000"/>
          </a:xfrm>
          <a:prstGeom prst="rect">
            <a:avLst/>
          </a:prstGeom>
          <a:solidFill>
            <a:srgbClr val="213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D35D7FBD-D6F6-0C45-BD3F-A84ADE936C3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20437" r="5703"/>
          <a:stretch/>
        </p:blipFill>
        <p:spPr>
          <a:xfrm>
            <a:off x="0" y="0"/>
            <a:ext cx="12192000" cy="6858000"/>
          </a:xfrm>
          <a:prstGeom prst="rect">
            <a:avLst/>
          </a:prstGeom>
        </p:spPr>
      </p:pic>
      <p:pic>
        <p:nvPicPr>
          <p:cNvPr id="9" name="Bilde 8">
            <a:extLst>
              <a:ext uri="{FF2B5EF4-FFF2-40B4-BE49-F238E27FC236}">
                <a16:creationId xmlns:a16="http://schemas.microsoft.com/office/drawing/2014/main" id="{295AD63F-6500-0547-93CD-BC670C0E19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1207" y="5299980"/>
            <a:ext cx="1565319" cy="626128"/>
          </a:xfrm>
          <a:prstGeom prst="rect">
            <a:avLst/>
          </a:prstGeom>
        </p:spPr>
      </p:pic>
      <p:sp>
        <p:nvSpPr>
          <p:cNvPr id="16" name="Title 1">
            <a:extLst>
              <a:ext uri="{FF2B5EF4-FFF2-40B4-BE49-F238E27FC236}">
                <a16:creationId xmlns:a16="http://schemas.microsoft.com/office/drawing/2014/main" id="{7A1C3940-99B6-1145-BC47-544F75A1DC70}"/>
              </a:ext>
            </a:extLst>
          </p:cNvPr>
          <p:cNvSpPr>
            <a:spLocks noGrp="1"/>
          </p:cNvSpPr>
          <p:nvPr>
            <p:ph type="ctrTitle"/>
          </p:nvPr>
        </p:nvSpPr>
        <p:spPr>
          <a:xfrm>
            <a:off x="1085378" y="1558020"/>
            <a:ext cx="9973221" cy="2262781"/>
          </a:xfrm>
        </p:spPr>
        <p:txBody>
          <a:bodyPr anchor="b">
            <a:normAutofit/>
          </a:bodyPr>
          <a:lstStyle>
            <a:lvl1pPr algn="ctr">
              <a:lnSpc>
                <a:spcPts val="5000"/>
              </a:lnSpc>
              <a:defRPr sz="540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411568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1732853" y="624110"/>
            <a:ext cx="9969069" cy="1280890"/>
          </a:xfrm>
        </p:spPr>
        <p:txBody>
          <a:bodyPr/>
          <a:lstStyle/>
          <a:p>
            <a:r>
              <a:rPr lang="nb-NO"/>
              <a:t>Klikk for å redigere tittelstil</a:t>
            </a:r>
            <a:endParaRPr lang="en-US" dirty="0"/>
          </a:p>
        </p:txBody>
      </p:sp>
      <p:sp>
        <p:nvSpPr>
          <p:cNvPr id="3" name="Content Placeholder 2"/>
          <p:cNvSpPr>
            <a:spLocks noGrp="1"/>
          </p:cNvSpPr>
          <p:nvPr>
            <p:ph idx="1"/>
          </p:nvPr>
        </p:nvSpPr>
        <p:spPr>
          <a:xfrm>
            <a:off x="1728782" y="2133600"/>
            <a:ext cx="9973222" cy="377762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DB3DBB0-65BF-4C26-B916-A2D950AD1DEE}" type="datetime1">
              <a:rPr lang="nb-NO" smtClean="0"/>
              <a:t>01.10.2019</a:t>
            </a:fld>
            <a:endParaRPr lang="nb-NO"/>
          </a:p>
        </p:txBody>
      </p:sp>
      <p:sp>
        <p:nvSpPr>
          <p:cNvPr id="5" name="Footer Placeholder 4"/>
          <p:cNvSpPr>
            <a:spLocks noGrp="1"/>
          </p:cNvSpPr>
          <p:nvPr>
            <p:ph type="ftr" sz="quarter" idx="11"/>
          </p:nvPr>
        </p:nvSpPr>
        <p:spPr/>
        <p:txBody>
          <a:bodyPr/>
          <a:lstStyle/>
          <a:p>
            <a:r>
              <a:rPr lang="en-US"/>
              <a:t>Copyright: Gerd Martina Langeland, May Olaug Horverak and John Petter Fagerhaug</a:t>
            </a:r>
            <a:endParaRPr lang="nb-NO"/>
          </a:p>
        </p:txBody>
      </p:sp>
      <p:pic>
        <p:nvPicPr>
          <p:cNvPr id="16" name="Bilde 15">
            <a:extLst>
              <a:ext uri="{FF2B5EF4-FFF2-40B4-BE49-F238E27FC236}">
                <a16:creationId xmlns:a16="http://schemas.microsoft.com/office/drawing/2014/main" id="{C736F182-4C7F-4344-93A9-92173C2A0E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9" name="Slide Number Placeholder 5">
            <a:extLst>
              <a:ext uri="{FF2B5EF4-FFF2-40B4-BE49-F238E27FC236}">
                <a16:creationId xmlns:a16="http://schemas.microsoft.com/office/drawing/2014/main" id="{F93EED7A-2F9D-2746-8616-DA185EB2B666}"/>
              </a:ext>
            </a:extLst>
          </p:cNvPr>
          <p:cNvSpPr>
            <a:spLocks noGrp="1"/>
          </p:cNvSpPr>
          <p:nvPr>
            <p:ph type="sldNum" sz="quarter" idx="4"/>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267402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728782" y="2058750"/>
            <a:ext cx="9973222" cy="1468800"/>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728782" y="3530129"/>
            <a:ext cx="9973222"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5" name="Footer Placeholder 4"/>
          <p:cNvSpPr>
            <a:spLocks noGrp="1"/>
          </p:cNvSpPr>
          <p:nvPr>
            <p:ph type="ftr" sz="quarter" idx="11"/>
          </p:nvPr>
        </p:nvSpPr>
        <p:spPr/>
        <p:txBody>
          <a:bodyPr/>
          <a:lstStyle/>
          <a:p>
            <a:r>
              <a:rPr lang="en-US"/>
              <a:t>Copyright: Gerd Martina Langeland, May Olaug Horverak and John Petter Fagerhaug</a:t>
            </a:r>
            <a:endParaRPr lang="nb-NO"/>
          </a:p>
        </p:txBody>
      </p:sp>
      <p:sp>
        <p:nvSpPr>
          <p:cNvPr id="7" name="TekstSylinder 6">
            <a:extLst>
              <a:ext uri="{FF2B5EF4-FFF2-40B4-BE49-F238E27FC236}">
                <a16:creationId xmlns:a16="http://schemas.microsoft.com/office/drawing/2014/main" id="{98D24EEA-07C4-584D-8498-F8B22CFDC6D7}"/>
              </a:ext>
            </a:extLst>
          </p:cNvPr>
          <p:cNvSpPr txBox="1"/>
          <p:nvPr userDrawn="1"/>
        </p:nvSpPr>
        <p:spPr>
          <a:xfrm>
            <a:off x="749808" y="1929384"/>
            <a:ext cx="184731" cy="369332"/>
          </a:xfrm>
          <a:prstGeom prst="rect">
            <a:avLst/>
          </a:prstGeom>
          <a:noFill/>
        </p:spPr>
        <p:txBody>
          <a:bodyPr wrap="none" rtlCol="0">
            <a:spAutoFit/>
          </a:bodyPr>
          <a:lstStyle/>
          <a:p>
            <a:endParaRPr lang="nb-NO" dirty="0"/>
          </a:p>
        </p:txBody>
      </p:sp>
      <p:sp>
        <p:nvSpPr>
          <p:cNvPr id="8" name="Date Placeholder 3">
            <a:extLst>
              <a:ext uri="{FF2B5EF4-FFF2-40B4-BE49-F238E27FC236}">
                <a16:creationId xmlns:a16="http://schemas.microsoft.com/office/drawing/2014/main" id="{6A3A34C8-A6C7-554A-88C7-0C0465048C96}"/>
              </a:ext>
            </a:extLst>
          </p:cNvPr>
          <p:cNvSpPr>
            <a:spLocks noGrp="1"/>
          </p:cNvSpPr>
          <p:nvPr>
            <p:ph type="dt" sz="half" idx="2"/>
          </p:nvPr>
        </p:nvSpPr>
        <p:spPr>
          <a:xfrm>
            <a:off x="9740101" y="6429148"/>
            <a:ext cx="1146283" cy="97538"/>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80D00AA4-467E-45EA-8953-8203D86EA94A}" type="datetime1">
              <a:rPr lang="nb-NO" smtClean="0"/>
              <a:t>01.10.2019</a:t>
            </a:fld>
            <a:endParaRPr lang="nb-NO" dirty="0"/>
          </a:p>
        </p:txBody>
      </p:sp>
      <p:sp>
        <p:nvSpPr>
          <p:cNvPr id="9" name="Slide Number Placeholder 5">
            <a:extLst>
              <a:ext uri="{FF2B5EF4-FFF2-40B4-BE49-F238E27FC236}">
                <a16:creationId xmlns:a16="http://schemas.microsoft.com/office/drawing/2014/main" id="{6D3E647F-EE77-1E4E-9D9E-CAEC2AE06D11}"/>
              </a:ext>
            </a:extLst>
          </p:cNvPr>
          <p:cNvSpPr>
            <a:spLocks noGrp="1"/>
          </p:cNvSpPr>
          <p:nvPr>
            <p:ph type="sldNum" sz="quarter" idx="4"/>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3790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728781" y="2133600"/>
            <a:ext cx="4859909" cy="3777622"/>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841653" y="2142923"/>
            <a:ext cx="4859909" cy="3777622"/>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7392627-329F-43C3-B878-25F6116E543E}" type="datetime1">
              <a:rPr lang="nb-NO" smtClean="0"/>
              <a:t>01.10.2019</a:t>
            </a:fld>
            <a:endParaRPr lang="nb-NO"/>
          </a:p>
        </p:txBody>
      </p:sp>
      <p:sp>
        <p:nvSpPr>
          <p:cNvPr id="6" name="Footer Placeholder 5"/>
          <p:cNvSpPr>
            <a:spLocks noGrp="1"/>
          </p:cNvSpPr>
          <p:nvPr>
            <p:ph type="ftr" sz="quarter" idx="11"/>
          </p:nvPr>
        </p:nvSpPr>
        <p:spPr/>
        <p:txBody>
          <a:bodyPr/>
          <a:lstStyle/>
          <a:p>
            <a:r>
              <a:rPr lang="en-US"/>
              <a:t>Copyright: Gerd Martina Langeland, May Olaug Horverak and John Petter Fagerhaug</a:t>
            </a:r>
            <a:endParaRPr lang="nb-NO"/>
          </a:p>
        </p:txBody>
      </p:sp>
      <p:sp>
        <p:nvSpPr>
          <p:cNvPr id="13" name="Slide Number Placeholder 5">
            <a:extLst>
              <a:ext uri="{FF2B5EF4-FFF2-40B4-BE49-F238E27FC236}">
                <a16:creationId xmlns:a16="http://schemas.microsoft.com/office/drawing/2014/main" id="{763B9168-7042-4146-BFFC-4580FA8617FE}"/>
              </a:ext>
            </a:extLst>
          </p:cNvPr>
          <p:cNvSpPr txBox="1">
            <a:spLocks/>
          </p:cNvSpPr>
          <p:nvPr userDrawn="1"/>
        </p:nvSpPr>
        <p:spPr bwMode="gray">
          <a:xfrm>
            <a:off x="426601"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pic>
        <p:nvPicPr>
          <p:cNvPr id="10" name="Bilde 9">
            <a:extLst>
              <a:ext uri="{FF2B5EF4-FFF2-40B4-BE49-F238E27FC236}">
                <a16:creationId xmlns:a16="http://schemas.microsoft.com/office/drawing/2014/main" id="{CE1E90B3-E86A-D54C-A39B-12B433B4B4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11" name="Slide Number Placeholder 5">
            <a:extLst>
              <a:ext uri="{FF2B5EF4-FFF2-40B4-BE49-F238E27FC236}">
                <a16:creationId xmlns:a16="http://schemas.microsoft.com/office/drawing/2014/main" id="{3361BFDE-F854-6444-B587-3DA3F7CAC34A}"/>
              </a:ext>
            </a:extLst>
          </p:cNvPr>
          <p:cNvSpPr>
            <a:spLocks noGrp="1"/>
          </p:cNvSpPr>
          <p:nvPr>
            <p:ph type="sldNum" sz="quarter" idx="4"/>
          </p:nvPr>
        </p:nvSpPr>
        <p:spPr bwMode="gray">
          <a:xfrm>
            <a:off x="10951106"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342452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1728781" y="1972703"/>
            <a:ext cx="485069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1728783" y="2588689"/>
            <a:ext cx="4850693" cy="3354060"/>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850869" y="1969475"/>
            <a:ext cx="485069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850869" y="2588689"/>
            <a:ext cx="4850693" cy="3354060"/>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6825ECD4-2C0E-42BC-9CD6-640DB6ED712D}" type="datetime1">
              <a:rPr lang="nb-NO" smtClean="0"/>
              <a:t>01.10.2019</a:t>
            </a:fld>
            <a:endParaRPr lang="nb-NO"/>
          </a:p>
        </p:txBody>
      </p:sp>
      <p:sp>
        <p:nvSpPr>
          <p:cNvPr id="8" name="Footer Placeholder 7"/>
          <p:cNvSpPr>
            <a:spLocks noGrp="1"/>
          </p:cNvSpPr>
          <p:nvPr>
            <p:ph type="ftr" sz="quarter" idx="11"/>
          </p:nvPr>
        </p:nvSpPr>
        <p:spPr/>
        <p:txBody>
          <a:bodyPr/>
          <a:lstStyle/>
          <a:p>
            <a:r>
              <a:rPr lang="en-US"/>
              <a:t>Copyright: Gerd Martina Langeland, May Olaug Horverak and John Petter Fagerhaug</a:t>
            </a:r>
            <a:endParaRPr lang="nb-NO"/>
          </a:p>
        </p:txBody>
      </p:sp>
      <p:pic>
        <p:nvPicPr>
          <p:cNvPr id="12" name="Bilde 11">
            <a:extLst>
              <a:ext uri="{FF2B5EF4-FFF2-40B4-BE49-F238E27FC236}">
                <a16:creationId xmlns:a16="http://schemas.microsoft.com/office/drawing/2014/main" id="{E5FA9D3A-A4E6-104A-90C8-FD9F9E3CB5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13" name="Slide Number Placeholder 5">
            <a:extLst>
              <a:ext uri="{FF2B5EF4-FFF2-40B4-BE49-F238E27FC236}">
                <a16:creationId xmlns:a16="http://schemas.microsoft.com/office/drawing/2014/main" id="{6B36B42F-92B5-604E-8644-4695858467DA}"/>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141925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Bilde 39">
            <a:extLst>
              <a:ext uri="{FF2B5EF4-FFF2-40B4-BE49-F238E27FC236}">
                <a16:creationId xmlns:a16="http://schemas.microsoft.com/office/drawing/2014/main" id="{226C4DCF-C406-AF44-BACA-07EA83770D8D}"/>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l="12775" t="69705" r="74559"/>
          <a:stretch/>
        </p:blipFill>
        <p:spPr>
          <a:xfrm>
            <a:off x="0" y="4493405"/>
            <a:ext cx="1399032" cy="2364595"/>
          </a:xfrm>
          <a:prstGeom prst="rect">
            <a:avLst/>
          </a:prstGeom>
        </p:spPr>
      </p:pic>
      <p:sp>
        <p:nvSpPr>
          <p:cNvPr id="2" name="Title Placeholder 1"/>
          <p:cNvSpPr>
            <a:spLocks noGrp="1"/>
          </p:cNvSpPr>
          <p:nvPr>
            <p:ph type="title"/>
          </p:nvPr>
        </p:nvSpPr>
        <p:spPr>
          <a:xfrm>
            <a:off x="1732495" y="624110"/>
            <a:ext cx="9969067" cy="128089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728782" y="2133600"/>
            <a:ext cx="9973221" cy="3886200"/>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9735192" y="6429148"/>
            <a:ext cx="1146283" cy="97538"/>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F474C264-4809-41B4-BAEB-8FC8B3B801DD}" type="datetime1">
              <a:rPr lang="nb-NO" smtClean="0"/>
              <a:t>01.10.2019</a:t>
            </a:fld>
            <a:endParaRPr lang="nb-NO" dirty="0"/>
          </a:p>
        </p:txBody>
      </p:sp>
      <p:sp>
        <p:nvSpPr>
          <p:cNvPr id="5" name="Footer Placeholder 4"/>
          <p:cNvSpPr>
            <a:spLocks noGrp="1"/>
          </p:cNvSpPr>
          <p:nvPr>
            <p:ph type="ftr" sz="quarter" idx="3"/>
          </p:nvPr>
        </p:nvSpPr>
        <p:spPr>
          <a:xfrm>
            <a:off x="1728782" y="6429148"/>
            <a:ext cx="5368245" cy="96150"/>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en-US"/>
              <a:t>Copyright: Gerd Martina Langeland, May Olaug Horverak and John Petter Fagerhaug</a:t>
            </a:r>
            <a:endParaRPr lang="nb-NO" dirty="0"/>
          </a:p>
        </p:txBody>
      </p:sp>
      <p:sp>
        <p:nvSpPr>
          <p:cNvPr id="6" name="Slide Number Placeholder 5"/>
          <p:cNvSpPr>
            <a:spLocks noGrp="1"/>
          </p:cNvSpPr>
          <p:nvPr>
            <p:ph type="sldNum" sz="quarter" idx="4"/>
          </p:nvPr>
        </p:nvSpPr>
        <p:spPr bwMode="gray">
          <a:xfrm>
            <a:off x="10946198"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pic>
        <p:nvPicPr>
          <p:cNvPr id="42" name="Bilde 41">
            <a:extLst>
              <a:ext uri="{FF2B5EF4-FFF2-40B4-BE49-F238E27FC236}">
                <a16:creationId xmlns:a16="http://schemas.microsoft.com/office/drawing/2014/main" id="{A6056297-F1A7-2F4E-8417-0EA0AEFF88B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26601" y="6224407"/>
            <a:ext cx="1027295" cy="296103"/>
          </a:xfrm>
          <a:prstGeom prst="rect">
            <a:avLst/>
          </a:prstGeom>
        </p:spPr>
      </p:pic>
      <p:cxnSp>
        <p:nvCxnSpPr>
          <p:cNvPr id="10" name="Rett linje 9">
            <a:extLst>
              <a:ext uri="{FF2B5EF4-FFF2-40B4-BE49-F238E27FC236}">
                <a16:creationId xmlns:a16="http://schemas.microsoft.com/office/drawing/2014/main" id="{40A33B28-622C-2E45-A3EA-42E18F67591D}"/>
              </a:ext>
            </a:extLst>
          </p:cNvPr>
          <p:cNvCxnSpPr>
            <a:cxnSpLocks/>
          </p:cNvCxnSpPr>
          <p:nvPr userDrawn="1"/>
        </p:nvCxnSpPr>
        <p:spPr>
          <a:xfrm>
            <a:off x="10946198" y="6619343"/>
            <a:ext cx="377241" cy="0"/>
          </a:xfrm>
          <a:prstGeom prst="line">
            <a:avLst/>
          </a:prstGeom>
          <a:ln w="38100" cap="flat">
            <a:solidFill>
              <a:srgbClr val="76CBED"/>
            </a:solidFill>
          </a:ln>
        </p:spPr>
        <p:style>
          <a:lnRef idx="1">
            <a:schemeClr val="accent1"/>
          </a:lnRef>
          <a:fillRef idx="0">
            <a:schemeClr val="accent1"/>
          </a:fillRef>
          <a:effectRef idx="0">
            <a:schemeClr val="accent1"/>
          </a:effectRef>
          <a:fontRef idx="minor">
            <a:schemeClr val="tx1"/>
          </a:fontRef>
        </p:style>
      </p:cxnSp>
      <p:pic>
        <p:nvPicPr>
          <p:cNvPr id="33" name="Bilde 32">
            <a:extLst>
              <a:ext uri="{FF2B5EF4-FFF2-40B4-BE49-F238E27FC236}">
                <a16:creationId xmlns:a16="http://schemas.microsoft.com/office/drawing/2014/main" id="{3C4F685A-5446-CD45-8904-43D3DD812E33}"/>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11388162" y="6294578"/>
            <a:ext cx="377237" cy="345505"/>
          </a:xfrm>
          <a:prstGeom prst="rect">
            <a:avLst/>
          </a:prstGeom>
        </p:spPr>
      </p:pic>
    </p:spTree>
    <p:extLst>
      <p:ext uri="{BB962C8B-B14F-4D97-AF65-F5344CB8AC3E}">
        <p14:creationId xmlns:p14="http://schemas.microsoft.com/office/powerpoint/2010/main" val="558956053"/>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 id="2147483679" r:id="rId4"/>
    <p:sldLayoutId id="214748368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3" r:id="rId15"/>
    <p:sldLayoutId id="2147483672" r:id="rId16"/>
    <p:sldLayoutId id="2147483674" r:id="rId17"/>
    <p:sldLayoutId id="2147483675" r:id="rId18"/>
    <p:sldLayoutId id="2147483676" r:id="rId19"/>
  </p:sldLayoutIdLst>
  <p:hf hdr="0" dt="0"/>
  <p:txStyles>
    <p:titleStyle>
      <a:lvl1pPr algn="l" defTabSz="457200" rtl="0" eaLnBrk="1" latinLnBrk="0" hangingPunct="1">
        <a:spcBef>
          <a:spcPct val="0"/>
        </a:spcBef>
        <a:buNone/>
        <a:defRPr sz="3600" b="1" kern="1200" spc="-100" baseline="0">
          <a:solidFill>
            <a:srgbClr val="262626"/>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223971"/>
        </a:buClr>
        <a:buSzPct val="90000"/>
        <a:buFont typeface=".Lucida Grande UI Regular"/>
        <a:buChar char="►"/>
        <a:defRPr sz="1800" kern="1200">
          <a:solidFill>
            <a:srgbClr val="42424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223971"/>
        </a:buClr>
        <a:buSzPct val="90000"/>
        <a:buFont typeface=".Lucida Grande UI Regular"/>
        <a:buChar char="►"/>
        <a:defRPr sz="1600" kern="1200">
          <a:solidFill>
            <a:srgbClr val="42424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223971"/>
        </a:buClr>
        <a:buSzPct val="90000"/>
        <a:buFont typeface=".Lucida Grande UI Regular"/>
        <a:buChar char="►"/>
        <a:defRPr sz="1400" kern="1200">
          <a:solidFill>
            <a:srgbClr val="42424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223971"/>
        </a:buClr>
        <a:buSzPct val="90000"/>
        <a:buFont typeface=".Lucida Grande UI Regular"/>
        <a:buChar char="►"/>
        <a:defRPr sz="1200" kern="1200">
          <a:solidFill>
            <a:srgbClr val="42424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223971"/>
        </a:buClr>
        <a:buSzPct val="90000"/>
        <a:buFont typeface=".Lucida Grande UI Regular"/>
        <a:buChar char="►"/>
        <a:defRPr sz="1200" kern="1200">
          <a:solidFill>
            <a:srgbClr val="42424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7D2DE1-C3B1-1E4F-921E-D3E975C19BB7}"/>
              </a:ext>
            </a:extLst>
          </p:cNvPr>
          <p:cNvSpPr>
            <a:spLocks noGrp="1"/>
          </p:cNvSpPr>
          <p:nvPr>
            <p:ph type="ctrTitle"/>
          </p:nvPr>
        </p:nvSpPr>
        <p:spPr/>
        <p:txBody>
          <a:bodyPr>
            <a:normAutofit fontScale="90000"/>
          </a:bodyPr>
          <a:lstStyle/>
          <a:p>
            <a:r>
              <a:rPr lang="nb-NO" dirty="0"/>
              <a:t>A </a:t>
            </a:r>
            <a:r>
              <a:rPr lang="nb-NO" dirty="0" err="1"/>
              <a:t>systematic</a:t>
            </a:r>
            <a:r>
              <a:rPr lang="nb-NO" dirty="0"/>
              <a:t> </a:t>
            </a:r>
            <a:r>
              <a:rPr lang="nb-NO" dirty="0" err="1"/>
              <a:t>Approach</a:t>
            </a:r>
            <a:r>
              <a:rPr lang="nb-NO" dirty="0"/>
              <a:t> to Mastering </a:t>
            </a:r>
            <a:r>
              <a:rPr lang="nb-NO" dirty="0" err="1"/>
              <a:t>life</a:t>
            </a:r>
            <a:r>
              <a:rPr lang="nb-NO" dirty="0"/>
              <a:t> – a </a:t>
            </a:r>
            <a:r>
              <a:rPr lang="nb-NO" dirty="0" err="1"/>
              <a:t>fivestep</a:t>
            </a:r>
            <a:r>
              <a:rPr lang="nb-NO" dirty="0"/>
              <a:t> </a:t>
            </a:r>
            <a:r>
              <a:rPr lang="nb-NO" dirty="0" err="1"/>
              <a:t>Motivation</a:t>
            </a:r>
            <a:r>
              <a:rPr lang="nb-NO" dirty="0"/>
              <a:t> </a:t>
            </a:r>
            <a:r>
              <a:rPr lang="nb-NO" dirty="0" err="1"/>
              <a:t>method</a:t>
            </a:r>
            <a:r>
              <a:rPr lang="nb-NO" dirty="0"/>
              <a:t> </a:t>
            </a:r>
            <a:br>
              <a:rPr lang="nb-NO" dirty="0"/>
            </a:br>
            <a:r>
              <a:rPr lang="nb-NO" dirty="0"/>
              <a:t>in adult </a:t>
            </a:r>
            <a:r>
              <a:rPr lang="nb-NO" dirty="0" err="1"/>
              <a:t>learning</a:t>
            </a:r>
            <a:endParaRPr lang="nb-NO" dirty="0"/>
          </a:p>
        </p:txBody>
      </p:sp>
    </p:spTree>
    <p:extLst>
      <p:ext uri="{BB962C8B-B14F-4D97-AF65-F5344CB8AC3E}">
        <p14:creationId xmlns:p14="http://schemas.microsoft.com/office/powerpoint/2010/main" val="244787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905828-3017-47E9-9C77-580E499FA72B}"/>
              </a:ext>
            </a:extLst>
          </p:cNvPr>
          <p:cNvSpPr>
            <a:spLocks noGrp="1"/>
          </p:cNvSpPr>
          <p:nvPr>
            <p:ph type="title"/>
          </p:nvPr>
        </p:nvSpPr>
        <p:spPr/>
        <p:txBody>
          <a:bodyPr/>
          <a:lstStyle/>
          <a:p>
            <a:r>
              <a:rPr lang="nb-NO" dirty="0" err="1"/>
              <a:t>Examples</a:t>
            </a:r>
            <a:r>
              <a:rPr lang="nb-NO" dirty="0"/>
              <a:t> from action plans</a:t>
            </a:r>
          </a:p>
        </p:txBody>
      </p:sp>
      <p:sp>
        <p:nvSpPr>
          <p:cNvPr id="3" name="Plassholder for innhold 2">
            <a:extLst>
              <a:ext uri="{FF2B5EF4-FFF2-40B4-BE49-F238E27FC236}">
                <a16:creationId xmlns:a16="http://schemas.microsoft.com/office/drawing/2014/main" id="{61484574-BD5F-4CFD-A427-0BA60C879311}"/>
              </a:ext>
            </a:extLst>
          </p:cNvPr>
          <p:cNvSpPr>
            <a:spLocks noGrp="1"/>
          </p:cNvSpPr>
          <p:nvPr>
            <p:ph idx="1"/>
          </p:nvPr>
        </p:nvSpPr>
        <p:spPr/>
        <p:txBody>
          <a:bodyPr/>
          <a:lstStyle/>
          <a:p>
            <a:endParaRPr lang="nb-NO"/>
          </a:p>
        </p:txBody>
      </p:sp>
      <p:sp>
        <p:nvSpPr>
          <p:cNvPr id="4" name="Plassholder for bunntekst 3">
            <a:extLst>
              <a:ext uri="{FF2B5EF4-FFF2-40B4-BE49-F238E27FC236}">
                <a16:creationId xmlns:a16="http://schemas.microsoft.com/office/drawing/2014/main" id="{514C111D-436D-457A-8DF1-8240A326FC38}"/>
              </a:ext>
            </a:extLst>
          </p:cNvPr>
          <p:cNvSpPr>
            <a:spLocks noGrp="1"/>
          </p:cNvSpPr>
          <p:nvPr>
            <p:ph type="ftr" sz="quarter" idx="11"/>
          </p:nvPr>
        </p:nvSpPr>
        <p:spPr/>
        <p:txBody>
          <a:bodyPr/>
          <a:lstStyle/>
          <a:p>
            <a:r>
              <a:rPr lang="en-US"/>
              <a:t>Copyright: Gerd Martina Langeland, May Olaug Horverak and John Petter Fagerhaug</a:t>
            </a:r>
            <a:endParaRPr lang="nb-NO"/>
          </a:p>
        </p:txBody>
      </p:sp>
      <p:sp>
        <p:nvSpPr>
          <p:cNvPr id="5" name="Plassholder for lysbildenummer 4">
            <a:extLst>
              <a:ext uri="{FF2B5EF4-FFF2-40B4-BE49-F238E27FC236}">
                <a16:creationId xmlns:a16="http://schemas.microsoft.com/office/drawing/2014/main" id="{A26ABED0-549F-4DF1-A376-3F511C86A811}"/>
              </a:ext>
            </a:extLst>
          </p:cNvPr>
          <p:cNvSpPr>
            <a:spLocks noGrp="1"/>
          </p:cNvSpPr>
          <p:nvPr>
            <p:ph type="sldNum" sz="quarter" idx="4"/>
          </p:nvPr>
        </p:nvSpPr>
        <p:spPr/>
        <p:txBody>
          <a:bodyPr/>
          <a:lstStyle/>
          <a:p>
            <a:fld id="{67AD1A7C-3E55-45E2-AE43-F8C6920D9156}" type="slidenum">
              <a:rPr lang="nb-NO" smtClean="0"/>
              <a:pPr/>
              <a:t>10</a:t>
            </a:fld>
            <a:endParaRPr lang="nb-NO" dirty="0"/>
          </a:p>
        </p:txBody>
      </p:sp>
    </p:spTree>
    <p:extLst>
      <p:ext uri="{BB962C8B-B14F-4D97-AF65-F5344CB8AC3E}">
        <p14:creationId xmlns:p14="http://schemas.microsoft.com/office/powerpoint/2010/main" val="848357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A97876-4CD8-42C5-BBD6-F8955B01DC75}"/>
              </a:ext>
            </a:extLst>
          </p:cNvPr>
          <p:cNvSpPr>
            <a:spLocks noGrp="1"/>
          </p:cNvSpPr>
          <p:nvPr>
            <p:ph type="title"/>
          </p:nvPr>
        </p:nvSpPr>
        <p:spPr/>
        <p:txBody>
          <a:bodyPr/>
          <a:lstStyle/>
          <a:p>
            <a:r>
              <a:rPr lang="nb-NO" dirty="0"/>
              <a:t>The </a:t>
            </a:r>
            <a:r>
              <a:rPr lang="nb-NO" dirty="0" err="1"/>
              <a:t>focus</a:t>
            </a:r>
            <a:r>
              <a:rPr lang="nb-NO" dirty="0"/>
              <a:t> </a:t>
            </a:r>
            <a:r>
              <a:rPr lang="nb-NO" dirty="0" err="1"/>
              <a:t>model</a:t>
            </a:r>
            <a:endParaRPr lang="nb-NO" dirty="0"/>
          </a:p>
        </p:txBody>
      </p:sp>
      <p:sp>
        <p:nvSpPr>
          <p:cNvPr id="3" name="Plassholder for innhold 2">
            <a:extLst>
              <a:ext uri="{FF2B5EF4-FFF2-40B4-BE49-F238E27FC236}">
                <a16:creationId xmlns:a16="http://schemas.microsoft.com/office/drawing/2014/main" id="{D39B8F52-9AC0-46EA-98CD-86D319B9377C}"/>
              </a:ext>
            </a:extLst>
          </p:cNvPr>
          <p:cNvSpPr>
            <a:spLocks noGrp="1"/>
          </p:cNvSpPr>
          <p:nvPr>
            <p:ph idx="1"/>
          </p:nvPr>
        </p:nvSpPr>
        <p:spPr/>
        <p:txBody>
          <a:bodyPr/>
          <a:lstStyle/>
          <a:p>
            <a:r>
              <a:rPr lang="nb-NO" b="1" dirty="0"/>
              <a:t>Important</a:t>
            </a:r>
          </a:p>
          <a:p>
            <a:r>
              <a:rPr lang="nb-NO" dirty="0" err="1"/>
              <a:t>Urgent</a:t>
            </a:r>
            <a:endParaRPr lang="nb-NO" dirty="0"/>
          </a:p>
          <a:p>
            <a:r>
              <a:rPr lang="nb-NO" dirty="0" err="1"/>
              <a:t>Distracting</a:t>
            </a:r>
            <a:endParaRPr lang="nb-NO" dirty="0"/>
          </a:p>
          <a:p>
            <a:r>
              <a:rPr lang="nb-NO" dirty="0" err="1"/>
              <a:t>Wasted</a:t>
            </a:r>
            <a:endParaRPr lang="nb-NO" dirty="0"/>
          </a:p>
        </p:txBody>
      </p:sp>
      <p:sp>
        <p:nvSpPr>
          <p:cNvPr id="4" name="Plassholder for bunntekst 3">
            <a:extLst>
              <a:ext uri="{FF2B5EF4-FFF2-40B4-BE49-F238E27FC236}">
                <a16:creationId xmlns:a16="http://schemas.microsoft.com/office/drawing/2014/main" id="{689312A7-395B-4405-88AC-AB22873EE250}"/>
              </a:ext>
            </a:extLst>
          </p:cNvPr>
          <p:cNvSpPr>
            <a:spLocks noGrp="1"/>
          </p:cNvSpPr>
          <p:nvPr>
            <p:ph type="ftr" sz="quarter" idx="11"/>
          </p:nvPr>
        </p:nvSpPr>
        <p:spPr/>
        <p:txBody>
          <a:bodyPr/>
          <a:lstStyle/>
          <a:p>
            <a:r>
              <a:rPr lang="en-US"/>
              <a:t>Copyright: Gerd Martina Langeland, May Olaug Horverak and John Petter Fagerhaug</a:t>
            </a:r>
            <a:endParaRPr lang="nb-NO"/>
          </a:p>
        </p:txBody>
      </p:sp>
      <p:sp>
        <p:nvSpPr>
          <p:cNvPr id="6" name="Plassholder for lysbildenummer 5">
            <a:extLst>
              <a:ext uri="{FF2B5EF4-FFF2-40B4-BE49-F238E27FC236}">
                <a16:creationId xmlns:a16="http://schemas.microsoft.com/office/drawing/2014/main" id="{60536573-EC1A-4B22-B313-E914FFD0781B}"/>
              </a:ext>
            </a:extLst>
          </p:cNvPr>
          <p:cNvSpPr>
            <a:spLocks noGrp="1"/>
          </p:cNvSpPr>
          <p:nvPr>
            <p:ph type="sldNum" sz="quarter" idx="4"/>
          </p:nvPr>
        </p:nvSpPr>
        <p:spPr/>
        <p:txBody>
          <a:bodyPr/>
          <a:lstStyle/>
          <a:p>
            <a:fld id="{67AD1A7C-3E55-45E2-AE43-F8C6920D9156}" type="slidenum">
              <a:rPr lang="nb-NO" smtClean="0"/>
              <a:pPr/>
              <a:t>11</a:t>
            </a:fld>
            <a:endParaRPr lang="nb-NO" dirty="0"/>
          </a:p>
        </p:txBody>
      </p:sp>
    </p:spTree>
    <p:extLst>
      <p:ext uri="{BB962C8B-B14F-4D97-AF65-F5344CB8AC3E}">
        <p14:creationId xmlns:p14="http://schemas.microsoft.com/office/powerpoint/2010/main" val="234818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Action plan</a:t>
            </a:r>
          </a:p>
        </p:txBody>
      </p:sp>
      <p:sp>
        <p:nvSpPr>
          <p:cNvPr id="3" name="Plassholder for innhold 2"/>
          <p:cNvSpPr>
            <a:spLocks noGrp="1"/>
          </p:cNvSpPr>
          <p:nvPr>
            <p:ph idx="1"/>
          </p:nvPr>
        </p:nvSpPr>
        <p:spPr/>
        <p:txBody>
          <a:bodyPr>
            <a:normAutofit/>
          </a:bodyPr>
          <a:lstStyle/>
          <a:p>
            <a:pPr marL="0" indent="0">
              <a:buNone/>
            </a:pPr>
            <a:endParaRPr lang="nb-NO" sz="2000" dirty="0"/>
          </a:p>
          <a:p>
            <a:pPr marL="0" lvl="0" indent="0">
              <a:buNone/>
            </a:pPr>
            <a:r>
              <a:rPr lang="nb-NO" sz="2400" b="1" dirty="0"/>
              <a:t>4. </a:t>
            </a:r>
            <a:r>
              <a:rPr lang="nb-NO" sz="2400" b="1" dirty="0" err="1"/>
              <a:t>What</a:t>
            </a:r>
            <a:r>
              <a:rPr lang="nb-NO" sz="2400" b="1" dirty="0"/>
              <a:t> do </a:t>
            </a:r>
            <a:r>
              <a:rPr lang="nb-NO" sz="2400" b="1" dirty="0" err="1"/>
              <a:t>you</a:t>
            </a:r>
            <a:r>
              <a:rPr lang="nb-NO" sz="2400" b="1" dirty="0"/>
              <a:t> </a:t>
            </a:r>
            <a:r>
              <a:rPr lang="nb-NO" sz="2400" b="1" dirty="0" err="1"/>
              <a:t>choose</a:t>
            </a:r>
            <a:r>
              <a:rPr lang="nb-NO" sz="2400" b="1" dirty="0"/>
              <a:t> to </a:t>
            </a:r>
            <a:r>
              <a:rPr lang="nb-NO" sz="2400" b="1" dirty="0" err="1"/>
              <a:t>work</a:t>
            </a:r>
            <a:r>
              <a:rPr lang="nb-NO" sz="2400" b="1" dirty="0"/>
              <a:t> </a:t>
            </a:r>
            <a:r>
              <a:rPr lang="nb-NO" sz="2400" b="1" dirty="0" err="1"/>
              <a:t>with</a:t>
            </a:r>
            <a:r>
              <a:rPr lang="nb-NO" sz="2400" b="1" dirty="0"/>
              <a:t> </a:t>
            </a:r>
            <a:r>
              <a:rPr lang="nb-NO" sz="2400" b="1" dirty="0" err="1"/>
              <a:t>the</a:t>
            </a:r>
            <a:r>
              <a:rPr lang="nb-NO" sz="2400" b="1" dirty="0"/>
              <a:t> </a:t>
            </a:r>
            <a:r>
              <a:rPr lang="nb-NO" sz="2400" b="1" dirty="0" err="1"/>
              <a:t>next</a:t>
            </a:r>
            <a:r>
              <a:rPr lang="nb-NO" sz="2400" b="1" dirty="0"/>
              <a:t> </a:t>
            </a:r>
            <a:r>
              <a:rPr lang="nb-NO" sz="2400" b="1" dirty="0" err="1"/>
              <a:t>month</a:t>
            </a:r>
            <a:r>
              <a:rPr lang="nb-NO" sz="2400" b="1" dirty="0"/>
              <a:t> to </a:t>
            </a:r>
            <a:r>
              <a:rPr lang="nb-NO" sz="2400" b="1" dirty="0" err="1"/>
              <a:t>reach</a:t>
            </a:r>
            <a:r>
              <a:rPr lang="nb-NO" sz="2400" b="1" dirty="0"/>
              <a:t> </a:t>
            </a:r>
            <a:r>
              <a:rPr lang="nb-NO" sz="2400" b="1" dirty="0" err="1"/>
              <a:t>your</a:t>
            </a:r>
            <a:r>
              <a:rPr lang="nb-NO" sz="2400" b="1" dirty="0"/>
              <a:t> goals?</a:t>
            </a:r>
          </a:p>
          <a:p>
            <a:pPr marL="0" lvl="0" indent="0">
              <a:buNone/>
            </a:pPr>
            <a:r>
              <a:rPr lang="nb-NO" sz="2400" b="1" dirty="0"/>
              <a:t>5. </a:t>
            </a:r>
            <a:r>
              <a:rPr lang="nb-NO" sz="2400" b="1" dirty="0" err="1"/>
              <a:t>What</a:t>
            </a:r>
            <a:r>
              <a:rPr lang="nb-NO" sz="2400" b="1" dirty="0"/>
              <a:t> </a:t>
            </a:r>
            <a:r>
              <a:rPr lang="nb-NO" sz="2400" b="1" dirty="0" err="1"/>
              <a:t>will</a:t>
            </a:r>
            <a:r>
              <a:rPr lang="nb-NO" sz="2400" b="1" dirty="0"/>
              <a:t> </a:t>
            </a:r>
            <a:r>
              <a:rPr lang="nb-NO" sz="2400" b="1" dirty="0" err="1"/>
              <a:t>you</a:t>
            </a:r>
            <a:r>
              <a:rPr lang="nb-NO" sz="2400" b="1" dirty="0"/>
              <a:t> do to </a:t>
            </a:r>
            <a:r>
              <a:rPr lang="nb-NO" sz="2400" b="1" dirty="0" err="1"/>
              <a:t>manage</a:t>
            </a:r>
            <a:r>
              <a:rPr lang="nb-NO" sz="2400" b="1" dirty="0"/>
              <a:t> to </a:t>
            </a:r>
            <a:r>
              <a:rPr lang="nb-NO" sz="2400" b="1" dirty="0" err="1"/>
              <a:t>carry</a:t>
            </a:r>
            <a:r>
              <a:rPr lang="nb-NO" sz="2400" b="1" dirty="0"/>
              <a:t> </a:t>
            </a:r>
            <a:r>
              <a:rPr lang="nb-NO" sz="2400" b="1" dirty="0" err="1"/>
              <a:t>this</a:t>
            </a:r>
            <a:r>
              <a:rPr lang="nb-NO" sz="2400" b="1" dirty="0"/>
              <a:t> </a:t>
            </a:r>
            <a:r>
              <a:rPr lang="nb-NO" sz="2400" b="1" dirty="0" err="1"/>
              <a:t>out</a:t>
            </a:r>
            <a:r>
              <a:rPr lang="nb-NO" sz="2400" b="1" dirty="0"/>
              <a:t>?</a:t>
            </a:r>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F6F79-BA7A-46B7-A510-9790B8043117}" type="slidenum">
              <a:rPr lang="nb-NO" smtClean="0"/>
              <a:pPr/>
              <a:t>12</a:t>
            </a:fld>
            <a:endParaRPr lang="nb-NO"/>
          </a:p>
        </p:txBody>
      </p:sp>
      <p:sp>
        <p:nvSpPr>
          <p:cNvPr id="6" name="Plassholder for bunntekst 5">
            <a:extLst>
              <a:ext uri="{FF2B5EF4-FFF2-40B4-BE49-F238E27FC236}">
                <a16:creationId xmlns:a16="http://schemas.microsoft.com/office/drawing/2014/main" id="{8721CFF0-24DF-4B2D-B2B5-93F0497F10E8}"/>
              </a:ext>
            </a:extLst>
          </p:cNvPr>
          <p:cNvSpPr>
            <a:spLocks noGrp="1"/>
          </p:cNvSpPr>
          <p:nvPr>
            <p:ph type="ftr" sz="quarter" idx="11"/>
          </p:nvPr>
        </p:nvSpPr>
        <p:spPr/>
        <p:txBody>
          <a:bodyPr/>
          <a:lstStyle/>
          <a:p>
            <a:r>
              <a:rPr lang="en-US"/>
              <a:t>Copyright: Gerd Martina Langeland, May Olaug Horverak and John Petter Fagerhaug</a:t>
            </a:r>
            <a:endParaRPr lang="nb-NO"/>
          </a:p>
        </p:txBody>
      </p:sp>
    </p:spTree>
    <p:extLst>
      <p:ext uri="{BB962C8B-B14F-4D97-AF65-F5344CB8AC3E}">
        <p14:creationId xmlns:p14="http://schemas.microsoft.com/office/powerpoint/2010/main" val="327371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7F3959E-9B9D-E34F-9D1C-5FB02F4A1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010" y="694807"/>
            <a:ext cx="8006544" cy="5806126"/>
          </a:xfrm>
          <a:prstGeom prst="rect">
            <a:avLst/>
          </a:prstGeom>
        </p:spPr>
      </p:pic>
      <p:sp>
        <p:nvSpPr>
          <p:cNvPr id="9" name="Tittel 1">
            <a:extLst>
              <a:ext uri="{FF2B5EF4-FFF2-40B4-BE49-F238E27FC236}">
                <a16:creationId xmlns:a16="http://schemas.microsoft.com/office/drawing/2014/main" id="{B4A84A85-2FCA-3748-A6D1-4180C9C6A4FA}"/>
              </a:ext>
            </a:extLst>
          </p:cNvPr>
          <p:cNvSpPr>
            <a:spLocks noGrp="1"/>
          </p:cNvSpPr>
          <p:nvPr>
            <p:ph type="ctrTitle"/>
          </p:nvPr>
        </p:nvSpPr>
        <p:spPr>
          <a:xfrm>
            <a:off x="1728782" y="2297609"/>
            <a:ext cx="4503852" cy="2262781"/>
          </a:xfrm>
        </p:spPr>
        <p:txBody>
          <a:bodyPr>
            <a:noAutofit/>
          </a:bodyPr>
          <a:lstStyle/>
          <a:p>
            <a:r>
              <a:rPr lang="nb-NO" sz="4800" dirty="0" err="1"/>
              <a:t>Motivation</a:t>
            </a:r>
            <a:r>
              <a:rPr lang="nb-NO" sz="4800" dirty="0"/>
              <a:t> and </a:t>
            </a:r>
            <a:r>
              <a:rPr lang="nb-NO" sz="4800" dirty="0" err="1"/>
              <a:t>life</a:t>
            </a:r>
            <a:r>
              <a:rPr lang="nb-NO" sz="4800" dirty="0"/>
              <a:t> </a:t>
            </a:r>
            <a:r>
              <a:rPr lang="nb-NO" sz="4800" dirty="0" err="1"/>
              <a:t>mastery</a:t>
            </a:r>
            <a:br>
              <a:rPr lang="nb-NO" sz="4800" dirty="0"/>
            </a:br>
            <a:endParaRPr lang="nb-NO" sz="4800" b="0" dirty="0"/>
          </a:p>
        </p:txBody>
      </p:sp>
      <p:sp>
        <p:nvSpPr>
          <p:cNvPr id="4" name="Plassholder for bunntekst 3">
            <a:extLst>
              <a:ext uri="{FF2B5EF4-FFF2-40B4-BE49-F238E27FC236}">
                <a16:creationId xmlns:a16="http://schemas.microsoft.com/office/drawing/2014/main" id="{7E9860CA-E1C7-415F-B12F-BDAE8F11D29C}"/>
              </a:ext>
            </a:extLst>
          </p:cNvPr>
          <p:cNvSpPr>
            <a:spLocks noGrp="1"/>
          </p:cNvSpPr>
          <p:nvPr>
            <p:ph type="ftr" sz="quarter" idx="3"/>
          </p:nvPr>
        </p:nvSpPr>
        <p:spPr/>
        <p:txBody>
          <a:bodyPr/>
          <a:lstStyle/>
          <a:p>
            <a:r>
              <a:rPr lang="en-US"/>
              <a:t>Copyright: Gerd Martina Langeland, May Olaug Horverak and John Petter Fagerhaug</a:t>
            </a:r>
            <a:endParaRPr lang="nb-NO"/>
          </a:p>
        </p:txBody>
      </p:sp>
      <p:sp>
        <p:nvSpPr>
          <p:cNvPr id="6" name="Plassholder for lysbildenummer 5">
            <a:extLst>
              <a:ext uri="{FF2B5EF4-FFF2-40B4-BE49-F238E27FC236}">
                <a16:creationId xmlns:a16="http://schemas.microsoft.com/office/drawing/2014/main" id="{14923FC5-F7DB-454D-8E68-20C7707E8DE4}"/>
              </a:ext>
            </a:extLst>
          </p:cNvPr>
          <p:cNvSpPr>
            <a:spLocks noGrp="1"/>
          </p:cNvSpPr>
          <p:nvPr>
            <p:ph type="sldNum" sz="quarter" idx="4"/>
          </p:nvPr>
        </p:nvSpPr>
        <p:spPr>
          <a:prstGeom prst="rect">
            <a:avLst/>
          </a:prstGeom>
        </p:spPr>
        <p:txBody>
          <a:bodyPr/>
          <a:lstStyle/>
          <a:p>
            <a:fld id="{67AD1A7C-3E55-45E2-AE43-F8C6920D9156}" type="slidenum">
              <a:rPr lang="nb-NO" smtClean="0"/>
              <a:pPr/>
              <a:t>13</a:t>
            </a:fld>
            <a:endParaRPr lang="nb-NO" dirty="0"/>
          </a:p>
        </p:txBody>
      </p:sp>
      <p:sp>
        <p:nvSpPr>
          <p:cNvPr id="10" name="Undertittel 2">
            <a:extLst>
              <a:ext uri="{FF2B5EF4-FFF2-40B4-BE49-F238E27FC236}">
                <a16:creationId xmlns:a16="http://schemas.microsoft.com/office/drawing/2014/main" id="{38D6C3DC-95C7-F147-8C39-FD74742985EE}"/>
              </a:ext>
            </a:extLst>
          </p:cNvPr>
          <p:cNvSpPr txBox="1">
            <a:spLocks/>
          </p:cNvSpPr>
          <p:nvPr/>
        </p:nvSpPr>
        <p:spPr>
          <a:xfrm>
            <a:off x="1728783" y="4777379"/>
            <a:ext cx="9973222" cy="66649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rgbClr val="223971"/>
              </a:buClr>
              <a:buSzPct val="90000"/>
              <a:buFont typeface=".Lucida Grande UI Regular"/>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ts val="1000"/>
              </a:spcBef>
              <a:spcAft>
                <a:spcPts val="0"/>
              </a:spcAft>
              <a:buClr>
                <a:srgbClr val="223971"/>
              </a:buClr>
              <a:buSzPct val="90000"/>
              <a:buFont typeface=".Lucida Grande UI Regular"/>
              <a:buNone/>
              <a:defRPr sz="16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ts val="1000"/>
              </a:spcBef>
              <a:spcAft>
                <a:spcPts val="0"/>
              </a:spcAft>
              <a:buClr>
                <a:srgbClr val="223971"/>
              </a:buClr>
              <a:buSzPct val="90000"/>
              <a:buFont typeface=".Lucida Grande UI Regular"/>
              <a:buNone/>
              <a:defRPr sz="1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ts val="1000"/>
              </a:spcBef>
              <a:spcAft>
                <a:spcPts val="0"/>
              </a:spcAft>
              <a:buClr>
                <a:srgbClr val="223971"/>
              </a:buClr>
              <a:buSzPct val="90000"/>
              <a:buFont typeface=".Lucida Grande UI Regular"/>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ts val="1000"/>
              </a:spcBef>
              <a:spcAft>
                <a:spcPts val="0"/>
              </a:spcAft>
              <a:buClr>
                <a:srgbClr val="223971"/>
              </a:buClr>
              <a:buSzPct val="90000"/>
              <a:buFont typeface=".Lucida Grande UI Regular"/>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nb-NO" sz="1600" dirty="0"/>
              <a:t>A </a:t>
            </a:r>
            <a:r>
              <a:rPr lang="nb-NO" sz="1600" dirty="0" err="1"/>
              <a:t>fivestep</a:t>
            </a:r>
            <a:r>
              <a:rPr lang="nb-NO" sz="1600" dirty="0"/>
              <a:t> </a:t>
            </a:r>
            <a:r>
              <a:rPr lang="nb-NO" sz="1600" dirty="0" err="1"/>
              <a:t>motivation</a:t>
            </a:r>
            <a:r>
              <a:rPr lang="nb-NO" sz="1600" dirty="0"/>
              <a:t> </a:t>
            </a:r>
            <a:r>
              <a:rPr lang="nb-NO" sz="1600" dirty="0" err="1"/>
              <a:t>method</a:t>
            </a:r>
            <a:endParaRPr lang="nb-NO" sz="1600" dirty="0"/>
          </a:p>
        </p:txBody>
      </p:sp>
    </p:spTree>
    <p:extLst>
      <p:ext uri="{BB962C8B-B14F-4D97-AF65-F5344CB8AC3E}">
        <p14:creationId xmlns:p14="http://schemas.microsoft.com/office/powerpoint/2010/main" val="37495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66D4C-57C1-4189-9B29-E13A44B82DC3}"/>
              </a:ext>
            </a:extLst>
          </p:cNvPr>
          <p:cNvSpPr>
            <a:spLocks noGrp="1"/>
          </p:cNvSpPr>
          <p:nvPr>
            <p:ph type="title"/>
          </p:nvPr>
        </p:nvSpPr>
        <p:spPr/>
        <p:txBody>
          <a:bodyPr/>
          <a:lstStyle/>
          <a:p>
            <a:r>
              <a:rPr lang="nb-NO" dirty="0"/>
              <a:t>The </a:t>
            </a:r>
            <a:r>
              <a:rPr lang="nb-NO" dirty="0" err="1"/>
              <a:t>fivestep</a:t>
            </a:r>
            <a:r>
              <a:rPr lang="nb-NO" dirty="0"/>
              <a:t> </a:t>
            </a:r>
            <a:r>
              <a:rPr lang="nb-NO" dirty="0" err="1"/>
              <a:t>method</a:t>
            </a:r>
            <a:r>
              <a:rPr lang="nb-NO" dirty="0"/>
              <a:t> in </a:t>
            </a:r>
            <a:r>
              <a:rPr lang="nb-NO" dirty="0" err="1"/>
              <a:t>subjects</a:t>
            </a:r>
            <a:endParaRPr lang="nb-NO" dirty="0"/>
          </a:p>
        </p:txBody>
      </p:sp>
      <p:sp>
        <p:nvSpPr>
          <p:cNvPr id="3" name="Plassholder for innhold 2">
            <a:extLst>
              <a:ext uri="{FF2B5EF4-FFF2-40B4-BE49-F238E27FC236}">
                <a16:creationId xmlns:a16="http://schemas.microsoft.com/office/drawing/2014/main" id="{36F7075E-BF39-496B-8116-4BA60C78E8C7}"/>
              </a:ext>
            </a:extLst>
          </p:cNvPr>
          <p:cNvSpPr>
            <a:spLocks noGrp="1"/>
          </p:cNvSpPr>
          <p:nvPr>
            <p:ph idx="1"/>
          </p:nvPr>
        </p:nvSpPr>
        <p:spPr/>
        <p:txBody>
          <a:bodyPr/>
          <a:lstStyle/>
          <a:p>
            <a:pPr>
              <a:buAutoNum type="arabicPeriod"/>
            </a:pPr>
            <a:r>
              <a:rPr lang="nb-NO" dirty="0" err="1"/>
              <a:t>What</a:t>
            </a:r>
            <a:r>
              <a:rPr lang="nb-NO" dirty="0"/>
              <a:t> is </a:t>
            </a:r>
            <a:r>
              <a:rPr lang="nb-NO" dirty="0" err="1"/>
              <a:t>important</a:t>
            </a:r>
            <a:r>
              <a:rPr lang="nb-NO" dirty="0"/>
              <a:t> to </a:t>
            </a:r>
            <a:r>
              <a:rPr lang="nb-NO" dirty="0" err="1"/>
              <a:t>learn</a:t>
            </a:r>
            <a:r>
              <a:rPr lang="nb-NO" dirty="0"/>
              <a:t> in </a:t>
            </a:r>
            <a:r>
              <a:rPr lang="nb-NO" dirty="0" err="1"/>
              <a:t>this</a:t>
            </a:r>
            <a:r>
              <a:rPr lang="nb-NO" dirty="0"/>
              <a:t> </a:t>
            </a:r>
            <a:r>
              <a:rPr lang="nb-NO" dirty="0" err="1"/>
              <a:t>subject</a:t>
            </a:r>
            <a:r>
              <a:rPr lang="nb-NO" dirty="0"/>
              <a:t>, and </a:t>
            </a:r>
            <a:r>
              <a:rPr lang="nb-NO" dirty="0" err="1"/>
              <a:t>why</a:t>
            </a:r>
            <a:r>
              <a:rPr lang="nb-NO" dirty="0"/>
              <a:t>?</a:t>
            </a:r>
          </a:p>
          <a:p>
            <a:pPr>
              <a:buAutoNum type="arabicPeriod"/>
            </a:pPr>
            <a:r>
              <a:rPr lang="nb-NO" dirty="0" err="1"/>
              <a:t>What</a:t>
            </a:r>
            <a:r>
              <a:rPr lang="nb-NO" dirty="0"/>
              <a:t> </a:t>
            </a:r>
            <a:r>
              <a:rPr lang="nb-NO" dirty="0" err="1"/>
              <a:t>are</a:t>
            </a:r>
            <a:r>
              <a:rPr lang="nb-NO" dirty="0"/>
              <a:t> </a:t>
            </a:r>
            <a:r>
              <a:rPr lang="nb-NO" dirty="0" err="1"/>
              <a:t>you</a:t>
            </a:r>
            <a:r>
              <a:rPr lang="nb-NO" dirty="0"/>
              <a:t> </a:t>
            </a:r>
            <a:r>
              <a:rPr lang="nb-NO" dirty="0" err="1"/>
              <a:t>good</a:t>
            </a:r>
            <a:r>
              <a:rPr lang="nb-NO" dirty="0"/>
              <a:t> at in </a:t>
            </a:r>
            <a:r>
              <a:rPr lang="nb-NO" dirty="0" err="1"/>
              <a:t>this</a:t>
            </a:r>
            <a:r>
              <a:rPr lang="nb-NO" dirty="0"/>
              <a:t> </a:t>
            </a:r>
            <a:r>
              <a:rPr lang="nb-NO" dirty="0" err="1"/>
              <a:t>subject</a:t>
            </a:r>
            <a:r>
              <a:rPr lang="nb-NO" dirty="0"/>
              <a:t>?</a:t>
            </a:r>
          </a:p>
          <a:p>
            <a:pPr>
              <a:buAutoNum type="arabicPeriod"/>
            </a:pPr>
            <a:r>
              <a:rPr lang="nb-NO" dirty="0" err="1"/>
              <a:t>What</a:t>
            </a:r>
            <a:r>
              <a:rPr lang="nb-NO" dirty="0"/>
              <a:t> is </a:t>
            </a:r>
            <a:r>
              <a:rPr lang="nb-NO" dirty="0" err="1"/>
              <a:t>difficult</a:t>
            </a:r>
            <a:r>
              <a:rPr lang="nb-NO" dirty="0"/>
              <a:t>?</a:t>
            </a:r>
          </a:p>
          <a:p>
            <a:pPr>
              <a:buAutoNum type="arabicPeriod"/>
            </a:pPr>
            <a:r>
              <a:rPr lang="nb-NO" dirty="0" err="1"/>
              <a:t>What</a:t>
            </a:r>
            <a:r>
              <a:rPr lang="nb-NO" dirty="0"/>
              <a:t> do </a:t>
            </a:r>
            <a:r>
              <a:rPr lang="nb-NO" dirty="0" err="1"/>
              <a:t>you</a:t>
            </a:r>
            <a:r>
              <a:rPr lang="nb-NO" dirty="0"/>
              <a:t> </a:t>
            </a:r>
            <a:r>
              <a:rPr lang="nb-NO" dirty="0" err="1"/>
              <a:t>want</a:t>
            </a:r>
            <a:r>
              <a:rPr lang="nb-NO" dirty="0"/>
              <a:t> to </a:t>
            </a:r>
            <a:r>
              <a:rPr lang="nb-NO" dirty="0" err="1"/>
              <a:t>focus</a:t>
            </a:r>
            <a:r>
              <a:rPr lang="nb-NO" dirty="0"/>
              <a:t> </a:t>
            </a:r>
            <a:r>
              <a:rPr lang="nb-NO" dirty="0" err="1"/>
              <a:t>on</a:t>
            </a:r>
            <a:r>
              <a:rPr lang="nb-NO" dirty="0"/>
              <a:t> </a:t>
            </a:r>
            <a:r>
              <a:rPr lang="nb-NO" dirty="0" err="1"/>
              <a:t>the</a:t>
            </a:r>
            <a:r>
              <a:rPr lang="nb-NO" dirty="0"/>
              <a:t> </a:t>
            </a:r>
            <a:r>
              <a:rPr lang="nb-NO" dirty="0" err="1"/>
              <a:t>next</a:t>
            </a:r>
            <a:r>
              <a:rPr lang="nb-NO" dirty="0"/>
              <a:t> </a:t>
            </a:r>
            <a:r>
              <a:rPr lang="nb-NO" dirty="0" err="1"/>
              <a:t>few</a:t>
            </a:r>
            <a:r>
              <a:rPr lang="nb-NO" dirty="0"/>
              <a:t> </a:t>
            </a:r>
            <a:r>
              <a:rPr lang="nb-NO" dirty="0" err="1"/>
              <a:t>weeks</a:t>
            </a:r>
            <a:r>
              <a:rPr lang="nb-NO" dirty="0"/>
              <a:t>?</a:t>
            </a:r>
          </a:p>
          <a:p>
            <a:pPr>
              <a:buAutoNum type="arabicPeriod"/>
            </a:pPr>
            <a:r>
              <a:rPr lang="nb-NO" dirty="0" err="1"/>
              <a:t>What</a:t>
            </a:r>
            <a:r>
              <a:rPr lang="nb-NO" dirty="0"/>
              <a:t> </a:t>
            </a:r>
            <a:r>
              <a:rPr lang="nb-NO" dirty="0" err="1"/>
              <a:t>specifically</a:t>
            </a:r>
            <a:r>
              <a:rPr lang="nb-NO" dirty="0"/>
              <a:t> </a:t>
            </a:r>
            <a:r>
              <a:rPr lang="nb-NO" dirty="0" err="1"/>
              <a:t>will</a:t>
            </a:r>
            <a:r>
              <a:rPr lang="nb-NO" dirty="0"/>
              <a:t> </a:t>
            </a:r>
            <a:r>
              <a:rPr lang="nb-NO" dirty="0" err="1"/>
              <a:t>you</a:t>
            </a:r>
            <a:r>
              <a:rPr lang="nb-NO" dirty="0"/>
              <a:t> do to </a:t>
            </a:r>
            <a:r>
              <a:rPr lang="nb-NO" dirty="0" err="1"/>
              <a:t>manage</a:t>
            </a:r>
            <a:r>
              <a:rPr lang="nb-NO" dirty="0"/>
              <a:t> </a:t>
            </a:r>
            <a:r>
              <a:rPr lang="nb-NO" dirty="0" err="1"/>
              <a:t>this</a:t>
            </a:r>
            <a:r>
              <a:rPr lang="nb-NO" dirty="0"/>
              <a:t>?</a:t>
            </a:r>
          </a:p>
        </p:txBody>
      </p:sp>
      <p:sp>
        <p:nvSpPr>
          <p:cNvPr id="5" name="Plassholder for bunntekst 4">
            <a:extLst>
              <a:ext uri="{FF2B5EF4-FFF2-40B4-BE49-F238E27FC236}">
                <a16:creationId xmlns:a16="http://schemas.microsoft.com/office/drawing/2014/main" id="{5B5E96F3-5181-4AE6-A7AA-B7002B8A7256}"/>
              </a:ext>
            </a:extLst>
          </p:cNvPr>
          <p:cNvSpPr>
            <a:spLocks noGrp="1"/>
          </p:cNvSpPr>
          <p:nvPr>
            <p:ph type="ftr" sz="quarter" idx="11"/>
          </p:nvPr>
        </p:nvSpPr>
        <p:spPr/>
        <p:txBody>
          <a:bodyPr/>
          <a:lstStyle/>
          <a:p>
            <a:r>
              <a:rPr lang="en-US"/>
              <a:t>Copyright: Gerd Martina Langeland, May Olaug Horverak and John Petter Fagerhaug</a:t>
            </a:r>
            <a:endParaRPr lang="nb-NO"/>
          </a:p>
        </p:txBody>
      </p:sp>
      <p:sp>
        <p:nvSpPr>
          <p:cNvPr id="6" name="Plassholder for lysbildenummer 5">
            <a:extLst>
              <a:ext uri="{FF2B5EF4-FFF2-40B4-BE49-F238E27FC236}">
                <a16:creationId xmlns:a16="http://schemas.microsoft.com/office/drawing/2014/main" id="{B2EB6C6F-0833-4B1E-A1E7-86C700CDC493}"/>
              </a:ext>
            </a:extLst>
          </p:cNvPr>
          <p:cNvSpPr>
            <a:spLocks noGrp="1"/>
          </p:cNvSpPr>
          <p:nvPr>
            <p:ph type="sldNum" sz="quarter" idx="4"/>
          </p:nvPr>
        </p:nvSpPr>
        <p:spPr/>
        <p:txBody>
          <a:bodyPr/>
          <a:lstStyle/>
          <a:p>
            <a:fld id="{67AD1A7C-3E55-45E2-AE43-F8C6920D9156}" type="slidenum">
              <a:rPr lang="nb-NO" smtClean="0"/>
              <a:pPr/>
              <a:t>14</a:t>
            </a:fld>
            <a:endParaRPr lang="nb-NO" dirty="0"/>
          </a:p>
        </p:txBody>
      </p:sp>
    </p:spTree>
    <p:extLst>
      <p:ext uri="{BB962C8B-B14F-4D97-AF65-F5344CB8AC3E}">
        <p14:creationId xmlns:p14="http://schemas.microsoft.com/office/powerpoint/2010/main" val="4259096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12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2340735" y="4281055"/>
            <a:ext cx="8915399" cy="2618509"/>
          </a:xfrm>
        </p:spPr>
        <p:txBody>
          <a:bodyPr>
            <a:normAutofit/>
          </a:bodyPr>
          <a:lstStyle/>
          <a:p>
            <a:r>
              <a:rPr lang="nb-NO" sz="2000" dirty="0"/>
              <a:t>A </a:t>
            </a:r>
            <a:r>
              <a:rPr lang="nb-NO" sz="2000" dirty="0" err="1"/>
              <a:t>fivestep</a:t>
            </a:r>
            <a:r>
              <a:rPr lang="nb-NO" sz="2000" dirty="0"/>
              <a:t> </a:t>
            </a:r>
            <a:r>
              <a:rPr lang="nb-NO" sz="2000" dirty="0" err="1"/>
              <a:t>motivation</a:t>
            </a:r>
            <a:r>
              <a:rPr lang="nb-NO" sz="2000" dirty="0"/>
              <a:t> </a:t>
            </a:r>
            <a:r>
              <a:rPr lang="nb-NO" sz="2000" dirty="0" err="1"/>
              <a:t>method</a:t>
            </a:r>
            <a:endParaRPr lang="nb-NO" sz="2000" dirty="0"/>
          </a:p>
        </p:txBody>
      </p:sp>
      <p:pic>
        <p:nvPicPr>
          <p:cNvPr id="5" name="Bilde 4">
            <a:extLst>
              <a:ext uri="{FF2B5EF4-FFF2-40B4-BE49-F238E27FC236}">
                <a16:creationId xmlns:a16="http://schemas.microsoft.com/office/drawing/2014/main" id="{A7F3959E-9B9D-E34F-9D1C-5FB02F4A1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626" y="271972"/>
            <a:ext cx="8807198" cy="6386739"/>
          </a:xfrm>
          <a:prstGeom prst="rect">
            <a:avLst/>
          </a:prstGeom>
        </p:spPr>
      </p:pic>
      <p:sp>
        <p:nvSpPr>
          <p:cNvPr id="2" name="Tittel 1"/>
          <p:cNvSpPr>
            <a:spLocks noGrp="1"/>
          </p:cNvSpPr>
          <p:nvPr>
            <p:ph type="ctrTitle"/>
          </p:nvPr>
        </p:nvSpPr>
        <p:spPr>
          <a:xfrm>
            <a:off x="2340735" y="2143170"/>
            <a:ext cx="4343844" cy="1534309"/>
          </a:xfrm>
        </p:spPr>
        <p:txBody>
          <a:bodyPr>
            <a:normAutofit fontScale="90000"/>
          </a:bodyPr>
          <a:lstStyle/>
          <a:p>
            <a:r>
              <a:rPr lang="nb-NO" sz="4800" dirty="0" err="1"/>
              <a:t>Motivation</a:t>
            </a:r>
            <a:r>
              <a:rPr lang="nb-NO" sz="4800" dirty="0"/>
              <a:t> and </a:t>
            </a:r>
            <a:r>
              <a:rPr lang="nb-NO" sz="4800" dirty="0" err="1"/>
              <a:t>life</a:t>
            </a:r>
            <a:r>
              <a:rPr lang="nb-NO" sz="4800" dirty="0"/>
              <a:t> </a:t>
            </a:r>
            <a:r>
              <a:rPr lang="nb-NO" sz="4800" dirty="0" err="1"/>
              <a:t>mastery</a:t>
            </a:r>
            <a:br>
              <a:rPr lang="nb-NO" sz="4800" dirty="0"/>
            </a:br>
            <a:r>
              <a:rPr lang="nb-NO" sz="4800" dirty="0" err="1"/>
              <a:t>Session</a:t>
            </a:r>
            <a:r>
              <a:rPr lang="nb-NO" sz="4800" dirty="0"/>
              <a:t> 1</a:t>
            </a:r>
          </a:p>
        </p:txBody>
      </p:sp>
      <p:sp>
        <p:nvSpPr>
          <p:cNvPr id="7" name="Plassholder for bunntekst 6">
            <a:extLst>
              <a:ext uri="{FF2B5EF4-FFF2-40B4-BE49-F238E27FC236}">
                <a16:creationId xmlns:a16="http://schemas.microsoft.com/office/drawing/2014/main" id="{88AFDD08-30A0-41FE-9EBA-55F936E3CDAF}"/>
              </a:ext>
            </a:extLst>
          </p:cNvPr>
          <p:cNvSpPr>
            <a:spLocks noGrp="1"/>
          </p:cNvSpPr>
          <p:nvPr>
            <p:ph type="ftr" sz="quarter" idx="11"/>
          </p:nvPr>
        </p:nvSpPr>
        <p:spPr>
          <a:xfrm>
            <a:off x="2589212" y="6135808"/>
            <a:ext cx="7619999"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Gerd Martina Langeland, May Olaug Horverak and John Petter Fagerhaug</a:t>
            </a:r>
            <a:endParaRPr lang="nb-NO" dirty="0"/>
          </a:p>
        </p:txBody>
      </p:sp>
      <p:sp>
        <p:nvSpPr>
          <p:cNvPr id="4" name="TekstSylinder 3">
            <a:extLst>
              <a:ext uri="{FF2B5EF4-FFF2-40B4-BE49-F238E27FC236}">
                <a16:creationId xmlns:a16="http://schemas.microsoft.com/office/drawing/2014/main" id="{AB6BAD5C-C00F-49E9-8D93-411FA1C2512F}"/>
              </a:ext>
            </a:extLst>
          </p:cNvPr>
          <p:cNvSpPr txBox="1"/>
          <p:nvPr/>
        </p:nvSpPr>
        <p:spPr>
          <a:xfrm>
            <a:off x="8401303" y="6447528"/>
            <a:ext cx="3858322" cy="276999"/>
          </a:xfrm>
          <a:prstGeom prst="rect">
            <a:avLst/>
          </a:prstGeom>
          <a:noFill/>
        </p:spPr>
        <p:txBody>
          <a:bodyPr wrap="square" rtlCol="0">
            <a:spAutoFit/>
          </a:bodyPr>
          <a:lstStyle/>
          <a:p>
            <a:r>
              <a:rPr lang="nb-NO" sz="1200" dirty="0" err="1">
                <a:solidFill>
                  <a:schemeClr val="bg1">
                    <a:lumMod val="50000"/>
                  </a:schemeClr>
                </a:solidFill>
              </a:rPr>
              <a:t>Illustrations</a:t>
            </a:r>
            <a:r>
              <a:rPr lang="nb-NO" sz="1200" dirty="0">
                <a:solidFill>
                  <a:schemeClr val="bg1">
                    <a:lumMod val="50000"/>
                  </a:schemeClr>
                </a:solidFill>
              </a:rPr>
              <a:t> by Jørgen Aurebekk</a:t>
            </a:r>
          </a:p>
        </p:txBody>
      </p:sp>
      <p:sp>
        <p:nvSpPr>
          <p:cNvPr id="6" name="Plassholder for lysbildenummer 5">
            <a:extLst>
              <a:ext uri="{FF2B5EF4-FFF2-40B4-BE49-F238E27FC236}">
                <a16:creationId xmlns:a16="http://schemas.microsoft.com/office/drawing/2014/main" id="{DE6912AB-72E4-4AE2-81EB-9CCDB85B7F11}"/>
              </a:ext>
            </a:extLst>
          </p:cNvPr>
          <p:cNvSpPr>
            <a:spLocks noGrp="1"/>
          </p:cNvSpPr>
          <p:nvPr>
            <p:ph type="sldNum" sz="quarter" idx="4"/>
          </p:nvPr>
        </p:nvSpPr>
        <p:spPr/>
        <p:txBody>
          <a:bodyPr/>
          <a:lstStyle/>
          <a:p>
            <a:fld id="{67AD1A7C-3E55-45E2-AE43-F8C6920D9156}" type="slidenum">
              <a:rPr lang="nb-NO" smtClean="0"/>
              <a:pPr/>
              <a:t>2</a:t>
            </a:fld>
            <a:endParaRPr lang="nb-NO" dirty="0"/>
          </a:p>
        </p:txBody>
      </p:sp>
    </p:spTree>
    <p:extLst>
      <p:ext uri="{BB962C8B-B14F-4D97-AF65-F5344CB8AC3E}">
        <p14:creationId xmlns:p14="http://schemas.microsoft.com/office/powerpoint/2010/main" val="280474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t>A </a:t>
            </a:r>
            <a:r>
              <a:rPr lang="nb-NO" dirty="0" err="1"/>
              <a:t>fivestep</a:t>
            </a:r>
            <a:r>
              <a:rPr lang="nb-NO" dirty="0"/>
              <a:t> </a:t>
            </a:r>
            <a:r>
              <a:rPr lang="nb-NO" dirty="0" err="1"/>
              <a:t>motivation</a:t>
            </a:r>
            <a:r>
              <a:rPr lang="nb-NO" dirty="0"/>
              <a:t> </a:t>
            </a:r>
            <a:r>
              <a:rPr lang="nb-NO" dirty="0" err="1"/>
              <a:t>method</a:t>
            </a:r>
            <a:br>
              <a:rPr lang="nb-NO" dirty="0"/>
            </a:br>
            <a:endParaRPr lang="nb-NO" dirty="0"/>
          </a:p>
        </p:txBody>
      </p:sp>
      <p:sp>
        <p:nvSpPr>
          <p:cNvPr id="8" name="TekstSylinder 7"/>
          <p:cNvSpPr txBox="1"/>
          <p:nvPr/>
        </p:nvSpPr>
        <p:spPr>
          <a:xfrm>
            <a:off x="3256149" y="5599197"/>
            <a:ext cx="6807363" cy="461665"/>
          </a:xfrm>
          <a:prstGeom prst="rect">
            <a:avLst/>
          </a:prstGeom>
          <a:noFill/>
        </p:spPr>
        <p:txBody>
          <a:bodyPr wrap="square" rtlCol="0">
            <a:spAutoFit/>
          </a:bodyPr>
          <a:lstStyle/>
          <a:p>
            <a:r>
              <a:rPr lang="nb-NO" sz="2400" b="1" dirty="0"/>
              <a:t>Who is </a:t>
            </a:r>
            <a:r>
              <a:rPr lang="nb-NO" sz="2400" b="1" dirty="0" err="1"/>
              <a:t>responsible</a:t>
            </a:r>
            <a:r>
              <a:rPr lang="nb-NO" sz="2400" b="1" dirty="0"/>
              <a:t> for </a:t>
            </a:r>
            <a:r>
              <a:rPr lang="nb-NO" sz="2400" b="1" dirty="0" err="1"/>
              <a:t>walking</a:t>
            </a:r>
            <a:r>
              <a:rPr lang="nb-NO" sz="2400" b="1" dirty="0"/>
              <a:t> up </a:t>
            </a:r>
            <a:r>
              <a:rPr lang="nb-NO" sz="2400" b="1" dirty="0" err="1"/>
              <a:t>the</a:t>
            </a:r>
            <a:r>
              <a:rPr lang="nb-NO" sz="2400" b="1" dirty="0"/>
              <a:t> </a:t>
            </a:r>
            <a:r>
              <a:rPr lang="nb-NO" sz="2400" b="1" dirty="0" err="1"/>
              <a:t>steps</a:t>
            </a:r>
            <a:r>
              <a:rPr lang="nb-NO" sz="2400" b="1" dirty="0"/>
              <a:t>?</a:t>
            </a:r>
          </a:p>
        </p:txBody>
      </p:sp>
      <p:sp>
        <p:nvSpPr>
          <p:cNvPr id="4" name="Plassholder for bunntekst 3">
            <a:extLst>
              <a:ext uri="{FF2B5EF4-FFF2-40B4-BE49-F238E27FC236}">
                <a16:creationId xmlns:a16="http://schemas.microsoft.com/office/drawing/2014/main" id="{C10C7FF2-18E1-44AB-9BEC-A3CAAFC10B63}"/>
              </a:ext>
            </a:extLst>
          </p:cNvPr>
          <p:cNvSpPr>
            <a:spLocks noGrp="1"/>
          </p:cNvSpPr>
          <p:nvPr>
            <p:ph type="ftr" sz="quarter" idx="11"/>
          </p:nvPr>
        </p:nvSpPr>
        <p:spPr/>
        <p:txBody>
          <a:bodyPr/>
          <a:lstStyle/>
          <a:p>
            <a:r>
              <a:rPr lang="en-US"/>
              <a:t>Copyright: Gerd Martina Langeland, May Olaug Horverak and John Petter Fagerhaug</a:t>
            </a:r>
            <a:endParaRPr lang="nb-NO"/>
          </a:p>
        </p:txBody>
      </p:sp>
      <p:pic>
        <p:nvPicPr>
          <p:cNvPr id="6" name="Plassholder for innhold 5">
            <a:extLst>
              <a:ext uri="{FF2B5EF4-FFF2-40B4-BE49-F238E27FC236}">
                <a16:creationId xmlns:a16="http://schemas.microsoft.com/office/drawing/2014/main" id="{B085F401-B7B7-4613-A239-C5D4DC208D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05359" y="1052873"/>
            <a:ext cx="5319687" cy="4752254"/>
          </a:xfrm>
          <a:prstGeom prst="rect">
            <a:avLst/>
          </a:prstGeom>
        </p:spPr>
      </p:pic>
      <p:sp>
        <p:nvSpPr>
          <p:cNvPr id="3" name="Plassholder for lysbildenummer 2">
            <a:extLst>
              <a:ext uri="{FF2B5EF4-FFF2-40B4-BE49-F238E27FC236}">
                <a16:creationId xmlns:a16="http://schemas.microsoft.com/office/drawing/2014/main" id="{2C66BF85-6A3D-435C-96DC-784F728EF4BF}"/>
              </a:ext>
            </a:extLst>
          </p:cNvPr>
          <p:cNvSpPr>
            <a:spLocks noGrp="1"/>
          </p:cNvSpPr>
          <p:nvPr>
            <p:ph type="sldNum" sz="quarter" idx="4"/>
          </p:nvPr>
        </p:nvSpPr>
        <p:spPr/>
        <p:txBody>
          <a:bodyPr/>
          <a:lstStyle/>
          <a:p>
            <a:fld id="{67AD1A7C-3E55-45E2-AE43-F8C6920D9156}" type="slidenum">
              <a:rPr lang="nb-NO" smtClean="0"/>
              <a:pPr/>
              <a:t>3</a:t>
            </a:fld>
            <a:endParaRPr lang="nb-NO" dirty="0"/>
          </a:p>
        </p:txBody>
      </p:sp>
    </p:spTree>
    <p:extLst>
      <p:ext uri="{BB962C8B-B14F-4D97-AF65-F5344CB8AC3E}">
        <p14:creationId xmlns:p14="http://schemas.microsoft.com/office/powerpoint/2010/main" val="185405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026394" y="624110"/>
            <a:ext cx="8911687" cy="1280890"/>
          </a:xfrm>
        </p:spPr>
        <p:txBody>
          <a:bodyPr/>
          <a:lstStyle/>
          <a:p>
            <a:r>
              <a:rPr lang="nb-NO" dirty="0"/>
              <a:t>The </a:t>
            </a:r>
            <a:r>
              <a:rPr lang="nb-NO" dirty="0" err="1"/>
              <a:t>core</a:t>
            </a:r>
            <a:r>
              <a:rPr lang="nb-NO" dirty="0"/>
              <a:t> </a:t>
            </a:r>
            <a:r>
              <a:rPr lang="nb-NO" dirty="0" err="1"/>
              <a:t>of</a:t>
            </a:r>
            <a:r>
              <a:rPr lang="nb-NO" dirty="0"/>
              <a:t> </a:t>
            </a:r>
            <a:r>
              <a:rPr lang="nb-NO" dirty="0" err="1"/>
              <a:t>the</a:t>
            </a:r>
            <a:r>
              <a:rPr lang="nb-NO" dirty="0"/>
              <a:t> </a:t>
            </a:r>
            <a:r>
              <a:rPr lang="nb-NO" dirty="0" err="1"/>
              <a:t>motivation</a:t>
            </a:r>
            <a:r>
              <a:rPr lang="nb-NO" dirty="0"/>
              <a:t> </a:t>
            </a:r>
            <a:r>
              <a:rPr lang="nb-NO" dirty="0" err="1"/>
              <a:t>method</a:t>
            </a:r>
            <a:endParaRPr lang="nb-NO" dirty="0"/>
          </a:p>
        </p:txBody>
      </p:sp>
      <p:sp>
        <p:nvSpPr>
          <p:cNvPr id="3" name="Plassholder for innhold 2"/>
          <p:cNvSpPr>
            <a:spLocks noGrp="1"/>
          </p:cNvSpPr>
          <p:nvPr>
            <p:ph idx="1"/>
          </p:nvPr>
        </p:nvSpPr>
        <p:spPr>
          <a:xfrm>
            <a:off x="2022681" y="1905000"/>
            <a:ext cx="8915400" cy="3777622"/>
          </a:xfrm>
        </p:spPr>
        <p:txBody>
          <a:bodyPr/>
          <a:lstStyle/>
          <a:p>
            <a:r>
              <a:rPr lang="nb-NO" b="1" dirty="0"/>
              <a:t>WHAT DO I WANT TO DO WITH MY LIFE?</a:t>
            </a:r>
          </a:p>
          <a:p>
            <a:r>
              <a:rPr lang="nb-NO" dirty="0"/>
              <a:t>WHAT MAKES ME HAPPY?</a:t>
            </a:r>
          </a:p>
          <a:p>
            <a:r>
              <a:rPr lang="nb-NO" dirty="0"/>
              <a:t>WHAT IS </a:t>
            </a:r>
            <a:r>
              <a:rPr lang="nb-NO"/>
              <a:t>IMPORTANT TO ME</a:t>
            </a:r>
            <a:r>
              <a:rPr lang="nb-NO" dirty="0"/>
              <a:t>?</a:t>
            </a:r>
          </a:p>
          <a:p>
            <a:pPr marL="0" indent="0">
              <a:buNone/>
            </a:pPr>
            <a:endParaRPr lang="nb-NO" dirty="0"/>
          </a:p>
        </p:txBody>
      </p:sp>
      <p:sp>
        <p:nvSpPr>
          <p:cNvPr id="5" name="AutoShape 2" descr="Bilderesultat for lyk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8" descr="penger372_liten.png"/>
          <p:cNvPicPr>
            <a:picLocks noChangeAspect="1"/>
          </p:cNvPicPr>
          <p:nvPr/>
        </p:nvPicPr>
        <p:blipFill>
          <a:blip r:embed="rId3" cstate="print"/>
          <a:stretch>
            <a:fillRect/>
          </a:stretch>
        </p:blipFill>
        <p:spPr>
          <a:xfrm>
            <a:off x="5754743" y="2456434"/>
            <a:ext cx="6437257" cy="3527616"/>
          </a:xfrm>
          <a:prstGeom prst="rect">
            <a:avLst/>
          </a:prstGeom>
        </p:spPr>
      </p:pic>
      <p:sp>
        <p:nvSpPr>
          <p:cNvPr id="4" name="Plassholder for bunntekst 3">
            <a:extLst>
              <a:ext uri="{FF2B5EF4-FFF2-40B4-BE49-F238E27FC236}">
                <a16:creationId xmlns:a16="http://schemas.microsoft.com/office/drawing/2014/main" id="{8289409A-ED0A-4A45-B804-948AC50EA7FC}"/>
              </a:ext>
            </a:extLst>
          </p:cNvPr>
          <p:cNvSpPr>
            <a:spLocks noGrp="1"/>
          </p:cNvSpPr>
          <p:nvPr>
            <p:ph type="ftr" sz="quarter" idx="11"/>
          </p:nvPr>
        </p:nvSpPr>
        <p:spPr/>
        <p:txBody>
          <a:bodyPr/>
          <a:lstStyle/>
          <a:p>
            <a:r>
              <a:rPr lang="en-US"/>
              <a:t>Copyright: Gerd Martina Langeland, May Olaug Horverak and John Petter Fagerhaug</a:t>
            </a:r>
            <a:endParaRPr lang="nb-NO"/>
          </a:p>
        </p:txBody>
      </p:sp>
      <p:sp>
        <p:nvSpPr>
          <p:cNvPr id="6" name="Plassholder for lysbildenummer 5">
            <a:extLst>
              <a:ext uri="{FF2B5EF4-FFF2-40B4-BE49-F238E27FC236}">
                <a16:creationId xmlns:a16="http://schemas.microsoft.com/office/drawing/2014/main" id="{A0F0BF92-D643-46E1-B78D-0400F87F0EC3}"/>
              </a:ext>
            </a:extLst>
          </p:cNvPr>
          <p:cNvSpPr>
            <a:spLocks noGrp="1"/>
          </p:cNvSpPr>
          <p:nvPr>
            <p:ph type="sldNum" sz="quarter" idx="4"/>
          </p:nvPr>
        </p:nvSpPr>
        <p:spPr/>
        <p:txBody>
          <a:bodyPr/>
          <a:lstStyle/>
          <a:p>
            <a:fld id="{67AD1A7C-3E55-45E2-AE43-F8C6920D9156}" type="slidenum">
              <a:rPr lang="nb-NO" smtClean="0"/>
              <a:pPr/>
              <a:t>4</a:t>
            </a:fld>
            <a:endParaRPr lang="nb-NO" dirty="0"/>
          </a:p>
        </p:txBody>
      </p:sp>
    </p:spTree>
    <p:extLst>
      <p:ext uri="{BB962C8B-B14F-4D97-AF65-F5344CB8AC3E}">
        <p14:creationId xmlns:p14="http://schemas.microsoft.com/office/powerpoint/2010/main" val="413840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AC5205-61E0-4088-92B6-1E478EB1C7CB}"/>
              </a:ext>
            </a:extLst>
          </p:cNvPr>
          <p:cNvSpPr>
            <a:spLocks noGrp="1"/>
          </p:cNvSpPr>
          <p:nvPr>
            <p:ph type="title"/>
          </p:nvPr>
        </p:nvSpPr>
        <p:spPr/>
        <p:txBody>
          <a:bodyPr/>
          <a:lstStyle/>
          <a:p>
            <a:r>
              <a:rPr lang="nb-NO" dirty="0"/>
              <a:t>Goals, </a:t>
            </a:r>
            <a:r>
              <a:rPr lang="nb-NO" dirty="0" err="1"/>
              <a:t>success</a:t>
            </a:r>
            <a:r>
              <a:rPr lang="nb-NO" dirty="0"/>
              <a:t> </a:t>
            </a:r>
            <a:r>
              <a:rPr lang="nb-NO" dirty="0" err="1"/>
              <a:t>factors</a:t>
            </a:r>
            <a:r>
              <a:rPr lang="nb-NO" dirty="0"/>
              <a:t> and </a:t>
            </a:r>
            <a:r>
              <a:rPr lang="nb-NO" dirty="0" err="1"/>
              <a:t>obstacles</a:t>
            </a:r>
            <a:endParaRPr lang="nb-NO" dirty="0"/>
          </a:p>
        </p:txBody>
      </p:sp>
      <p:sp>
        <p:nvSpPr>
          <p:cNvPr id="3" name="Plassholder for innhold 2">
            <a:extLst>
              <a:ext uri="{FF2B5EF4-FFF2-40B4-BE49-F238E27FC236}">
                <a16:creationId xmlns:a16="http://schemas.microsoft.com/office/drawing/2014/main" id="{73BCE0EC-F33A-455E-8AA8-6856EEEC5F11}"/>
              </a:ext>
            </a:extLst>
          </p:cNvPr>
          <p:cNvSpPr>
            <a:spLocks noGrp="1"/>
          </p:cNvSpPr>
          <p:nvPr>
            <p:ph idx="1"/>
          </p:nvPr>
        </p:nvSpPr>
        <p:spPr/>
        <p:txBody>
          <a:bodyPr/>
          <a:lstStyle/>
          <a:p>
            <a:pPr marL="514350" lvl="0" indent="-514350">
              <a:buFont typeface="+mj-lt"/>
              <a:buAutoNum type="arabicPeriod"/>
            </a:pPr>
            <a:r>
              <a:rPr lang="en-US" b="1" dirty="0"/>
              <a:t>What do you want in life? What is important in near future?</a:t>
            </a:r>
          </a:p>
          <a:p>
            <a:pPr marL="514350" lvl="0" indent="-514350">
              <a:buFont typeface="+mj-lt"/>
              <a:buAutoNum type="arabicPeriod"/>
            </a:pPr>
            <a:r>
              <a:rPr lang="en-US" b="1" dirty="0"/>
              <a:t>What are you good at? What is good in your situation now?</a:t>
            </a:r>
            <a:endParaRPr lang="nb-NO" b="1" dirty="0"/>
          </a:p>
          <a:p>
            <a:pPr marL="514350" lvl="0" indent="-514350">
              <a:buFont typeface="+mj-lt"/>
              <a:buAutoNum type="arabicPeriod"/>
            </a:pPr>
            <a:r>
              <a:rPr lang="en-US" b="1" dirty="0"/>
              <a:t>Is there something in you or your situation that hinders you from reaching your goals?</a:t>
            </a:r>
            <a:endParaRPr lang="nb-NO" b="1" dirty="0"/>
          </a:p>
          <a:p>
            <a:endParaRPr lang="nb-NO" dirty="0"/>
          </a:p>
        </p:txBody>
      </p:sp>
      <p:sp>
        <p:nvSpPr>
          <p:cNvPr id="5" name="Plassholder for bunntekst 4">
            <a:extLst>
              <a:ext uri="{FF2B5EF4-FFF2-40B4-BE49-F238E27FC236}">
                <a16:creationId xmlns:a16="http://schemas.microsoft.com/office/drawing/2014/main" id="{D0F090E5-AA90-448B-BB71-201EB5AB3E73}"/>
              </a:ext>
            </a:extLst>
          </p:cNvPr>
          <p:cNvSpPr>
            <a:spLocks noGrp="1"/>
          </p:cNvSpPr>
          <p:nvPr>
            <p:ph type="ftr" sz="quarter" idx="11"/>
          </p:nvPr>
        </p:nvSpPr>
        <p:spPr/>
        <p:txBody>
          <a:bodyPr/>
          <a:lstStyle/>
          <a:p>
            <a:r>
              <a:rPr lang="en-US"/>
              <a:t>Copyright: Gerd Martina Langeland, May Olaug Horverak and John Petter Fagerhaug</a:t>
            </a:r>
            <a:endParaRPr lang="nb-NO"/>
          </a:p>
        </p:txBody>
      </p:sp>
      <p:sp>
        <p:nvSpPr>
          <p:cNvPr id="6" name="Plassholder for lysbildenummer 5">
            <a:extLst>
              <a:ext uri="{FF2B5EF4-FFF2-40B4-BE49-F238E27FC236}">
                <a16:creationId xmlns:a16="http://schemas.microsoft.com/office/drawing/2014/main" id="{92371991-7B6D-4A69-A146-2B1F7EC7B5E2}"/>
              </a:ext>
            </a:extLst>
          </p:cNvPr>
          <p:cNvSpPr>
            <a:spLocks noGrp="1"/>
          </p:cNvSpPr>
          <p:nvPr>
            <p:ph type="sldNum" sz="quarter" idx="4"/>
          </p:nvPr>
        </p:nvSpPr>
        <p:spPr/>
        <p:txBody>
          <a:bodyPr/>
          <a:lstStyle/>
          <a:p>
            <a:fld id="{67AD1A7C-3E55-45E2-AE43-F8C6920D9156}" type="slidenum">
              <a:rPr lang="nb-NO" smtClean="0"/>
              <a:pPr/>
              <a:t>5</a:t>
            </a:fld>
            <a:endParaRPr lang="nb-NO" dirty="0"/>
          </a:p>
        </p:txBody>
      </p:sp>
    </p:spTree>
    <p:extLst>
      <p:ext uri="{BB962C8B-B14F-4D97-AF65-F5344CB8AC3E}">
        <p14:creationId xmlns:p14="http://schemas.microsoft.com/office/powerpoint/2010/main" val="77206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2340735" y="5205941"/>
            <a:ext cx="8915399" cy="1126283"/>
          </a:xfrm>
        </p:spPr>
        <p:txBody>
          <a:bodyPr>
            <a:normAutofit/>
          </a:bodyPr>
          <a:lstStyle/>
          <a:p>
            <a:r>
              <a:rPr lang="nb-NO" sz="1600" dirty="0"/>
              <a:t>A </a:t>
            </a:r>
            <a:r>
              <a:rPr lang="nb-NO" sz="1600" dirty="0" err="1"/>
              <a:t>fivestep</a:t>
            </a:r>
            <a:r>
              <a:rPr lang="nb-NO" sz="1600" dirty="0"/>
              <a:t> </a:t>
            </a:r>
            <a:r>
              <a:rPr lang="nb-NO" sz="1600" dirty="0" err="1"/>
              <a:t>motivation</a:t>
            </a:r>
            <a:r>
              <a:rPr lang="nb-NO" sz="1600" dirty="0"/>
              <a:t> </a:t>
            </a:r>
            <a:r>
              <a:rPr lang="nb-NO" sz="1600" dirty="0" err="1"/>
              <a:t>method</a:t>
            </a:r>
            <a:endParaRPr lang="nb-NO" sz="1400" dirty="0"/>
          </a:p>
        </p:txBody>
      </p:sp>
      <p:sp>
        <p:nvSpPr>
          <p:cNvPr id="2" name="Tittel 1"/>
          <p:cNvSpPr>
            <a:spLocks noGrp="1"/>
          </p:cNvSpPr>
          <p:nvPr>
            <p:ph type="ctrTitle"/>
          </p:nvPr>
        </p:nvSpPr>
        <p:spPr>
          <a:xfrm>
            <a:off x="2340735" y="2239567"/>
            <a:ext cx="4459458" cy="1534309"/>
          </a:xfrm>
        </p:spPr>
        <p:txBody>
          <a:bodyPr>
            <a:normAutofit fontScale="90000"/>
          </a:bodyPr>
          <a:lstStyle/>
          <a:p>
            <a:r>
              <a:rPr lang="nb-NO" sz="4800" dirty="0" err="1"/>
              <a:t>Motivation</a:t>
            </a:r>
            <a:r>
              <a:rPr lang="nb-NO" sz="4800" dirty="0"/>
              <a:t> and </a:t>
            </a:r>
            <a:r>
              <a:rPr lang="nb-NO" sz="4800" dirty="0" err="1"/>
              <a:t>life</a:t>
            </a:r>
            <a:r>
              <a:rPr lang="nb-NO" sz="4800" dirty="0"/>
              <a:t> </a:t>
            </a:r>
            <a:r>
              <a:rPr lang="nb-NO" sz="4800" dirty="0" err="1"/>
              <a:t>mastery</a:t>
            </a:r>
            <a:br>
              <a:rPr lang="nb-NO" sz="4800" dirty="0"/>
            </a:br>
            <a:r>
              <a:rPr lang="nb-NO" sz="4800" dirty="0" err="1"/>
              <a:t>Session</a:t>
            </a:r>
            <a:r>
              <a:rPr lang="nb-NO" sz="4800" dirty="0"/>
              <a:t> 2</a:t>
            </a:r>
          </a:p>
        </p:txBody>
      </p:sp>
      <p:sp>
        <p:nvSpPr>
          <p:cNvPr id="4" name="Plassholder for bunntekst 3">
            <a:extLst>
              <a:ext uri="{FF2B5EF4-FFF2-40B4-BE49-F238E27FC236}">
                <a16:creationId xmlns:a16="http://schemas.microsoft.com/office/drawing/2014/main" id="{7E9860CA-E1C7-415F-B12F-BDAE8F11D29C}"/>
              </a:ext>
            </a:extLst>
          </p:cNvPr>
          <p:cNvSpPr>
            <a:spLocks noGrp="1"/>
          </p:cNvSpPr>
          <p:nvPr>
            <p:ph type="ftr" sz="quarter" idx="11"/>
          </p:nvPr>
        </p:nvSpPr>
        <p:spPr>
          <a:xfrm>
            <a:off x="2589212" y="6135808"/>
            <a:ext cx="7619999"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Gerd Martina Langeland, May Olaug Horverak and John Petter Fagerhaug</a:t>
            </a:r>
            <a:endParaRPr lang="nb-NO"/>
          </a:p>
        </p:txBody>
      </p:sp>
      <p:pic>
        <p:nvPicPr>
          <p:cNvPr id="6" name="Bilde 5">
            <a:extLst>
              <a:ext uri="{FF2B5EF4-FFF2-40B4-BE49-F238E27FC236}">
                <a16:creationId xmlns:a16="http://schemas.microsoft.com/office/drawing/2014/main" id="{89C1E642-910D-4C0B-AA1A-E7FB0BE30F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631" y="343213"/>
            <a:ext cx="8006544" cy="5806126"/>
          </a:xfrm>
          <a:prstGeom prst="rect">
            <a:avLst/>
          </a:prstGeom>
        </p:spPr>
      </p:pic>
      <p:sp>
        <p:nvSpPr>
          <p:cNvPr id="5" name="Plassholder for lysbildenummer 4">
            <a:extLst>
              <a:ext uri="{FF2B5EF4-FFF2-40B4-BE49-F238E27FC236}">
                <a16:creationId xmlns:a16="http://schemas.microsoft.com/office/drawing/2014/main" id="{13D1A8B4-CDF1-42E6-ADCA-BF9A0C46F186}"/>
              </a:ext>
            </a:extLst>
          </p:cNvPr>
          <p:cNvSpPr>
            <a:spLocks noGrp="1"/>
          </p:cNvSpPr>
          <p:nvPr>
            <p:ph type="sldNum" sz="quarter" idx="4"/>
          </p:nvPr>
        </p:nvSpPr>
        <p:spPr/>
        <p:txBody>
          <a:bodyPr/>
          <a:lstStyle/>
          <a:p>
            <a:fld id="{67AD1A7C-3E55-45E2-AE43-F8C6920D9156}" type="slidenum">
              <a:rPr lang="nb-NO" smtClean="0"/>
              <a:pPr/>
              <a:t>6</a:t>
            </a:fld>
            <a:endParaRPr lang="nb-NO" dirty="0"/>
          </a:p>
        </p:txBody>
      </p:sp>
    </p:spTree>
    <p:extLst>
      <p:ext uri="{BB962C8B-B14F-4D97-AF65-F5344CB8AC3E}">
        <p14:creationId xmlns:p14="http://schemas.microsoft.com/office/powerpoint/2010/main" val="425627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4B08D2-C2AA-42B6-9626-11661F1FA9B8}"/>
              </a:ext>
            </a:extLst>
          </p:cNvPr>
          <p:cNvSpPr>
            <a:spLocks noGrp="1"/>
          </p:cNvSpPr>
          <p:nvPr>
            <p:ph type="title"/>
          </p:nvPr>
        </p:nvSpPr>
        <p:spPr/>
        <p:txBody>
          <a:bodyPr/>
          <a:lstStyle/>
          <a:p>
            <a:r>
              <a:rPr lang="nb-NO" dirty="0" err="1"/>
              <a:t>Summary</a:t>
            </a:r>
            <a:r>
              <a:rPr lang="nb-NO" dirty="0"/>
              <a:t>: goals, </a:t>
            </a:r>
            <a:r>
              <a:rPr lang="nb-NO" dirty="0" err="1"/>
              <a:t>success</a:t>
            </a:r>
            <a:r>
              <a:rPr lang="nb-NO" dirty="0"/>
              <a:t> </a:t>
            </a:r>
            <a:r>
              <a:rPr lang="nb-NO" dirty="0" err="1"/>
              <a:t>factors</a:t>
            </a:r>
            <a:r>
              <a:rPr lang="nb-NO" dirty="0"/>
              <a:t>, </a:t>
            </a:r>
            <a:r>
              <a:rPr lang="nb-NO" dirty="0" err="1"/>
              <a:t>obstacles</a:t>
            </a:r>
            <a:endParaRPr lang="nb-NO" dirty="0"/>
          </a:p>
        </p:txBody>
      </p:sp>
      <p:sp>
        <p:nvSpPr>
          <p:cNvPr id="3" name="Plassholder for innhold 2">
            <a:extLst>
              <a:ext uri="{FF2B5EF4-FFF2-40B4-BE49-F238E27FC236}">
                <a16:creationId xmlns:a16="http://schemas.microsoft.com/office/drawing/2014/main" id="{675975C4-C988-41BB-8EA9-9592B926AFB6}"/>
              </a:ext>
            </a:extLst>
          </p:cNvPr>
          <p:cNvSpPr>
            <a:spLocks noGrp="1"/>
          </p:cNvSpPr>
          <p:nvPr>
            <p:ph idx="1"/>
          </p:nvPr>
        </p:nvSpPr>
        <p:spPr/>
        <p:txBody>
          <a:bodyPr/>
          <a:lstStyle/>
          <a:p>
            <a:endParaRPr lang="nb-NO"/>
          </a:p>
        </p:txBody>
      </p:sp>
      <p:sp>
        <p:nvSpPr>
          <p:cNvPr id="4" name="Plassholder for bunntekst 3">
            <a:extLst>
              <a:ext uri="{FF2B5EF4-FFF2-40B4-BE49-F238E27FC236}">
                <a16:creationId xmlns:a16="http://schemas.microsoft.com/office/drawing/2014/main" id="{5EE2B456-FD77-4116-BED4-7B4AD1E07B53}"/>
              </a:ext>
            </a:extLst>
          </p:cNvPr>
          <p:cNvSpPr>
            <a:spLocks noGrp="1"/>
          </p:cNvSpPr>
          <p:nvPr>
            <p:ph type="ftr" sz="quarter" idx="11"/>
          </p:nvPr>
        </p:nvSpPr>
        <p:spPr/>
        <p:txBody>
          <a:bodyPr/>
          <a:lstStyle/>
          <a:p>
            <a:r>
              <a:rPr lang="en-US"/>
              <a:t>Copyright: Gerd Martina Langeland, May Olaug Horverak and John Petter Fagerhaug</a:t>
            </a:r>
            <a:endParaRPr lang="nb-NO"/>
          </a:p>
        </p:txBody>
      </p:sp>
      <p:sp>
        <p:nvSpPr>
          <p:cNvPr id="5" name="Plassholder for lysbildenummer 4">
            <a:extLst>
              <a:ext uri="{FF2B5EF4-FFF2-40B4-BE49-F238E27FC236}">
                <a16:creationId xmlns:a16="http://schemas.microsoft.com/office/drawing/2014/main" id="{99E09DCE-E505-4D63-8C4D-452CF7982E36}"/>
              </a:ext>
            </a:extLst>
          </p:cNvPr>
          <p:cNvSpPr>
            <a:spLocks noGrp="1"/>
          </p:cNvSpPr>
          <p:nvPr>
            <p:ph type="sldNum" sz="quarter" idx="4"/>
          </p:nvPr>
        </p:nvSpPr>
        <p:spPr/>
        <p:txBody>
          <a:bodyPr/>
          <a:lstStyle/>
          <a:p>
            <a:fld id="{67AD1A7C-3E55-45E2-AE43-F8C6920D9156}" type="slidenum">
              <a:rPr lang="nb-NO" smtClean="0"/>
              <a:pPr/>
              <a:t>7</a:t>
            </a:fld>
            <a:endParaRPr lang="nb-NO" dirty="0"/>
          </a:p>
        </p:txBody>
      </p:sp>
    </p:spTree>
    <p:extLst>
      <p:ext uri="{BB962C8B-B14F-4D97-AF65-F5344CB8AC3E}">
        <p14:creationId xmlns:p14="http://schemas.microsoft.com/office/powerpoint/2010/main" val="114513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Action plan</a:t>
            </a:r>
          </a:p>
        </p:txBody>
      </p:sp>
      <p:sp>
        <p:nvSpPr>
          <p:cNvPr id="3" name="Plassholder for innhold 2"/>
          <p:cNvSpPr>
            <a:spLocks noGrp="1"/>
          </p:cNvSpPr>
          <p:nvPr>
            <p:ph idx="1"/>
          </p:nvPr>
        </p:nvSpPr>
        <p:spPr/>
        <p:txBody>
          <a:bodyPr>
            <a:normAutofit/>
          </a:bodyPr>
          <a:lstStyle/>
          <a:p>
            <a:pPr marL="0" indent="0">
              <a:buNone/>
            </a:pPr>
            <a:endParaRPr lang="nb-NO" sz="2000" dirty="0"/>
          </a:p>
          <a:p>
            <a:pPr marL="0" lvl="0" indent="0">
              <a:buNone/>
            </a:pPr>
            <a:r>
              <a:rPr lang="nb-NO" sz="2400" b="1" dirty="0"/>
              <a:t>4. </a:t>
            </a:r>
            <a:r>
              <a:rPr lang="nb-NO" sz="2400" b="1" dirty="0" err="1"/>
              <a:t>What</a:t>
            </a:r>
            <a:r>
              <a:rPr lang="nb-NO" sz="2400" b="1" dirty="0"/>
              <a:t> do </a:t>
            </a:r>
            <a:r>
              <a:rPr lang="nb-NO" sz="2400" b="1" dirty="0" err="1"/>
              <a:t>you</a:t>
            </a:r>
            <a:r>
              <a:rPr lang="nb-NO" sz="2400" b="1" dirty="0"/>
              <a:t> </a:t>
            </a:r>
            <a:r>
              <a:rPr lang="nb-NO" sz="2400" b="1" dirty="0" err="1"/>
              <a:t>choose</a:t>
            </a:r>
            <a:r>
              <a:rPr lang="nb-NO" sz="2400" b="1" dirty="0"/>
              <a:t> to </a:t>
            </a:r>
            <a:r>
              <a:rPr lang="nb-NO" sz="2400" b="1" dirty="0" err="1"/>
              <a:t>work</a:t>
            </a:r>
            <a:r>
              <a:rPr lang="nb-NO" sz="2400" b="1" dirty="0"/>
              <a:t> </a:t>
            </a:r>
            <a:r>
              <a:rPr lang="nb-NO" sz="2400" b="1" dirty="0" err="1"/>
              <a:t>with</a:t>
            </a:r>
            <a:r>
              <a:rPr lang="nb-NO" sz="2400" b="1" dirty="0"/>
              <a:t> </a:t>
            </a:r>
            <a:r>
              <a:rPr lang="nb-NO" sz="2400" b="1" dirty="0" err="1"/>
              <a:t>the</a:t>
            </a:r>
            <a:r>
              <a:rPr lang="nb-NO" sz="2400" b="1" dirty="0"/>
              <a:t> </a:t>
            </a:r>
            <a:r>
              <a:rPr lang="nb-NO" sz="2400" b="1" dirty="0" err="1"/>
              <a:t>next</a:t>
            </a:r>
            <a:r>
              <a:rPr lang="nb-NO" sz="2400" b="1" dirty="0"/>
              <a:t> </a:t>
            </a:r>
            <a:r>
              <a:rPr lang="nb-NO" sz="2400" b="1" dirty="0" err="1"/>
              <a:t>month</a:t>
            </a:r>
            <a:r>
              <a:rPr lang="nb-NO" sz="2400" b="1" dirty="0"/>
              <a:t> to </a:t>
            </a:r>
            <a:r>
              <a:rPr lang="nb-NO" sz="2400" b="1" dirty="0" err="1"/>
              <a:t>reach</a:t>
            </a:r>
            <a:r>
              <a:rPr lang="nb-NO" sz="2400" b="1" dirty="0"/>
              <a:t> </a:t>
            </a:r>
            <a:r>
              <a:rPr lang="nb-NO" sz="2400" b="1" dirty="0" err="1"/>
              <a:t>your</a:t>
            </a:r>
            <a:r>
              <a:rPr lang="nb-NO" sz="2400" b="1" dirty="0"/>
              <a:t> goals?</a:t>
            </a:r>
          </a:p>
          <a:p>
            <a:pPr marL="0" lvl="0" indent="0">
              <a:buNone/>
            </a:pPr>
            <a:r>
              <a:rPr lang="nb-NO" sz="2400" b="1" dirty="0"/>
              <a:t>5. </a:t>
            </a:r>
            <a:r>
              <a:rPr lang="nb-NO" sz="2400" b="1" dirty="0" err="1"/>
              <a:t>What</a:t>
            </a:r>
            <a:r>
              <a:rPr lang="nb-NO" sz="2400" b="1" dirty="0"/>
              <a:t> </a:t>
            </a:r>
            <a:r>
              <a:rPr lang="nb-NO" sz="2400" b="1" dirty="0" err="1"/>
              <a:t>will</a:t>
            </a:r>
            <a:r>
              <a:rPr lang="nb-NO" sz="2400" b="1" dirty="0"/>
              <a:t> </a:t>
            </a:r>
            <a:r>
              <a:rPr lang="nb-NO" sz="2400" b="1" dirty="0" err="1"/>
              <a:t>you</a:t>
            </a:r>
            <a:r>
              <a:rPr lang="nb-NO" sz="2400" b="1" dirty="0"/>
              <a:t> do to </a:t>
            </a:r>
            <a:r>
              <a:rPr lang="nb-NO" sz="2400" b="1" dirty="0" err="1"/>
              <a:t>manage</a:t>
            </a:r>
            <a:r>
              <a:rPr lang="nb-NO" sz="2400" b="1" dirty="0"/>
              <a:t> to </a:t>
            </a:r>
            <a:r>
              <a:rPr lang="nb-NO" sz="2400" b="1" dirty="0" err="1"/>
              <a:t>carry</a:t>
            </a:r>
            <a:r>
              <a:rPr lang="nb-NO" sz="2400" b="1" dirty="0"/>
              <a:t> </a:t>
            </a:r>
            <a:r>
              <a:rPr lang="nb-NO" sz="2400" b="1" dirty="0" err="1"/>
              <a:t>this</a:t>
            </a:r>
            <a:r>
              <a:rPr lang="nb-NO" sz="2400" b="1" dirty="0"/>
              <a:t> </a:t>
            </a:r>
            <a:r>
              <a:rPr lang="nb-NO" sz="2400" b="1" dirty="0" err="1"/>
              <a:t>out</a:t>
            </a:r>
            <a:r>
              <a:rPr lang="nb-NO" sz="2400" b="1" dirty="0"/>
              <a:t>?</a:t>
            </a:r>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3F6F79-BA7A-46B7-A510-9790B8043117}" type="slidenum">
              <a:rPr lang="nb-NO" smtClean="0"/>
              <a:pPr/>
              <a:t>8</a:t>
            </a:fld>
            <a:endParaRPr lang="nb-NO"/>
          </a:p>
        </p:txBody>
      </p:sp>
      <p:sp>
        <p:nvSpPr>
          <p:cNvPr id="6" name="Plassholder for bunntekst 5">
            <a:extLst>
              <a:ext uri="{FF2B5EF4-FFF2-40B4-BE49-F238E27FC236}">
                <a16:creationId xmlns:a16="http://schemas.microsoft.com/office/drawing/2014/main" id="{8721CFF0-24DF-4B2D-B2B5-93F0497F10E8}"/>
              </a:ext>
            </a:extLst>
          </p:cNvPr>
          <p:cNvSpPr>
            <a:spLocks noGrp="1"/>
          </p:cNvSpPr>
          <p:nvPr>
            <p:ph type="ftr" sz="quarter" idx="11"/>
          </p:nvPr>
        </p:nvSpPr>
        <p:spPr/>
        <p:txBody>
          <a:bodyPr/>
          <a:lstStyle/>
          <a:p>
            <a:r>
              <a:rPr lang="en-US"/>
              <a:t>Copyright: Gerd Martina Langeland, May Olaug Horverak and John Petter Fagerhaug</a:t>
            </a:r>
            <a:endParaRPr lang="nb-NO"/>
          </a:p>
        </p:txBody>
      </p:sp>
    </p:spTree>
    <p:extLst>
      <p:ext uri="{BB962C8B-B14F-4D97-AF65-F5344CB8AC3E}">
        <p14:creationId xmlns:p14="http://schemas.microsoft.com/office/powerpoint/2010/main" val="55114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2340735" y="5209663"/>
            <a:ext cx="8915399" cy="1126283"/>
          </a:xfrm>
        </p:spPr>
        <p:txBody>
          <a:bodyPr>
            <a:normAutofit/>
          </a:bodyPr>
          <a:lstStyle/>
          <a:p>
            <a:r>
              <a:rPr lang="nb-NO" sz="1600" dirty="0"/>
              <a:t>A </a:t>
            </a:r>
            <a:r>
              <a:rPr lang="nb-NO" sz="1600" dirty="0" err="1"/>
              <a:t>fivestep</a:t>
            </a:r>
            <a:r>
              <a:rPr lang="nb-NO" sz="1600" dirty="0"/>
              <a:t> </a:t>
            </a:r>
            <a:r>
              <a:rPr lang="nb-NO" sz="1600" dirty="0" err="1"/>
              <a:t>motivation</a:t>
            </a:r>
            <a:r>
              <a:rPr lang="nb-NO" sz="1600" dirty="0"/>
              <a:t> </a:t>
            </a:r>
            <a:r>
              <a:rPr lang="nb-NO" sz="1600" dirty="0" err="1"/>
              <a:t>method</a:t>
            </a:r>
            <a:endParaRPr lang="nb-NO" sz="1600" dirty="0"/>
          </a:p>
        </p:txBody>
      </p:sp>
      <p:pic>
        <p:nvPicPr>
          <p:cNvPr id="5" name="Bilde 4">
            <a:extLst>
              <a:ext uri="{FF2B5EF4-FFF2-40B4-BE49-F238E27FC236}">
                <a16:creationId xmlns:a16="http://schemas.microsoft.com/office/drawing/2014/main" id="{A7F3959E-9B9D-E34F-9D1C-5FB02F4A1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1883" y="357067"/>
            <a:ext cx="8006544" cy="5806126"/>
          </a:xfrm>
          <a:prstGeom prst="rect">
            <a:avLst/>
          </a:prstGeom>
        </p:spPr>
      </p:pic>
      <p:sp>
        <p:nvSpPr>
          <p:cNvPr id="2" name="Tittel 1"/>
          <p:cNvSpPr>
            <a:spLocks noGrp="1"/>
          </p:cNvSpPr>
          <p:nvPr>
            <p:ph type="ctrTitle"/>
          </p:nvPr>
        </p:nvSpPr>
        <p:spPr>
          <a:xfrm>
            <a:off x="2340735" y="2267276"/>
            <a:ext cx="4533031" cy="1534309"/>
          </a:xfrm>
        </p:spPr>
        <p:txBody>
          <a:bodyPr>
            <a:normAutofit fontScale="90000"/>
          </a:bodyPr>
          <a:lstStyle/>
          <a:p>
            <a:r>
              <a:rPr lang="nb-NO" sz="4800" dirty="0" err="1"/>
              <a:t>Motivation</a:t>
            </a:r>
            <a:r>
              <a:rPr lang="nb-NO" sz="4800" dirty="0"/>
              <a:t> and </a:t>
            </a:r>
            <a:r>
              <a:rPr lang="nb-NO" sz="4800" dirty="0" err="1"/>
              <a:t>life</a:t>
            </a:r>
            <a:r>
              <a:rPr lang="nb-NO" sz="4800" dirty="0"/>
              <a:t> </a:t>
            </a:r>
            <a:r>
              <a:rPr lang="nb-NO" sz="4800" dirty="0" err="1"/>
              <a:t>mastery</a:t>
            </a:r>
            <a:br>
              <a:rPr lang="nb-NO" sz="4800" dirty="0"/>
            </a:br>
            <a:r>
              <a:rPr lang="nb-NO" sz="4800" dirty="0" err="1"/>
              <a:t>Session</a:t>
            </a:r>
            <a:r>
              <a:rPr lang="nb-NO" sz="4800" dirty="0"/>
              <a:t> 3</a:t>
            </a:r>
          </a:p>
        </p:txBody>
      </p:sp>
      <p:sp>
        <p:nvSpPr>
          <p:cNvPr id="4" name="Plassholder for bunntekst 3">
            <a:extLst>
              <a:ext uri="{FF2B5EF4-FFF2-40B4-BE49-F238E27FC236}">
                <a16:creationId xmlns:a16="http://schemas.microsoft.com/office/drawing/2014/main" id="{7E9860CA-E1C7-415F-B12F-BDAE8F11D29C}"/>
              </a:ext>
            </a:extLst>
          </p:cNvPr>
          <p:cNvSpPr>
            <a:spLocks noGrp="1"/>
          </p:cNvSpPr>
          <p:nvPr>
            <p:ph type="ftr" sz="quarter" idx="11"/>
          </p:nvPr>
        </p:nvSpPr>
        <p:spPr>
          <a:xfrm>
            <a:off x="2589212" y="6135808"/>
            <a:ext cx="7619999"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Gerd Martina Langeland, May Olaug Horverak and John Petter Fagerhaug</a:t>
            </a:r>
            <a:endParaRPr lang="nb-NO"/>
          </a:p>
        </p:txBody>
      </p:sp>
      <p:sp>
        <p:nvSpPr>
          <p:cNvPr id="6" name="Plassholder for lysbildenummer 5">
            <a:extLst>
              <a:ext uri="{FF2B5EF4-FFF2-40B4-BE49-F238E27FC236}">
                <a16:creationId xmlns:a16="http://schemas.microsoft.com/office/drawing/2014/main" id="{A4F79F40-C02B-41AB-9062-8FB11CA88B84}"/>
              </a:ext>
            </a:extLst>
          </p:cNvPr>
          <p:cNvSpPr>
            <a:spLocks noGrp="1"/>
          </p:cNvSpPr>
          <p:nvPr>
            <p:ph type="sldNum" sz="quarter" idx="4"/>
          </p:nvPr>
        </p:nvSpPr>
        <p:spPr/>
        <p:txBody>
          <a:bodyPr/>
          <a:lstStyle/>
          <a:p>
            <a:fld id="{67AD1A7C-3E55-45E2-AE43-F8C6920D9156}" type="slidenum">
              <a:rPr lang="nb-NO" smtClean="0"/>
              <a:pPr/>
              <a:t>9</a:t>
            </a:fld>
            <a:endParaRPr lang="nb-NO" dirty="0"/>
          </a:p>
        </p:txBody>
      </p:sp>
    </p:spTree>
    <p:extLst>
      <p:ext uri="{BB962C8B-B14F-4D97-AF65-F5344CB8AC3E}">
        <p14:creationId xmlns:p14="http://schemas.microsoft.com/office/powerpoint/2010/main" val="2733326436"/>
      </p:ext>
    </p:extLst>
  </p:cSld>
  <p:clrMapOvr>
    <a:masterClrMapping/>
  </p:clrMapOvr>
</p:sld>
</file>

<file path=ppt/theme/theme1.xml><?xml version="1.0" encoding="utf-8"?>
<a:theme xmlns:a="http://schemas.openxmlformats.org/drawingml/2006/main" name="Tryllestav">
  <a:themeElements>
    <a:clrScheme name="Tryllestav">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Tryllestav">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yllestav">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amm-ppt-200919-02" id="{D5197705-60A6-054A-92C0-8DDDCE104254}" vid="{DC6C89E2-97F1-8843-80BA-82592891D60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B5A3D81A1E45140ADAC708C5BB14CA4" ma:contentTypeVersion="11" ma:contentTypeDescription="Opprett et nytt dokument." ma:contentTypeScope="" ma:versionID="1d0840728e43a41fdea44f871a1c1e33">
  <xsd:schema xmlns:xsd="http://www.w3.org/2001/XMLSchema" xmlns:xs="http://www.w3.org/2001/XMLSchema" xmlns:p="http://schemas.microsoft.com/office/2006/metadata/properties" xmlns:ns3="0776bfc0-ce57-4a2d-9a64-955a9369f359" xmlns:ns4="a02437cb-7d20-4f96-a7ff-bb8a32e5511e" targetNamespace="http://schemas.microsoft.com/office/2006/metadata/properties" ma:root="true" ma:fieldsID="065548f7b9634da802238dddd55dc135" ns3:_="" ns4:_="">
    <xsd:import namespace="0776bfc0-ce57-4a2d-9a64-955a9369f359"/>
    <xsd:import namespace="a02437cb-7d20-4f96-a7ff-bb8a32e5511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76bfc0-ce57-4a2d-9a64-955a9369f3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2437cb-7d20-4f96-a7ff-bb8a32e5511e"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4E738-F476-4D04-936A-CB158720546F}">
  <ds:schemaRefs>
    <ds:schemaRef ds:uri="http://schemas.microsoft.com/sharepoint/v3/contenttype/forms"/>
  </ds:schemaRefs>
</ds:datastoreItem>
</file>

<file path=customXml/itemProps2.xml><?xml version="1.0" encoding="utf-8"?>
<ds:datastoreItem xmlns:ds="http://schemas.openxmlformats.org/officeDocument/2006/customXml" ds:itemID="{4C337A0D-B737-4764-B198-7EDD565649A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4A3092-63B4-498F-89AB-9036D1CE3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76bfc0-ce57-4a2d-9a64-955a9369f359"/>
    <ds:schemaRef ds:uri="a02437cb-7d20-4f96-a7ff-bb8a32e55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samm-mal-2019</Template>
  <TotalTime>4569</TotalTime>
  <Words>1772</Words>
  <Application>Microsoft Office PowerPoint</Application>
  <PresentationFormat>Widescreen</PresentationFormat>
  <Paragraphs>103</Paragraphs>
  <Slides>15</Slides>
  <Notes>14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15</vt:i4>
      </vt:variant>
    </vt:vector>
  </HeadingPairs>
  <TitlesOfParts>
    <vt:vector size="21" baseType="lpstr">
      <vt:lpstr>.Lucida Grande UI Regular</vt:lpstr>
      <vt:lpstr>Arial</vt:lpstr>
      <vt:lpstr>Calibri</vt:lpstr>
      <vt:lpstr>Century Gothic</vt:lpstr>
      <vt:lpstr>Wingdings 3</vt:lpstr>
      <vt:lpstr>Tryllestav</vt:lpstr>
      <vt:lpstr>A systematic Approach to Mastering life – a fivestep Motivation method  in adult learning</vt:lpstr>
      <vt:lpstr>Motivation and life mastery Session 1</vt:lpstr>
      <vt:lpstr>A fivestep motivation method </vt:lpstr>
      <vt:lpstr>The core of the motivation method</vt:lpstr>
      <vt:lpstr>Goals, success factors and obstacles</vt:lpstr>
      <vt:lpstr>Motivation and life mastery Session 2</vt:lpstr>
      <vt:lpstr>Summary: goals, success factors, obstacles</vt:lpstr>
      <vt:lpstr>Action plan</vt:lpstr>
      <vt:lpstr>Motivation and life mastery Session 3</vt:lpstr>
      <vt:lpstr>Examples from action plans</vt:lpstr>
      <vt:lpstr>The focus model</vt:lpstr>
      <vt:lpstr>Action plan</vt:lpstr>
      <vt:lpstr>Motivation and life mastery </vt:lpstr>
      <vt:lpstr>The fivestep method in subjects</vt:lpstr>
      <vt:lpstr>PowerPoint-presentasjon</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Langeland, Gerd Martina</dc:creator>
  <cp:lastModifiedBy>May Olaug Horverak</cp:lastModifiedBy>
  <cp:revision>55</cp:revision>
  <dcterms:created xsi:type="dcterms:W3CDTF">2019-09-20T12:36:21Z</dcterms:created>
  <dcterms:modified xsi:type="dcterms:W3CDTF">2019-10-01T12:45:29Z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0x0101004B5A3D81A1E45140ADAC708C5BB14CA4</vt:lpwstr>
  </property>
</Properties>
</file>