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6"/>
  </p:notesMasterIdLst>
  <p:sldIdLst>
    <p:sldId id="294" r:id="rId5"/>
    <p:sldId id="295" r:id="rId6"/>
    <p:sldId id="262" r:id="rId7"/>
    <p:sldId id="337" r:id="rId8"/>
    <p:sldId id="258" r:id="rId9"/>
    <p:sldId id="268" r:id="rId10"/>
    <p:sldId id="309" r:id="rId11"/>
    <p:sldId id="311" r:id="rId12"/>
    <p:sldId id="310" r:id="rId13"/>
    <p:sldId id="320" r:id="rId14"/>
    <p:sldId id="273" r:id="rId15"/>
    <p:sldId id="323" r:id="rId16"/>
    <p:sldId id="324" r:id="rId17"/>
    <p:sldId id="325" r:id="rId18"/>
    <p:sldId id="335" r:id="rId19"/>
    <p:sldId id="326" r:id="rId20"/>
    <p:sldId id="316" r:id="rId21"/>
    <p:sldId id="333" r:id="rId22"/>
    <p:sldId id="327" r:id="rId23"/>
    <p:sldId id="328" r:id="rId24"/>
    <p:sldId id="329" r:id="rId25"/>
    <p:sldId id="330" r:id="rId26"/>
    <p:sldId id="331" r:id="rId27"/>
    <p:sldId id="334" r:id="rId28"/>
    <p:sldId id="332" r:id="rId29"/>
    <p:sldId id="315" r:id="rId30"/>
    <p:sldId id="313" r:id="rId31"/>
    <p:sldId id="336" r:id="rId32"/>
    <p:sldId id="299" r:id="rId33"/>
    <p:sldId id="322" r:id="rId34"/>
    <p:sldId id="29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478"/>
    <a:srgbClr val="76CBED"/>
    <a:srgbClr val="213871"/>
    <a:srgbClr val="424242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94A8AB-6E1B-4A3A-8F8F-3EEFCF67D85A}" v="14" dt="2020-05-06T13:06:39.5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79340" autoAdjust="0"/>
  </p:normalViewPr>
  <p:slideViewPr>
    <p:cSldViewPr snapToGrid="0">
      <p:cViewPr varScale="1">
        <p:scale>
          <a:sx n="50" d="100"/>
          <a:sy n="50" d="100"/>
        </p:scale>
        <p:origin x="1452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9" d="100"/>
          <a:sy n="169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y Olaug Horverak" userId="a7850010-3044-4b4d-9f15-38caa34ae48c" providerId="ADAL" clId="{5BF57B28-3F5E-4D97-A87F-10ACEAB6BE87}"/>
    <pc:docChg chg="custSel modSld">
      <pc:chgData name="May Olaug Horverak" userId="a7850010-3044-4b4d-9f15-38caa34ae48c" providerId="ADAL" clId="{5BF57B28-3F5E-4D97-A87F-10ACEAB6BE87}" dt="2020-04-08T12:37:33.485" v="3808" actId="20577"/>
      <pc:docMkLst>
        <pc:docMk/>
      </pc:docMkLst>
      <pc:sldChg chg="modNotesTx">
        <pc:chgData name="May Olaug Horverak" userId="a7850010-3044-4b4d-9f15-38caa34ae48c" providerId="ADAL" clId="{5BF57B28-3F5E-4D97-A87F-10ACEAB6BE87}" dt="2020-04-08T12:09:32.942" v="117" actId="20577"/>
        <pc:sldMkLst>
          <pc:docMk/>
          <pc:sldMk cId="2472343860" sldId="262"/>
        </pc:sldMkLst>
      </pc:sldChg>
      <pc:sldChg chg="modNotesTx">
        <pc:chgData name="May Olaug Horverak" userId="a7850010-3044-4b4d-9f15-38caa34ae48c" providerId="ADAL" clId="{5BF57B28-3F5E-4D97-A87F-10ACEAB6BE87}" dt="2020-04-08T12:16:40.630" v="788" actId="20577"/>
        <pc:sldMkLst>
          <pc:docMk/>
          <pc:sldMk cId="4003205566" sldId="310"/>
        </pc:sldMkLst>
      </pc:sldChg>
      <pc:sldChg chg="modNotesTx">
        <pc:chgData name="May Olaug Horverak" userId="a7850010-3044-4b4d-9f15-38caa34ae48c" providerId="ADAL" clId="{5BF57B28-3F5E-4D97-A87F-10ACEAB6BE87}" dt="2020-04-08T12:12:21.520" v="434" actId="20577"/>
        <pc:sldMkLst>
          <pc:docMk/>
          <pc:sldMk cId="2363472488" sldId="311"/>
        </pc:sldMkLst>
      </pc:sldChg>
      <pc:sldChg chg="modNotesTx">
        <pc:chgData name="May Olaug Horverak" userId="a7850010-3044-4b4d-9f15-38caa34ae48c" providerId="ADAL" clId="{5BF57B28-3F5E-4D97-A87F-10ACEAB6BE87}" dt="2020-04-08T12:37:33.485" v="3808" actId="20577"/>
        <pc:sldMkLst>
          <pc:docMk/>
          <pc:sldMk cId="188300793" sldId="315"/>
        </pc:sldMkLst>
      </pc:sldChg>
      <pc:sldChg chg="modNotesTx">
        <pc:chgData name="May Olaug Horverak" userId="a7850010-3044-4b4d-9f15-38caa34ae48c" providerId="ADAL" clId="{5BF57B28-3F5E-4D97-A87F-10ACEAB6BE87}" dt="2020-04-08T12:34:10.606" v="3149" actId="20577"/>
        <pc:sldMkLst>
          <pc:docMk/>
          <pc:sldMk cId="2313557691" sldId="316"/>
        </pc:sldMkLst>
      </pc:sldChg>
      <pc:sldChg chg="modNotesTx">
        <pc:chgData name="May Olaug Horverak" userId="a7850010-3044-4b4d-9f15-38caa34ae48c" providerId="ADAL" clId="{5BF57B28-3F5E-4D97-A87F-10ACEAB6BE87}" dt="2020-04-08T12:19:17.109" v="1260" actId="20577"/>
        <pc:sldMkLst>
          <pc:docMk/>
          <pc:sldMk cId="1190873855" sldId="324"/>
        </pc:sldMkLst>
      </pc:sldChg>
      <pc:sldChg chg="modNotesTx">
        <pc:chgData name="May Olaug Horverak" userId="a7850010-3044-4b4d-9f15-38caa34ae48c" providerId="ADAL" clId="{5BF57B28-3F5E-4D97-A87F-10ACEAB6BE87}" dt="2020-04-08T12:29:29.539" v="2657" actId="20577"/>
        <pc:sldMkLst>
          <pc:docMk/>
          <pc:sldMk cId="2974804119" sldId="325"/>
        </pc:sldMkLst>
      </pc:sldChg>
      <pc:sldChg chg="modNotesTx">
        <pc:chgData name="May Olaug Horverak" userId="a7850010-3044-4b4d-9f15-38caa34ae48c" providerId="ADAL" clId="{5BF57B28-3F5E-4D97-A87F-10ACEAB6BE87}" dt="2020-04-08T12:36:08.804" v="3494" actId="20577"/>
        <pc:sldMkLst>
          <pc:docMk/>
          <pc:sldMk cId="1079791282" sldId="332"/>
        </pc:sldMkLst>
      </pc:sldChg>
      <pc:sldChg chg="modNotesTx">
        <pc:chgData name="May Olaug Horverak" userId="a7850010-3044-4b4d-9f15-38caa34ae48c" providerId="ADAL" clId="{5BF57B28-3F5E-4D97-A87F-10ACEAB6BE87}" dt="2020-04-08T12:31:17.126" v="2847" actId="20577"/>
        <pc:sldMkLst>
          <pc:docMk/>
          <pc:sldMk cId="1807330908" sldId="335"/>
        </pc:sldMkLst>
      </pc:sldChg>
    </pc:docChg>
  </pc:docChgLst>
  <pc:docChgLst>
    <pc:chgData name="May Olaug Horverak" userId="a7850010-3044-4b4d-9f15-38caa34ae48c" providerId="ADAL" clId="{D694A8AB-6E1B-4A3A-8F8F-3EEFCF67D85A}"/>
    <pc:docChg chg="undo custSel mod addSld delSld modSld">
      <pc:chgData name="May Olaug Horverak" userId="a7850010-3044-4b4d-9f15-38caa34ae48c" providerId="ADAL" clId="{D694A8AB-6E1B-4A3A-8F8F-3EEFCF67D85A}" dt="2020-05-14T14:44:52.729" v="1202" actId="20577"/>
      <pc:docMkLst>
        <pc:docMk/>
      </pc:docMkLst>
      <pc:sldChg chg="addSp delSp modSp mod modClrScheme chgLayout">
        <pc:chgData name="May Olaug Horverak" userId="a7850010-3044-4b4d-9f15-38caa34ae48c" providerId="ADAL" clId="{D694A8AB-6E1B-4A3A-8F8F-3EEFCF67D85A}" dt="2020-05-05T12:51:49.363" v="33" actId="1076"/>
        <pc:sldMkLst>
          <pc:docMk/>
          <pc:sldMk cId="2702736638" sldId="258"/>
        </pc:sldMkLst>
        <pc:spChg chg="mod">
          <ac:chgData name="May Olaug Horverak" userId="a7850010-3044-4b4d-9f15-38caa34ae48c" providerId="ADAL" clId="{D694A8AB-6E1B-4A3A-8F8F-3EEFCF67D85A}" dt="2020-05-05T12:51:40.620" v="30" actId="26606"/>
          <ac:spMkLst>
            <pc:docMk/>
            <pc:sldMk cId="2702736638" sldId="258"/>
            <ac:spMk id="2" creationId="{00000000-0000-0000-0000-000000000000}"/>
          </ac:spMkLst>
        </pc:spChg>
        <pc:spChg chg="mod">
          <ac:chgData name="May Olaug Horverak" userId="a7850010-3044-4b4d-9f15-38caa34ae48c" providerId="ADAL" clId="{D694A8AB-6E1B-4A3A-8F8F-3EEFCF67D85A}" dt="2020-05-05T12:51:40.620" v="30" actId="26606"/>
          <ac:spMkLst>
            <pc:docMk/>
            <pc:sldMk cId="2702736638" sldId="258"/>
            <ac:spMk id="3" creationId="{00000000-0000-0000-0000-000000000000}"/>
          </ac:spMkLst>
        </pc:spChg>
        <pc:spChg chg="mod">
          <ac:chgData name="May Olaug Horverak" userId="a7850010-3044-4b4d-9f15-38caa34ae48c" providerId="ADAL" clId="{D694A8AB-6E1B-4A3A-8F8F-3EEFCF67D85A}" dt="2020-05-05T12:51:40.620" v="30" actId="26606"/>
          <ac:spMkLst>
            <pc:docMk/>
            <pc:sldMk cId="2702736638" sldId="258"/>
            <ac:spMk id="4" creationId="{8289409A-ED0A-4A45-B804-948AC50EA7FC}"/>
          </ac:spMkLst>
        </pc:spChg>
        <pc:spChg chg="mod">
          <ac:chgData name="May Olaug Horverak" userId="a7850010-3044-4b4d-9f15-38caa34ae48c" providerId="ADAL" clId="{D694A8AB-6E1B-4A3A-8F8F-3EEFCF67D85A}" dt="2020-05-05T12:51:40.620" v="30" actId="26606"/>
          <ac:spMkLst>
            <pc:docMk/>
            <pc:sldMk cId="2702736638" sldId="258"/>
            <ac:spMk id="6" creationId="{A062A836-43FA-E849-A116-346BB5534301}"/>
          </ac:spMkLst>
        </pc:spChg>
        <pc:spChg chg="add del mod">
          <ac:chgData name="May Olaug Horverak" userId="a7850010-3044-4b4d-9f15-38caa34ae48c" providerId="ADAL" clId="{D694A8AB-6E1B-4A3A-8F8F-3EEFCF67D85A}" dt="2020-05-05T12:51:40.620" v="30" actId="26606"/>
          <ac:spMkLst>
            <pc:docMk/>
            <pc:sldMk cId="2702736638" sldId="258"/>
            <ac:spMk id="12" creationId="{715498E0-2B23-479A-A8D2-B00016E33BBA}"/>
          </ac:spMkLst>
        </pc:spChg>
        <pc:picChg chg="add mod ord">
          <ac:chgData name="May Olaug Horverak" userId="a7850010-3044-4b4d-9f15-38caa34ae48c" providerId="ADAL" clId="{D694A8AB-6E1B-4A3A-8F8F-3EEFCF67D85A}" dt="2020-05-05T12:51:49.363" v="33" actId="1076"/>
          <ac:picMkLst>
            <pc:docMk/>
            <pc:sldMk cId="2702736638" sldId="258"/>
            <ac:picMk id="7" creationId="{DCE39ACD-6750-475E-80A8-E3F16FA1A623}"/>
          </ac:picMkLst>
        </pc:picChg>
        <pc:picChg chg="del">
          <ac:chgData name="May Olaug Horverak" userId="a7850010-3044-4b4d-9f15-38caa34ae48c" providerId="ADAL" clId="{D694A8AB-6E1B-4A3A-8F8F-3EEFCF67D85A}" dt="2020-05-05T12:51:30.612" v="26" actId="478"/>
          <ac:picMkLst>
            <pc:docMk/>
            <pc:sldMk cId="2702736638" sldId="258"/>
            <ac:picMk id="8" creationId="{C95A4A6A-8095-486C-96CC-ADED998A35BE}"/>
          </ac:picMkLst>
        </pc:picChg>
      </pc:sldChg>
      <pc:sldChg chg="modNotesTx">
        <pc:chgData name="May Olaug Horverak" userId="a7850010-3044-4b4d-9f15-38caa34ae48c" providerId="ADAL" clId="{D694A8AB-6E1B-4A3A-8F8F-3EEFCF67D85A}" dt="2020-05-06T08:31:12.104" v="1024" actId="20577"/>
        <pc:sldMkLst>
          <pc:docMk/>
          <pc:sldMk cId="2472343860" sldId="262"/>
        </pc:sldMkLst>
      </pc:sldChg>
      <pc:sldChg chg="addSp delSp mod">
        <pc:chgData name="May Olaug Horverak" userId="a7850010-3044-4b4d-9f15-38caa34ae48c" providerId="ADAL" clId="{D694A8AB-6E1B-4A3A-8F8F-3EEFCF67D85A}" dt="2020-05-05T12:52:03.718" v="35"/>
        <pc:sldMkLst>
          <pc:docMk/>
          <pc:sldMk cId="3792802746" sldId="268"/>
        </pc:sldMkLst>
        <pc:picChg chg="add">
          <ac:chgData name="May Olaug Horverak" userId="a7850010-3044-4b4d-9f15-38caa34ae48c" providerId="ADAL" clId="{D694A8AB-6E1B-4A3A-8F8F-3EEFCF67D85A}" dt="2020-05-05T12:52:03.718" v="35"/>
          <ac:picMkLst>
            <pc:docMk/>
            <pc:sldMk cId="3792802746" sldId="268"/>
            <ac:picMk id="7" creationId="{DA698C34-E588-492E-9732-E18268B13BA5}"/>
          </ac:picMkLst>
        </pc:picChg>
        <pc:picChg chg="del">
          <ac:chgData name="May Olaug Horverak" userId="a7850010-3044-4b4d-9f15-38caa34ae48c" providerId="ADAL" clId="{D694A8AB-6E1B-4A3A-8F8F-3EEFCF67D85A}" dt="2020-05-05T12:51:58.487" v="34" actId="478"/>
          <ac:picMkLst>
            <pc:docMk/>
            <pc:sldMk cId="3792802746" sldId="268"/>
            <ac:picMk id="8" creationId="{D3B34018-24C3-4696-8266-EA578CBFC40F}"/>
          </ac:picMkLst>
        </pc:picChg>
      </pc:sldChg>
      <pc:sldChg chg="modSp mod">
        <pc:chgData name="May Olaug Horverak" userId="a7850010-3044-4b4d-9f15-38caa34ae48c" providerId="ADAL" clId="{D694A8AB-6E1B-4A3A-8F8F-3EEFCF67D85A}" dt="2020-05-14T14:44:52.729" v="1202" actId="20577"/>
        <pc:sldMkLst>
          <pc:docMk/>
          <pc:sldMk cId="454849788" sldId="294"/>
        </pc:sldMkLst>
        <pc:spChg chg="mod">
          <ac:chgData name="May Olaug Horverak" userId="a7850010-3044-4b4d-9f15-38caa34ae48c" providerId="ADAL" clId="{D694A8AB-6E1B-4A3A-8F8F-3EEFCF67D85A}" dt="2020-05-14T14:44:52.729" v="1202" actId="20577"/>
          <ac:spMkLst>
            <pc:docMk/>
            <pc:sldMk cId="454849788" sldId="294"/>
            <ac:spMk id="2" creationId="{9D7D2DE1-C3B1-1E4F-921E-D3E975C19BB7}"/>
          </ac:spMkLst>
        </pc:spChg>
      </pc:sldChg>
      <pc:sldChg chg="modNotesTx">
        <pc:chgData name="May Olaug Horverak" userId="a7850010-3044-4b4d-9f15-38caa34ae48c" providerId="ADAL" clId="{D694A8AB-6E1B-4A3A-8F8F-3EEFCF67D85A}" dt="2020-05-06T08:30:54.172" v="1017" actId="20577"/>
        <pc:sldMkLst>
          <pc:docMk/>
          <pc:sldMk cId="2804743335" sldId="295"/>
        </pc:sldMkLst>
      </pc:sldChg>
      <pc:sldChg chg="modNotesTx">
        <pc:chgData name="May Olaug Horverak" userId="a7850010-3044-4b4d-9f15-38caa34ae48c" providerId="ADAL" clId="{D694A8AB-6E1B-4A3A-8F8F-3EEFCF67D85A}" dt="2020-05-06T08:48:06.699" v="1122" actId="20577"/>
        <pc:sldMkLst>
          <pc:docMk/>
          <pc:sldMk cId="4003205566" sldId="310"/>
        </pc:sldMkLst>
      </pc:sldChg>
      <pc:sldChg chg="modNotesTx">
        <pc:chgData name="May Olaug Horverak" userId="a7850010-3044-4b4d-9f15-38caa34ae48c" providerId="ADAL" clId="{D694A8AB-6E1B-4A3A-8F8F-3EEFCF67D85A}" dt="2020-05-06T08:39:35.760" v="1066" actId="20577"/>
        <pc:sldMkLst>
          <pc:docMk/>
          <pc:sldMk cId="2363472488" sldId="311"/>
        </pc:sldMkLst>
      </pc:sldChg>
      <pc:sldChg chg="addSp delSp modSp mod">
        <pc:chgData name="May Olaug Horverak" userId="a7850010-3044-4b4d-9f15-38caa34ae48c" providerId="ADAL" clId="{D694A8AB-6E1B-4A3A-8F8F-3EEFCF67D85A}" dt="2020-05-05T13:00:10.313" v="225" actId="1076"/>
        <pc:sldMkLst>
          <pc:docMk/>
          <pc:sldMk cId="3837101176" sldId="313"/>
        </pc:sldMkLst>
        <pc:picChg chg="del">
          <ac:chgData name="May Olaug Horverak" userId="a7850010-3044-4b4d-9f15-38caa34ae48c" providerId="ADAL" clId="{D694A8AB-6E1B-4A3A-8F8F-3EEFCF67D85A}" dt="2020-05-05T13:00:03.858" v="223" actId="478"/>
          <ac:picMkLst>
            <pc:docMk/>
            <pc:sldMk cId="3837101176" sldId="313"/>
            <ac:picMk id="10" creationId="{6201FB8F-48B4-4A87-8276-8A58D858A5EE}"/>
          </ac:picMkLst>
        </pc:picChg>
        <pc:picChg chg="add mod">
          <ac:chgData name="May Olaug Horverak" userId="a7850010-3044-4b4d-9f15-38caa34ae48c" providerId="ADAL" clId="{D694A8AB-6E1B-4A3A-8F8F-3EEFCF67D85A}" dt="2020-05-05T13:00:10.313" v="225" actId="1076"/>
          <ac:picMkLst>
            <pc:docMk/>
            <pc:sldMk cId="3837101176" sldId="313"/>
            <ac:picMk id="11" creationId="{88616D04-95BD-45FF-9B23-CE72827E0A0F}"/>
          </ac:picMkLst>
        </pc:picChg>
      </pc:sldChg>
      <pc:sldChg chg="addSp delSp mod">
        <pc:chgData name="May Olaug Horverak" userId="a7850010-3044-4b4d-9f15-38caa34ae48c" providerId="ADAL" clId="{D694A8AB-6E1B-4A3A-8F8F-3EEFCF67D85A}" dt="2020-05-05T12:53:32.062" v="37"/>
        <pc:sldMkLst>
          <pc:docMk/>
          <pc:sldMk cId="919520266" sldId="320"/>
        </pc:sldMkLst>
        <pc:picChg chg="add">
          <ac:chgData name="May Olaug Horverak" userId="a7850010-3044-4b4d-9f15-38caa34ae48c" providerId="ADAL" clId="{D694A8AB-6E1B-4A3A-8F8F-3EEFCF67D85A}" dt="2020-05-05T12:53:32.062" v="37"/>
          <ac:picMkLst>
            <pc:docMk/>
            <pc:sldMk cId="919520266" sldId="320"/>
            <ac:picMk id="7" creationId="{48113168-FF27-477F-92CF-5257378F0F5C}"/>
          </ac:picMkLst>
        </pc:picChg>
        <pc:picChg chg="del">
          <ac:chgData name="May Olaug Horverak" userId="a7850010-3044-4b4d-9f15-38caa34ae48c" providerId="ADAL" clId="{D694A8AB-6E1B-4A3A-8F8F-3EEFCF67D85A}" dt="2020-05-05T12:53:28.099" v="36" actId="478"/>
          <ac:picMkLst>
            <pc:docMk/>
            <pc:sldMk cId="919520266" sldId="320"/>
            <ac:picMk id="8" creationId="{C95A4A6A-8095-486C-96CC-ADED998A35BE}"/>
          </ac:picMkLst>
        </pc:picChg>
      </pc:sldChg>
      <pc:sldChg chg="addSp delSp modSp mod">
        <pc:chgData name="May Olaug Horverak" userId="a7850010-3044-4b4d-9f15-38caa34ae48c" providerId="ADAL" clId="{D694A8AB-6E1B-4A3A-8F8F-3EEFCF67D85A}" dt="2020-05-05T14:11:39.819" v="1004" actId="14100"/>
        <pc:sldMkLst>
          <pc:docMk/>
          <pc:sldMk cId="2668942016" sldId="322"/>
        </pc:sldMkLst>
        <pc:picChg chg="add mod">
          <ac:chgData name="May Olaug Horverak" userId="a7850010-3044-4b4d-9f15-38caa34ae48c" providerId="ADAL" clId="{D694A8AB-6E1B-4A3A-8F8F-3EEFCF67D85A}" dt="2020-05-05T14:11:39.819" v="1004" actId="14100"/>
          <ac:picMkLst>
            <pc:docMk/>
            <pc:sldMk cId="2668942016" sldId="322"/>
            <ac:picMk id="7" creationId="{51AC87C2-88E2-4F91-8479-A33A5C3AA8BD}"/>
          </ac:picMkLst>
        </pc:picChg>
        <pc:picChg chg="del">
          <ac:chgData name="May Olaug Horverak" userId="a7850010-3044-4b4d-9f15-38caa34ae48c" providerId="ADAL" clId="{D694A8AB-6E1B-4A3A-8F8F-3EEFCF67D85A}" dt="2020-05-05T14:11:36.141" v="1002" actId="478"/>
          <ac:picMkLst>
            <pc:docMk/>
            <pc:sldMk cId="2668942016" sldId="322"/>
            <ac:picMk id="8" creationId="{099F981F-5511-4B87-8538-FA4A32829FB6}"/>
          </ac:picMkLst>
        </pc:picChg>
      </pc:sldChg>
      <pc:sldChg chg="addSp delSp mod modNotesTx">
        <pc:chgData name="May Olaug Horverak" userId="a7850010-3044-4b4d-9f15-38caa34ae48c" providerId="ADAL" clId="{D694A8AB-6E1B-4A3A-8F8F-3EEFCF67D85A}" dt="2020-05-14T14:02:20.272" v="1145" actId="313"/>
        <pc:sldMkLst>
          <pc:docMk/>
          <pc:sldMk cId="2238900959" sldId="323"/>
        </pc:sldMkLst>
        <pc:picChg chg="del">
          <ac:chgData name="May Olaug Horverak" userId="a7850010-3044-4b4d-9f15-38caa34ae48c" providerId="ADAL" clId="{D694A8AB-6E1B-4A3A-8F8F-3EEFCF67D85A}" dt="2020-05-05T12:54:11.730" v="38" actId="478"/>
          <ac:picMkLst>
            <pc:docMk/>
            <pc:sldMk cId="2238900959" sldId="323"/>
            <ac:picMk id="7" creationId="{D93B2594-2032-476C-8604-10A6918F1910}"/>
          </ac:picMkLst>
        </pc:picChg>
        <pc:picChg chg="add">
          <ac:chgData name="May Olaug Horverak" userId="a7850010-3044-4b4d-9f15-38caa34ae48c" providerId="ADAL" clId="{D694A8AB-6E1B-4A3A-8F8F-3EEFCF67D85A}" dt="2020-05-05T12:54:16.265" v="39"/>
          <ac:picMkLst>
            <pc:docMk/>
            <pc:sldMk cId="2238900959" sldId="323"/>
            <ac:picMk id="12" creationId="{86BFAC70-0FF2-445B-A607-4BDE042231C1}"/>
          </ac:picMkLst>
        </pc:picChg>
      </pc:sldChg>
      <pc:sldChg chg="addSp delSp mod modNotesTx">
        <pc:chgData name="May Olaug Horverak" userId="a7850010-3044-4b4d-9f15-38caa34ae48c" providerId="ADAL" clId="{D694A8AB-6E1B-4A3A-8F8F-3EEFCF67D85A}" dt="2020-05-14T14:06:43.142" v="1179" actId="20577"/>
        <pc:sldMkLst>
          <pc:docMk/>
          <pc:sldMk cId="1190873855" sldId="324"/>
        </pc:sldMkLst>
        <pc:picChg chg="del">
          <ac:chgData name="May Olaug Horverak" userId="a7850010-3044-4b4d-9f15-38caa34ae48c" providerId="ADAL" clId="{D694A8AB-6E1B-4A3A-8F8F-3EEFCF67D85A}" dt="2020-05-05T12:54:27.106" v="40" actId="478"/>
          <ac:picMkLst>
            <pc:docMk/>
            <pc:sldMk cId="1190873855" sldId="324"/>
            <ac:picMk id="6" creationId="{50868A9B-79D7-4549-A4FF-A1BBA44E3579}"/>
          </ac:picMkLst>
        </pc:picChg>
        <pc:picChg chg="add">
          <ac:chgData name="May Olaug Horverak" userId="a7850010-3044-4b4d-9f15-38caa34ae48c" providerId="ADAL" clId="{D694A8AB-6E1B-4A3A-8F8F-3EEFCF67D85A}" dt="2020-05-05T12:54:31.256" v="41"/>
          <ac:picMkLst>
            <pc:docMk/>
            <pc:sldMk cId="1190873855" sldId="324"/>
            <ac:picMk id="7" creationId="{07ADF70C-A660-42D9-BCD8-E6413F81B988}"/>
          </ac:picMkLst>
        </pc:picChg>
      </pc:sldChg>
      <pc:sldChg chg="addSp modNotesTx">
        <pc:chgData name="May Olaug Horverak" userId="a7850010-3044-4b4d-9f15-38caa34ae48c" providerId="ADAL" clId="{D694A8AB-6E1B-4A3A-8F8F-3EEFCF67D85A}" dt="2020-05-06T08:56:36.089" v="1132" actId="20577"/>
        <pc:sldMkLst>
          <pc:docMk/>
          <pc:sldMk cId="2974804119" sldId="325"/>
        </pc:sldMkLst>
        <pc:picChg chg="add">
          <ac:chgData name="May Olaug Horverak" userId="a7850010-3044-4b4d-9f15-38caa34ae48c" providerId="ADAL" clId="{D694A8AB-6E1B-4A3A-8F8F-3EEFCF67D85A}" dt="2020-05-05T12:55:19.079" v="44"/>
          <ac:picMkLst>
            <pc:docMk/>
            <pc:sldMk cId="2974804119" sldId="325"/>
            <ac:picMk id="7" creationId="{186351FF-F071-4C66-BAFA-663E986A4713}"/>
          </ac:picMkLst>
        </pc:picChg>
      </pc:sldChg>
      <pc:sldChg chg="modNotesTx">
        <pc:chgData name="May Olaug Horverak" userId="a7850010-3044-4b4d-9f15-38caa34ae48c" providerId="ADAL" clId="{D694A8AB-6E1B-4A3A-8F8F-3EEFCF67D85A}" dt="2020-05-05T13:45:49.105" v="885" actId="6549"/>
        <pc:sldMkLst>
          <pc:docMk/>
          <pc:sldMk cId="3495972568" sldId="326"/>
        </pc:sldMkLst>
      </pc:sldChg>
      <pc:sldChg chg="addSp delSp mod">
        <pc:chgData name="May Olaug Horverak" userId="a7850010-3044-4b4d-9f15-38caa34ae48c" providerId="ADAL" clId="{D694A8AB-6E1B-4A3A-8F8F-3EEFCF67D85A}" dt="2020-05-05T12:59:03.226" v="222"/>
        <pc:sldMkLst>
          <pc:docMk/>
          <pc:sldMk cId="3740574278" sldId="327"/>
        </pc:sldMkLst>
        <pc:picChg chg="del">
          <ac:chgData name="May Olaug Horverak" userId="a7850010-3044-4b4d-9f15-38caa34ae48c" providerId="ADAL" clId="{D694A8AB-6E1B-4A3A-8F8F-3EEFCF67D85A}" dt="2020-05-05T12:58:59.221" v="221" actId="478"/>
          <ac:picMkLst>
            <pc:docMk/>
            <pc:sldMk cId="3740574278" sldId="327"/>
            <ac:picMk id="7" creationId="{A3C4DCDF-73BB-4AD7-B545-58055C9516E8}"/>
          </ac:picMkLst>
        </pc:picChg>
        <pc:picChg chg="add">
          <ac:chgData name="May Olaug Horverak" userId="a7850010-3044-4b4d-9f15-38caa34ae48c" providerId="ADAL" clId="{D694A8AB-6E1B-4A3A-8F8F-3EEFCF67D85A}" dt="2020-05-05T12:59:03.226" v="222"/>
          <ac:picMkLst>
            <pc:docMk/>
            <pc:sldMk cId="3740574278" sldId="327"/>
            <ac:picMk id="8" creationId="{FB4B8202-6698-4570-97B4-7D21FBAA98B6}"/>
          </ac:picMkLst>
        </pc:picChg>
      </pc:sldChg>
      <pc:sldChg chg="modNotesTx">
        <pc:chgData name="May Olaug Horverak" userId="a7850010-3044-4b4d-9f15-38caa34ae48c" providerId="ADAL" clId="{D694A8AB-6E1B-4A3A-8F8F-3EEFCF67D85A}" dt="2020-05-06T10:33:28.938" v="1143" actId="20577"/>
        <pc:sldMkLst>
          <pc:docMk/>
          <pc:sldMk cId="1079791282" sldId="332"/>
        </pc:sldMkLst>
      </pc:sldChg>
      <pc:sldChg chg="addSp delSp mod modNotesTx">
        <pc:chgData name="May Olaug Horverak" userId="a7850010-3044-4b4d-9f15-38caa34ae48c" providerId="ADAL" clId="{D694A8AB-6E1B-4A3A-8F8F-3EEFCF67D85A}" dt="2020-05-06T08:58:42.501" v="1137" actId="20577"/>
        <pc:sldMkLst>
          <pc:docMk/>
          <pc:sldMk cId="1807330908" sldId="335"/>
        </pc:sldMkLst>
        <pc:picChg chg="add">
          <ac:chgData name="May Olaug Horverak" userId="a7850010-3044-4b4d-9f15-38caa34ae48c" providerId="ADAL" clId="{D694A8AB-6E1B-4A3A-8F8F-3EEFCF67D85A}" dt="2020-05-05T12:58:16.907" v="220"/>
          <ac:picMkLst>
            <pc:docMk/>
            <pc:sldMk cId="1807330908" sldId="335"/>
            <ac:picMk id="10" creationId="{CB8269D8-EF47-4C4A-8E6E-F70A8445013C}"/>
          </ac:picMkLst>
        </pc:picChg>
        <pc:picChg chg="del">
          <ac:chgData name="May Olaug Horverak" userId="a7850010-3044-4b4d-9f15-38caa34ae48c" providerId="ADAL" clId="{D694A8AB-6E1B-4A3A-8F8F-3EEFCF67D85A}" dt="2020-05-05T12:58:16.246" v="219" actId="478"/>
          <ac:picMkLst>
            <pc:docMk/>
            <pc:sldMk cId="1807330908" sldId="335"/>
            <ac:picMk id="11" creationId="{A57CC486-1633-4EBD-82FB-D8B82F647225}"/>
          </ac:picMkLst>
        </pc:picChg>
      </pc:sldChg>
      <pc:sldChg chg="modNotesTx">
        <pc:chgData name="May Olaug Horverak" userId="a7850010-3044-4b4d-9f15-38caa34ae48c" providerId="ADAL" clId="{D694A8AB-6E1B-4A3A-8F8F-3EEFCF67D85A}" dt="2020-05-14T14:32:29.807" v="1194" actId="20577"/>
        <pc:sldMkLst>
          <pc:docMk/>
          <pc:sldMk cId="341725398" sldId="336"/>
        </pc:sldMkLst>
      </pc:sldChg>
      <pc:sldChg chg="addSp delSp modSp mod modNotesTx">
        <pc:chgData name="May Olaug Horverak" userId="a7850010-3044-4b4d-9f15-38caa34ae48c" providerId="ADAL" clId="{D694A8AB-6E1B-4A3A-8F8F-3EEFCF67D85A}" dt="2020-05-06T08:33:17.624" v="1050" actId="20577"/>
        <pc:sldMkLst>
          <pc:docMk/>
          <pc:sldMk cId="1507594963" sldId="337"/>
        </pc:sldMkLst>
        <pc:spChg chg="mod">
          <ac:chgData name="May Olaug Horverak" userId="a7850010-3044-4b4d-9f15-38caa34ae48c" providerId="ADAL" clId="{D694A8AB-6E1B-4A3A-8F8F-3EEFCF67D85A}" dt="2020-05-05T12:51:19.707" v="24" actId="26606"/>
          <ac:spMkLst>
            <pc:docMk/>
            <pc:sldMk cId="1507594963" sldId="337"/>
            <ac:spMk id="2" creationId="{94BEE835-5924-4EA8-820D-4938F7736A44}"/>
          </ac:spMkLst>
        </pc:spChg>
        <pc:spChg chg="mod">
          <ac:chgData name="May Olaug Horverak" userId="a7850010-3044-4b4d-9f15-38caa34ae48c" providerId="ADAL" clId="{D694A8AB-6E1B-4A3A-8F8F-3EEFCF67D85A}" dt="2020-05-05T12:51:19.723" v="25" actId="27636"/>
          <ac:spMkLst>
            <pc:docMk/>
            <pc:sldMk cId="1507594963" sldId="337"/>
            <ac:spMk id="4" creationId="{FE3D71CF-4FD2-4915-BC0D-F1028CDBFE1F}"/>
          </ac:spMkLst>
        </pc:spChg>
        <pc:spChg chg="mod">
          <ac:chgData name="May Olaug Horverak" userId="a7850010-3044-4b4d-9f15-38caa34ae48c" providerId="ADAL" clId="{D694A8AB-6E1B-4A3A-8F8F-3EEFCF67D85A}" dt="2020-05-05T12:51:19.707" v="24" actId="26606"/>
          <ac:spMkLst>
            <pc:docMk/>
            <pc:sldMk cId="1507594963" sldId="337"/>
            <ac:spMk id="5" creationId="{D5797BAA-6273-4F58-BCB4-1559875B6C53}"/>
          </ac:spMkLst>
        </pc:spChg>
        <pc:spChg chg="add del mod">
          <ac:chgData name="May Olaug Horverak" userId="a7850010-3044-4b4d-9f15-38caa34ae48c" providerId="ADAL" clId="{D694A8AB-6E1B-4A3A-8F8F-3EEFCF67D85A}" dt="2020-05-05T12:51:19.707" v="24" actId="26606"/>
          <ac:spMkLst>
            <pc:docMk/>
            <pc:sldMk cId="1507594963" sldId="337"/>
            <ac:spMk id="6" creationId="{1C94ABB9-2C73-4384-B0C1-DE3313E6129E}"/>
          </ac:spMkLst>
        </pc:spChg>
        <pc:spChg chg="add">
          <ac:chgData name="May Olaug Horverak" userId="a7850010-3044-4b4d-9f15-38caa34ae48c" providerId="ADAL" clId="{D694A8AB-6E1B-4A3A-8F8F-3EEFCF67D85A}" dt="2020-05-05T12:51:19.707" v="24" actId="26606"/>
          <ac:spMkLst>
            <pc:docMk/>
            <pc:sldMk cId="1507594963" sldId="337"/>
            <ac:spMk id="13" creationId="{C75EE8C7-4824-4CBD-9F22-70214E86022B}"/>
          </ac:spMkLst>
        </pc:spChg>
        <pc:picChg chg="del">
          <ac:chgData name="May Olaug Horverak" userId="a7850010-3044-4b4d-9f15-38caa34ae48c" providerId="ADAL" clId="{D694A8AB-6E1B-4A3A-8F8F-3EEFCF67D85A}" dt="2020-05-05T12:51:04.098" v="22" actId="478"/>
          <ac:picMkLst>
            <pc:docMk/>
            <pc:sldMk cId="1507594963" sldId="337"/>
            <ac:picMk id="7" creationId="{EE84D857-10A0-43F0-B6F1-A94FED7DDE5E}"/>
          </ac:picMkLst>
        </pc:picChg>
        <pc:picChg chg="add mod ord">
          <ac:chgData name="May Olaug Horverak" userId="a7850010-3044-4b4d-9f15-38caa34ae48c" providerId="ADAL" clId="{D694A8AB-6E1B-4A3A-8F8F-3EEFCF67D85A}" dt="2020-05-05T12:51:19.707" v="24" actId="26606"/>
          <ac:picMkLst>
            <pc:docMk/>
            <pc:sldMk cId="1507594963" sldId="337"/>
            <ac:picMk id="8" creationId="{8F9A7F84-969C-455B-BCD4-2AB30E4D2A66}"/>
          </ac:picMkLst>
        </pc:picChg>
      </pc:sldChg>
      <pc:sldChg chg="add del">
        <pc:chgData name="May Olaug Horverak" userId="a7850010-3044-4b4d-9f15-38caa34ae48c" providerId="ADAL" clId="{D694A8AB-6E1B-4A3A-8F8F-3EEFCF67D85A}" dt="2020-05-05T13:19:17.817" v="227" actId="47"/>
        <pc:sldMkLst>
          <pc:docMk/>
          <pc:sldMk cId="1294492523" sldId="338"/>
        </pc:sldMkLst>
      </pc:sldChg>
    </pc:docChg>
  </pc:docChgLst>
  <pc:docChgLst>
    <pc:chgData name="May Olaug Horverak" userId="a7850010-3044-4b4d-9f15-38caa34ae48c" providerId="ADAL" clId="{B4A451B9-EC3D-47C7-9FDC-56A52123CD06}"/>
    <pc:docChg chg="modSld">
      <pc:chgData name="May Olaug Horverak" userId="a7850010-3044-4b4d-9f15-38caa34ae48c" providerId="ADAL" clId="{B4A451B9-EC3D-47C7-9FDC-56A52123CD06}" dt="2020-03-19T11:19:14.823" v="17" actId="1076"/>
      <pc:docMkLst>
        <pc:docMk/>
      </pc:docMkLst>
      <pc:sldChg chg="modSp">
        <pc:chgData name="May Olaug Horverak" userId="a7850010-3044-4b4d-9f15-38caa34ae48c" providerId="ADAL" clId="{B4A451B9-EC3D-47C7-9FDC-56A52123CD06}" dt="2020-03-19T11:17:19.031" v="11" actId="1076"/>
        <pc:sldMkLst>
          <pc:docMk/>
          <pc:sldMk cId="1951456915" sldId="273"/>
        </pc:sldMkLst>
        <pc:spChg chg="mod">
          <ac:chgData name="May Olaug Horverak" userId="a7850010-3044-4b4d-9f15-38caa34ae48c" providerId="ADAL" clId="{B4A451B9-EC3D-47C7-9FDC-56A52123CD06}" dt="2020-03-19T11:17:19.031" v="11" actId="1076"/>
          <ac:spMkLst>
            <pc:docMk/>
            <pc:sldMk cId="1951456915" sldId="273"/>
            <ac:spMk id="11" creationId="{C5770818-FF0F-0843-A449-DEF9B2846075}"/>
          </ac:spMkLst>
        </pc:spChg>
      </pc:sldChg>
      <pc:sldChg chg="modSp">
        <pc:chgData name="May Olaug Horverak" userId="a7850010-3044-4b4d-9f15-38caa34ae48c" providerId="ADAL" clId="{B4A451B9-EC3D-47C7-9FDC-56A52123CD06}" dt="2020-03-19T11:17:11.044" v="10" actId="1076"/>
        <pc:sldMkLst>
          <pc:docMk/>
          <pc:sldMk cId="2804743335" sldId="295"/>
        </pc:sldMkLst>
        <pc:spChg chg="mod">
          <ac:chgData name="May Olaug Horverak" userId="a7850010-3044-4b4d-9f15-38caa34ae48c" providerId="ADAL" clId="{B4A451B9-EC3D-47C7-9FDC-56A52123CD06}" dt="2020-03-19T11:17:06.536" v="9" actId="403"/>
          <ac:spMkLst>
            <pc:docMk/>
            <pc:sldMk cId="2804743335" sldId="295"/>
            <ac:spMk id="2" creationId="{00000000-0000-0000-0000-000000000000}"/>
          </ac:spMkLst>
        </pc:spChg>
        <pc:spChg chg="mod">
          <ac:chgData name="May Olaug Horverak" userId="a7850010-3044-4b4d-9f15-38caa34ae48c" providerId="ADAL" clId="{B4A451B9-EC3D-47C7-9FDC-56A52123CD06}" dt="2020-03-19T11:17:11.044" v="10" actId="1076"/>
          <ac:spMkLst>
            <pc:docMk/>
            <pc:sldMk cId="2804743335" sldId="295"/>
            <ac:spMk id="3" creationId="{00000000-0000-0000-0000-000000000000}"/>
          </ac:spMkLst>
        </pc:spChg>
      </pc:sldChg>
      <pc:sldChg chg="modNotesTx">
        <pc:chgData name="May Olaug Horverak" userId="a7850010-3044-4b4d-9f15-38caa34ae48c" providerId="ADAL" clId="{B4A451B9-EC3D-47C7-9FDC-56A52123CD06}" dt="2020-03-19T10:56:42.985" v="6" actId="20577"/>
        <pc:sldMkLst>
          <pc:docMk/>
          <pc:sldMk cId="2313557691" sldId="316"/>
        </pc:sldMkLst>
      </pc:sldChg>
      <pc:sldChg chg="modNotesTx">
        <pc:chgData name="May Olaug Horverak" userId="a7850010-3044-4b4d-9f15-38caa34ae48c" providerId="ADAL" clId="{B4A451B9-EC3D-47C7-9FDC-56A52123CD06}" dt="2020-03-19T10:54:46.013" v="0" actId="20577"/>
        <pc:sldMkLst>
          <pc:docMk/>
          <pc:sldMk cId="83417961" sldId="328"/>
        </pc:sldMkLst>
      </pc:sldChg>
      <pc:sldChg chg="modSp">
        <pc:chgData name="May Olaug Horverak" userId="a7850010-3044-4b4d-9f15-38caa34ae48c" providerId="ADAL" clId="{B4A451B9-EC3D-47C7-9FDC-56A52123CD06}" dt="2020-03-19T11:17:32.381" v="13" actId="1076"/>
        <pc:sldMkLst>
          <pc:docMk/>
          <pc:sldMk cId="1250377918" sldId="333"/>
        </pc:sldMkLst>
        <pc:spChg chg="mod">
          <ac:chgData name="May Olaug Horverak" userId="a7850010-3044-4b4d-9f15-38caa34ae48c" providerId="ADAL" clId="{B4A451B9-EC3D-47C7-9FDC-56A52123CD06}" dt="2020-03-19T11:17:32.381" v="13" actId="1076"/>
          <ac:spMkLst>
            <pc:docMk/>
            <pc:sldMk cId="1250377918" sldId="333"/>
            <ac:spMk id="11" creationId="{C5770818-FF0F-0843-A449-DEF9B2846075}"/>
          </ac:spMkLst>
        </pc:spChg>
      </pc:sldChg>
      <pc:sldChg chg="modSp">
        <pc:chgData name="May Olaug Horverak" userId="a7850010-3044-4b4d-9f15-38caa34ae48c" providerId="ADAL" clId="{B4A451B9-EC3D-47C7-9FDC-56A52123CD06}" dt="2020-03-19T11:17:44.767" v="15" actId="1076"/>
        <pc:sldMkLst>
          <pc:docMk/>
          <pc:sldMk cId="3355355063" sldId="334"/>
        </pc:sldMkLst>
        <pc:spChg chg="mod">
          <ac:chgData name="May Olaug Horverak" userId="a7850010-3044-4b4d-9f15-38caa34ae48c" providerId="ADAL" clId="{B4A451B9-EC3D-47C7-9FDC-56A52123CD06}" dt="2020-03-19T11:17:44.767" v="15" actId="1076"/>
          <ac:spMkLst>
            <pc:docMk/>
            <pc:sldMk cId="3355355063" sldId="334"/>
            <ac:spMk id="11" creationId="{C5770818-FF0F-0843-A449-DEF9B2846075}"/>
          </ac:spMkLst>
        </pc:spChg>
      </pc:sldChg>
      <pc:sldChg chg="modSp">
        <pc:chgData name="May Olaug Horverak" userId="a7850010-3044-4b4d-9f15-38caa34ae48c" providerId="ADAL" clId="{B4A451B9-EC3D-47C7-9FDC-56A52123CD06}" dt="2020-03-19T11:19:14.823" v="17" actId="1076"/>
        <pc:sldMkLst>
          <pc:docMk/>
          <pc:sldMk cId="341725398" sldId="336"/>
        </pc:sldMkLst>
        <pc:spChg chg="mod">
          <ac:chgData name="May Olaug Horverak" userId="a7850010-3044-4b4d-9f15-38caa34ae48c" providerId="ADAL" clId="{B4A451B9-EC3D-47C7-9FDC-56A52123CD06}" dt="2020-03-19T11:19:14.823" v="17" actId="1076"/>
          <ac:spMkLst>
            <pc:docMk/>
            <pc:sldMk cId="341725398" sldId="336"/>
            <ac:spMk id="11" creationId="{C5770818-FF0F-0843-A449-DEF9B284607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A85DC-8C3C-4CD2-9ADF-14149B5A62AC}" type="datetimeFigureOut">
              <a:rPr lang="nb-NO" smtClean="0"/>
              <a:t>14.05.2020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6FEA3-437D-4335-B615-4E065C45DE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1865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Introduction</a:t>
            </a:r>
            <a:r>
              <a:rPr lang="nb-NO" dirty="0"/>
              <a:t>: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children</a:t>
            </a:r>
            <a:r>
              <a:rPr lang="nb-NO" dirty="0"/>
              <a:t> have hard times </a:t>
            </a:r>
            <a:r>
              <a:rPr lang="nb-NO" dirty="0" err="1"/>
              <a:t>now</a:t>
            </a:r>
            <a:r>
              <a:rPr lang="nb-NO" dirty="0"/>
              <a:t> and </a:t>
            </a:r>
            <a:r>
              <a:rPr lang="nb-NO" dirty="0" err="1"/>
              <a:t>then</a:t>
            </a:r>
            <a:r>
              <a:rPr lang="nb-NO" dirty="0"/>
              <a:t>, in </a:t>
            </a:r>
            <a:r>
              <a:rPr lang="nb-NO" dirty="0" err="1"/>
              <a:t>school</a:t>
            </a:r>
            <a:r>
              <a:rPr lang="nb-NO" dirty="0"/>
              <a:t> and in </a:t>
            </a:r>
            <a:r>
              <a:rPr lang="nb-NO" dirty="0" err="1"/>
              <a:t>life</a:t>
            </a:r>
            <a:r>
              <a:rPr lang="nb-NO" dirty="0"/>
              <a:t>, and </a:t>
            </a:r>
            <a:r>
              <a:rPr lang="nb-NO" dirty="0" err="1"/>
              <a:t>learning</a:t>
            </a:r>
            <a:r>
              <a:rPr lang="nb-NO" dirty="0"/>
              <a:t> </a:t>
            </a:r>
            <a:r>
              <a:rPr lang="nb-NO" dirty="0" err="1"/>
              <a:t>how</a:t>
            </a:r>
            <a:r>
              <a:rPr lang="nb-NO" dirty="0"/>
              <a:t> to master </a:t>
            </a:r>
            <a:r>
              <a:rPr lang="nb-NO" dirty="0" err="1"/>
              <a:t>life</a:t>
            </a:r>
            <a:r>
              <a:rPr lang="nb-NO" dirty="0"/>
              <a:t> and </a:t>
            </a:r>
            <a:r>
              <a:rPr lang="nb-NO" dirty="0" err="1"/>
              <a:t>school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. </a:t>
            </a:r>
            <a:r>
              <a:rPr lang="nb-NO" dirty="0" err="1"/>
              <a:t>Therefore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time </a:t>
            </a:r>
            <a:r>
              <a:rPr lang="nb-NO" dirty="0" err="1"/>
              <a:t>on</a:t>
            </a:r>
            <a:r>
              <a:rPr lang="nb-NO" dirty="0"/>
              <a:t> a </a:t>
            </a:r>
            <a:r>
              <a:rPr lang="nb-NO" dirty="0" err="1"/>
              <a:t>method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is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exactly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.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compare</a:t>
            </a:r>
            <a:r>
              <a:rPr lang="nb-NO" dirty="0"/>
              <a:t> </a:t>
            </a:r>
            <a:r>
              <a:rPr lang="nb-NO" dirty="0" err="1"/>
              <a:t>life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climbing</a:t>
            </a:r>
            <a:r>
              <a:rPr lang="nb-NO" dirty="0"/>
              <a:t> a </a:t>
            </a:r>
            <a:r>
              <a:rPr lang="nb-NO" dirty="0" err="1"/>
              <a:t>mountain</a:t>
            </a:r>
            <a:r>
              <a:rPr lang="nb-NO" dirty="0"/>
              <a:t>. </a:t>
            </a:r>
            <a:r>
              <a:rPr lang="nb-NO" dirty="0" err="1"/>
              <a:t>Sometimes</a:t>
            </a:r>
            <a:r>
              <a:rPr lang="nb-NO" dirty="0"/>
              <a:t> it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seem</a:t>
            </a:r>
            <a:r>
              <a:rPr lang="nb-NO" dirty="0"/>
              <a:t> </a:t>
            </a:r>
            <a:r>
              <a:rPr lang="nb-NO" dirty="0" err="1"/>
              <a:t>difficult</a:t>
            </a:r>
            <a:r>
              <a:rPr lang="nb-NO" dirty="0"/>
              <a:t> to </a:t>
            </a:r>
            <a:r>
              <a:rPr lang="nb-NO" dirty="0" err="1"/>
              <a:t>reach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top</a:t>
            </a:r>
            <a:r>
              <a:rPr lang="nb-NO" dirty="0"/>
              <a:t>, and </a:t>
            </a:r>
            <a:r>
              <a:rPr lang="nb-NO" dirty="0" err="1"/>
              <a:t>sometimes</a:t>
            </a:r>
            <a:r>
              <a:rPr lang="nb-NO" dirty="0"/>
              <a:t> it is not </a:t>
            </a:r>
            <a:r>
              <a:rPr lang="nb-NO" dirty="0" err="1"/>
              <a:t>possible</a:t>
            </a:r>
            <a:r>
              <a:rPr lang="nb-NO" dirty="0"/>
              <a:t> to </a:t>
            </a:r>
            <a:r>
              <a:rPr lang="nb-NO" dirty="0" err="1"/>
              <a:t>climb</a:t>
            </a:r>
            <a:r>
              <a:rPr lang="nb-NO" dirty="0"/>
              <a:t> </a:t>
            </a:r>
            <a:r>
              <a:rPr lang="nb-NO" dirty="0" err="1"/>
              <a:t>directly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top</a:t>
            </a:r>
            <a:r>
              <a:rPr lang="nb-NO" dirty="0"/>
              <a:t>, so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</a:t>
            </a:r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detours</a:t>
            </a:r>
            <a:r>
              <a:rPr lang="nb-NO" dirty="0"/>
              <a:t>. It is </a:t>
            </a:r>
            <a:r>
              <a:rPr lang="nb-NO" dirty="0" err="1"/>
              <a:t>the</a:t>
            </a:r>
            <a:r>
              <a:rPr lang="nb-NO" dirty="0"/>
              <a:t> same </a:t>
            </a:r>
            <a:r>
              <a:rPr lang="nb-NO" dirty="0" err="1"/>
              <a:t>way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life</a:t>
            </a:r>
            <a:r>
              <a:rPr lang="nb-NO" dirty="0"/>
              <a:t>. </a:t>
            </a:r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have to </a:t>
            </a:r>
            <a:r>
              <a:rPr lang="nb-NO" dirty="0" err="1"/>
              <a:t>try</a:t>
            </a:r>
            <a:r>
              <a:rPr lang="nb-NO" dirty="0"/>
              <a:t> different </a:t>
            </a:r>
            <a:r>
              <a:rPr lang="nb-NO" dirty="0" err="1"/>
              <a:t>things</a:t>
            </a:r>
            <a:r>
              <a:rPr lang="nb-NO" dirty="0"/>
              <a:t> to </a:t>
            </a:r>
            <a:r>
              <a:rPr lang="nb-NO" dirty="0" err="1"/>
              <a:t>find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it </a:t>
            </a:r>
            <a:r>
              <a:rPr lang="nb-NO" dirty="0" err="1"/>
              <a:t>takes</a:t>
            </a:r>
            <a:r>
              <a:rPr lang="nb-NO" dirty="0"/>
              <a:t> for </a:t>
            </a:r>
            <a:r>
              <a:rPr lang="nb-NO" dirty="0" err="1"/>
              <a:t>us</a:t>
            </a:r>
            <a:r>
              <a:rPr lang="nb-NO" dirty="0"/>
              <a:t> to be happy. The </a:t>
            </a:r>
            <a:r>
              <a:rPr lang="nb-NO" dirty="0" err="1"/>
              <a:t>method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going</a:t>
            </a:r>
            <a:r>
              <a:rPr lang="nb-NO" dirty="0"/>
              <a:t> to </a:t>
            </a:r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here</a:t>
            </a:r>
            <a:r>
              <a:rPr lang="nb-NO" dirty="0"/>
              <a:t> is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finding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wishes</a:t>
            </a:r>
            <a:r>
              <a:rPr lang="nb-NO" dirty="0"/>
              <a:t> for,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already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,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difficult</a:t>
            </a:r>
            <a:r>
              <a:rPr lang="nb-NO" dirty="0"/>
              <a:t> and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needs</a:t>
            </a:r>
            <a:r>
              <a:rPr lang="nb-NO" dirty="0"/>
              <a:t> to do </a:t>
            </a:r>
            <a:r>
              <a:rPr lang="nb-NO" dirty="0" err="1"/>
              <a:t>something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6421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Introduction</a:t>
            </a:r>
            <a:r>
              <a:rPr lang="nb-NO" dirty="0"/>
              <a:t>: In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session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sum up </a:t>
            </a:r>
            <a:r>
              <a:rPr lang="nb-NO" dirty="0" err="1"/>
              <a:t>something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wrote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last </a:t>
            </a:r>
            <a:r>
              <a:rPr lang="nb-NO" dirty="0" err="1"/>
              <a:t>session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for </a:t>
            </a:r>
            <a:r>
              <a:rPr lang="nb-NO" dirty="0" err="1"/>
              <a:t>you</a:t>
            </a:r>
            <a:r>
              <a:rPr lang="nb-NO" dirty="0"/>
              <a:t>,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good</a:t>
            </a:r>
            <a:r>
              <a:rPr lang="nb-NO" dirty="0"/>
              <a:t> and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difficult</a:t>
            </a:r>
            <a:r>
              <a:rPr lang="nb-NO" dirty="0"/>
              <a:t>. I (</a:t>
            </a:r>
            <a:r>
              <a:rPr lang="nb-NO" dirty="0" err="1"/>
              <a:t>teacher</a:t>
            </a:r>
            <a:r>
              <a:rPr lang="nb-NO" dirty="0"/>
              <a:t>) has </a:t>
            </a:r>
            <a:r>
              <a:rPr lang="nb-NO" dirty="0" err="1"/>
              <a:t>selected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from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reflections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</a:t>
            </a:r>
            <a:r>
              <a:rPr lang="nb-NO" dirty="0" err="1"/>
              <a:t>closer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and </a:t>
            </a:r>
            <a:r>
              <a:rPr lang="nb-NO" dirty="0" err="1"/>
              <a:t>that</a:t>
            </a:r>
            <a:r>
              <a:rPr lang="nb-NO" dirty="0"/>
              <a:t> are </a:t>
            </a:r>
            <a:r>
              <a:rPr lang="nb-NO" dirty="0" err="1"/>
              <a:t>important</a:t>
            </a:r>
            <a:r>
              <a:rPr lang="nb-NO" dirty="0"/>
              <a:t> for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. </a:t>
            </a:r>
            <a:r>
              <a:rPr lang="nb-NO" baseline="0" dirty="0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3217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has </a:t>
            </a:r>
            <a:r>
              <a:rPr lang="nb-NO" dirty="0" err="1"/>
              <a:t>added</a:t>
            </a:r>
            <a:r>
              <a:rPr lang="nb-NO" dirty="0"/>
              <a:t> a list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/>
              <a:t>reflections</a:t>
            </a:r>
            <a:r>
              <a:rPr lang="nb-NO" dirty="0"/>
              <a:t>. </a:t>
            </a:r>
            <a:r>
              <a:rPr lang="nb-NO" dirty="0" err="1"/>
              <a:t>Necessary</a:t>
            </a:r>
            <a:r>
              <a:rPr lang="nb-NO" dirty="0"/>
              <a:t> </a:t>
            </a:r>
            <a:r>
              <a:rPr lang="nb-NO" dirty="0" err="1"/>
              <a:t>changes</a:t>
            </a:r>
            <a:r>
              <a:rPr lang="nb-NO" dirty="0"/>
              <a:t> have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made</a:t>
            </a:r>
            <a:r>
              <a:rPr lang="nb-NO" dirty="0"/>
              <a:t> to </a:t>
            </a:r>
            <a:r>
              <a:rPr lang="nb-NO" dirty="0" err="1"/>
              <a:t>maintain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. </a:t>
            </a:r>
            <a:r>
              <a:rPr lang="nb-NO" dirty="0" err="1"/>
              <a:t>Use</a:t>
            </a:r>
            <a:r>
              <a:rPr lang="nb-NO" dirty="0"/>
              <a:t> bold, </a:t>
            </a:r>
            <a:r>
              <a:rPr lang="nb-NO" dirty="0" err="1"/>
              <a:t>coloured</a:t>
            </a:r>
            <a:r>
              <a:rPr lang="nb-NO" dirty="0"/>
              <a:t> letters for </a:t>
            </a:r>
            <a:r>
              <a:rPr lang="nb-NO" dirty="0" err="1"/>
              <a:t>important</a:t>
            </a:r>
            <a:r>
              <a:rPr lang="nb-NO" dirty="0"/>
              <a:t> elements, for </a:t>
            </a:r>
            <a:r>
              <a:rPr lang="nb-NO" dirty="0" err="1"/>
              <a:t>examples</a:t>
            </a:r>
            <a:r>
              <a:rPr lang="nb-NO" dirty="0"/>
              <a:t> «</a:t>
            </a:r>
            <a:r>
              <a:rPr lang="nb-NO" dirty="0" err="1"/>
              <a:t>Friends</a:t>
            </a:r>
            <a:r>
              <a:rPr lang="nb-NO" dirty="0"/>
              <a:t>» in green, «</a:t>
            </a:r>
            <a:r>
              <a:rPr lang="nb-NO" dirty="0" err="1"/>
              <a:t>Sleep</a:t>
            </a:r>
            <a:r>
              <a:rPr lang="nb-NO" dirty="0"/>
              <a:t>» in red, «Have </a:t>
            </a:r>
            <a:r>
              <a:rPr lang="nb-NO" dirty="0" err="1"/>
              <a:t>fun</a:t>
            </a:r>
            <a:r>
              <a:rPr lang="nb-NO" dirty="0"/>
              <a:t>» in </a:t>
            </a:r>
            <a:r>
              <a:rPr lang="nb-NO" dirty="0" err="1"/>
              <a:t>blue</a:t>
            </a:r>
            <a:r>
              <a:rPr lang="nb-NO" dirty="0"/>
              <a:t> etc.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3986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has </a:t>
            </a:r>
            <a:r>
              <a:rPr lang="nb-NO" dirty="0" err="1"/>
              <a:t>made</a:t>
            </a:r>
            <a:r>
              <a:rPr lang="nb-NO" dirty="0"/>
              <a:t> a list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/>
              <a:t>reflections</a:t>
            </a:r>
            <a:r>
              <a:rPr lang="nb-NO" dirty="0"/>
              <a:t>. </a:t>
            </a:r>
            <a:r>
              <a:rPr lang="nb-NO" dirty="0" err="1"/>
              <a:t>Necessary</a:t>
            </a:r>
            <a:r>
              <a:rPr lang="nb-NO" dirty="0"/>
              <a:t> </a:t>
            </a:r>
            <a:r>
              <a:rPr lang="nb-NO" dirty="0" err="1"/>
              <a:t>changes</a:t>
            </a:r>
            <a:r>
              <a:rPr lang="nb-NO" dirty="0"/>
              <a:t> have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made</a:t>
            </a:r>
            <a:r>
              <a:rPr lang="nb-NO" dirty="0"/>
              <a:t> to </a:t>
            </a:r>
            <a:r>
              <a:rPr lang="nb-NO" dirty="0" err="1"/>
              <a:t>maintain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. </a:t>
            </a:r>
            <a:r>
              <a:rPr lang="nb-NO" dirty="0" err="1"/>
              <a:t>Use</a:t>
            </a:r>
            <a:r>
              <a:rPr lang="nb-NO" dirty="0"/>
              <a:t> bold, </a:t>
            </a:r>
            <a:r>
              <a:rPr lang="nb-NO" dirty="0" err="1"/>
              <a:t>coloured</a:t>
            </a:r>
            <a:r>
              <a:rPr lang="nb-NO" dirty="0"/>
              <a:t> letters for </a:t>
            </a:r>
            <a:r>
              <a:rPr lang="nb-NO" dirty="0" err="1"/>
              <a:t>important</a:t>
            </a:r>
            <a:r>
              <a:rPr lang="nb-NO" dirty="0"/>
              <a:t> elements, for </a:t>
            </a:r>
            <a:r>
              <a:rPr lang="nb-NO" dirty="0" err="1"/>
              <a:t>example</a:t>
            </a:r>
            <a:r>
              <a:rPr lang="nb-NO" dirty="0"/>
              <a:t> «I am a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friend</a:t>
            </a:r>
            <a:r>
              <a:rPr lang="nb-NO" dirty="0"/>
              <a:t>» in red, «</a:t>
            </a:r>
            <a:r>
              <a:rPr lang="nb-NO" dirty="0" err="1"/>
              <a:t>Having</a:t>
            </a:r>
            <a:r>
              <a:rPr lang="nb-NO" dirty="0"/>
              <a:t> a </a:t>
            </a:r>
            <a:r>
              <a:rPr lang="nb-NO" dirty="0" err="1"/>
              <a:t>good</a:t>
            </a:r>
            <a:r>
              <a:rPr lang="nb-NO" dirty="0"/>
              <a:t> time» in green, «Good in English» in </a:t>
            </a:r>
            <a:r>
              <a:rPr lang="nb-NO" dirty="0" err="1"/>
              <a:t>yellow</a:t>
            </a:r>
            <a:r>
              <a:rPr lang="nb-NO" dirty="0"/>
              <a:t>. «I </a:t>
            </a:r>
            <a:r>
              <a:rPr lang="nb-NO" dirty="0" err="1"/>
              <a:t>respect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» in </a:t>
            </a:r>
            <a:r>
              <a:rPr lang="nb-NO" dirty="0" err="1"/>
              <a:t>purple</a:t>
            </a:r>
            <a:r>
              <a:rPr lang="nb-NO" dirty="0"/>
              <a:t>, «</a:t>
            </a:r>
            <a:r>
              <a:rPr lang="nb-NO" dirty="0" err="1"/>
              <a:t>Dutiful</a:t>
            </a:r>
            <a:r>
              <a:rPr lang="nb-NO" dirty="0"/>
              <a:t>» in </a:t>
            </a:r>
            <a:r>
              <a:rPr lang="nb-NO" dirty="0" err="1"/>
              <a:t>blue</a:t>
            </a:r>
            <a:r>
              <a:rPr lang="nb-NO" dirty="0"/>
              <a:t> etc. </a:t>
            </a:r>
            <a:r>
              <a:rPr lang="nb-NO" dirty="0" err="1"/>
              <a:t>Unfortunately</a:t>
            </a:r>
            <a:r>
              <a:rPr lang="nb-NO" dirty="0"/>
              <a:t>, </a:t>
            </a:r>
            <a:r>
              <a:rPr lang="nb-NO" dirty="0" err="1"/>
              <a:t>some</a:t>
            </a:r>
            <a:r>
              <a:rPr lang="nb-NO" dirty="0"/>
              <a:t> students </a:t>
            </a:r>
            <a:r>
              <a:rPr lang="nb-NO" dirty="0" err="1"/>
              <a:t>write</a:t>
            </a:r>
            <a:r>
              <a:rPr lang="nb-NO" dirty="0"/>
              <a:t> «NOTHING», or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cannot</a:t>
            </a:r>
            <a:r>
              <a:rPr lang="nb-NO" dirty="0"/>
              <a:t>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something</a:t>
            </a:r>
            <a:r>
              <a:rPr lang="nb-NO" dirty="0"/>
              <a:t> positive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 or </a:t>
            </a:r>
            <a:r>
              <a:rPr lang="nb-NO" dirty="0" err="1"/>
              <a:t>their</a:t>
            </a:r>
            <a:r>
              <a:rPr lang="nb-NO" dirty="0"/>
              <a:t> lives.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make </a:t>
            </a:r>
            <a:r>
              <a:rPr lang="nb-NO" dirty="0" err="1"/>
              <a:t>this</a:t>
            </a:r>
            <a:r>
              <a:rPr lang="nb-NO" dirty="0"/>
              <a:t> visible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mentioning</a:t>
            </a:r>
            <a:r>
              <a:rPr lang="nb-NO" dirty="0"/>
              <a:t> </a:t>
            </a:r>
            <a:r>
              <a:rPr lang="nb-NO" dirty="0" err="1"/>
              <a:t>specific</a:t>
            </a:r>
            <a:r>
              <a:rPr lang="nb-NO" dirty="0"/>
              <a:t> </a:t>
            </a:r>
            <a:r>
              <a:rPr lang="nb-NO" dirty="0" err="1"/>
              <a:t>numbers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have </a:t>
            </a:r>
            <a:r>
              <a:rPr lang="nb-NO" dirty="0" err="1"/>
              <a:t>written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(to </a:t>
            </a:r>
            <a:r>
              <a:rPr lang="nb-NO" dirty="0" err="1"/>
              <a:t>maintain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) og </a:t>
            </a:r>
            <a:r>
              <a:rPr lang="nb-NO" dirty="0" err="1"/>
              <a:t>emphasise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EVERYONE has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qualities</a:t>
            </a:r>
            <a:r>
              <a:rPr lang="nb-NO" dirty="0"/>
              <a:t> </a:t>
            </a:r>
            <a:r>
              <a:rPr lang="nb-NO" dirty="0" err="1"/>
              <a:t>even</a:t>
            </a:r>
            <a:r>
              <a:rPr lang="nb-NO" dirty="0"/>
              <a:t> </a:t>
            </a:r>
            <a:r>
              <a:rPr lang="nb-NO" dirty="0" err="1"/>
              <a:t>though</a:t>
            </a:r>
            <a:r>
              <a:rPr lang="nb-NO" dirty="0"/>
              <a:t> it is not </a:t>
            </a:r>
            <a:r>
              <a:rPr lang="nb-NO" dirty="0" err="1"/>
              <a:t>always</a:t>
            </a:r>
            <a:r>
              <a:rPr lang="nb-NO" dirty="0"/>
              <a:t> </a:t>
            </a:r>
            <a:r>
              <a:rPr lang="nb-NO" dirty="0" err="1"/>
              <a:t>easy</a:t>
            </a:r>
            <a:r>
              <a:rPr lang="nb-NO" dirty="0"/>
              <a:t> to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in </a:t>
            </a:r>
            <a:r>
              <a:rPr lang="nb-NO" dirty="0" err="1"/>
              <a:t>life</a:t>
            </a:r>
            <a:r>
              <a:rPr lang="nb-NO" dirty="0"/>
              <a:t> is hard. </a:t>
            </a:r>
            <a:r>
              <a:rPr lang="nb-NO" dirty="0" err="1"/>
              <a:t>Specify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it is </a:t>
            </a:r>
            <a:r>
              <a:rPr lang="nb-NO" dirty="0" err="1"/>
              <a:t>important</a:t>
            </a:r>
            <a:r>
              <a:rPr lang="nb-NO" dirty="0"/>
              <a:t> to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oneself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«</a:t>
            </a:r>
            <a:r>
              <a:rPr lang="nb-NO" b="0" dirty="0" err="1"/>
              <a:t>kind</a:t>
            </a:r>
            <a:r>
              <a:rPr lang="nb-NO" b="0" dirty="0"/>
              <a:t>» </a:t>
            </a:r>
            <a:r>
              <a:rPr lang="nb-NO" b="0" dirty="0" err="1"/>
              <a:t>eyes</a:t>
            </a:r>
            <a:r>
              <a:rPr lang="nb-NO" b="0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2867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has </a:t>
            </a:r>
            <a:r>
              <a:rPr lang="nb-NO" dirty="0" err="1"/>
              <a:t>made</a:t>
            </a:r>
            <a:r>
              <a:rPr lang="nb-NO" dirty="0"/>
              <a:t> a list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/>
              <a:t>reflections</a:t>
            </a:r>
            <a:r>
              <a:rPr lang="nb-NO" dirty="0"/>
              <a:t>. </a:t>
            </a:r>
            <a:r>
              <a:rPr lang="nb-NO" dirty="0" err="1"/>
              <a:t>Necessary</a:t>
            </a:r>
            <a:r>
              <a:rPr lang="nb-NO" dirty="0"/>
              <a:t> </a:t>
            </a:r>
            <a:r>
              <a:rPr lang="nb-NO" dirty="0" err="1"/>
              <a:t>changes</a:t>
            </a:r>
            <a:r>
              <a:rPr lang="nb-NO" dirty="0"/>
              <a:t> have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made</a:t>
            </a:r>
            <a:r>
              <a:rPr lang="nb-NO" dirty="0"/>
              <a:t> to </a:t>
            </a:r>
            <a:r>
              <a:rPr lang="nb-NO" dirty="0" err="1"/>
              <a:t>maintain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. </a:t>
            </a:r>
            <a:r>
              <a:rPr lang="nb-NO" dirty="0" err="1"/>
              <a:t>Use</a:t>
            </a:r>
            <a:r>
              <a:rPr lang="nb-NO" dirty="0"/>
              <a:t> bold, </a:t>
            </a:r>
            <a:r>
              <a:rPr lang="nb-NO" dirty="0" err="1"/>
              <a:t>coloured</a:t>
            </a:r>
            <a:r>
              <a:rPr lang="nb-NO" dirty="0"/>
              <a:t> letters for </a:t>
            </a:r>
            <a:r>
              <a:rPr lang="nb-NO" dirty="0" err="1"/>
              <a:t>important</a:t>
            </a:r>
            <a:r>
              <a:rPr lang="nb-NO" dirty="0"/>
              <a:t> elements, for </a:t>
            </a:r>
            <a:r>
              <a:rPr lang="nb-NO" dirty="0" err="1"/>
              <a:t>example</a:t>
            </a:r>
            <a:r>
              <a:rPr lang="nb-NO" dirty="0"/>
              <a:t> «Drama and </a:t>
            </a:r>
            <a:r>
              <a:rPr lang="nb-NO" dirty="0" err="1"/>
              <a:t>conflicts</a:t>
            </a:r>
            <a:r>
              <a:rPr lang="nb-NO" dirty="0"/>
              <a:t>» in red, «</a:t>
            </a:r>
            <a:r>
              <a:rPr lang="nb-NO" dirty="0" err="1"/>
              <a:t>Pressure</a:t>
            </a:r>
            <a:r>
              <a:rPr lang="nb-NO" dirty="0"/>
              <a:t> and stress» in </a:t>
            </a:r>
            <a:r>
              <a:rPr lang="nb-NO" dirty="0" err="1"/>
              <a:t>blue</a:t>
            </a:r>
            <a:r>
              <a:rPr lang="nb-NO" dirty="0"/>
              <a:t>, «</a:t>
            </a:r>
            <a:r>
              <a:rPr lang="nb-NO" dirty="0" err="1"/>
              <a:t>Afraid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 </a:t>
            </a:r>
            <a:r>
              <a:rPr lang="nb-NO" dirty="0" err="1"/>
              <a:t>think</a:t>
            </a:r>
            <a:r>
              <a:rPr lang="nb-NO" dirty="0"/>
              <a:t>» in gren, «Little </a:t>
            </a:r>
            <a:r>
              <a:rPr lang="nb-NO" dirty="0" err="1"/>
              <a:t>sleep</a:t>
            </a:r>
            <a:r>
              <a:rPr lang="nb-NO" dirty="0"/>
              <a:t>» in </a:t>
            </a:r>
            <a:r>
              <a:rPr lang="nb-NO" dirty="0" err="1"/>
              <a:t>grey</a:t>
            </a:r>
            <a:r>
              <a:rPr lang="nb-NO" dirty="0"/>
              <a:t> etc.</a:t>
            </a:r>
            <a:r>
              <a:rPr lang="nb-NO" baseline="0" dirty="0"/>
              <a:t> </a:t>
            </a:r>
            <a:r>
              <a:rPr lang="nb-NO" baseline="0" dirty="0" err="1"/>
              <a:t>Explain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much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this</a:t>
            </a:r>
            <a:r>
              <a:rPr lang="nb-NO" baseline="0" dirty="0"/>
              <a:t> is </a:t>
            </a:r>
            <a:r>
              <a:rPr lang="nb-NO" baseline="0" dirty="0" err="1"/>
              <a:t>completely</a:t>
            </a:r>
            <a:r>
              <a:rPr lang="nb-NO" baseline="0" dirty="0"/>
              <a:t> normal for </a:t>
            </a:r>
            <a:r>
              <a:rPr lang="nb-NO" baseline="0" dirty="0" err="1"/>
              <a:t>children</a:t>
            </a:r>
            <a:r>
              <a:rPr lang="nb-NO" baseline="0" dirty="0"/>
              <a:t> and </a:t>
            </a:r>
            <a:r>
              <a:rPr lang="nb-NO" baseline="0" dirty="0" err="1"/>
              <a:t>young</a:t>
            </a:r>
            <a:r>
              <a:rPr lang="nb-NO" baseline="0" dirty="0"/>
              <a:t> </a:t>
            </a:r>
            <a:r>
              <a:rPr lang="nb-NO" baseline="0" dirty="0" err="1"/>
              <a:t>people</a:t>
            </a:r>
            <a:r>
              <a:rPr lang="nb-NO" baseline="0" dirty="0"/>
              <a:t> to </a:t>
            </a:r>
            <a:r>
              <a:rPr lang="nb-NO" baseline="0" dirty="0" err="1"/>
              <a:t>struggle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, and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</a:t>
            </a:r>
            <a:r>
              <a:rPr lang="nb-NO" baseline="0" dirty="0" err="1"/>
              <a:t>will</a:t>
            </a:r>
            <a:r>
              <a:rPr lang="nb-NO" baseline="0" dirty="0"/>
              <a:t> </a:t>
            </a:r>
            <a:r>
              <a:rPr lang="nb-NO" baseline="0" dirty="0" err="1"/>
              <a:t>look</a:t>
            </a:r>
            <a:r>
              <a:rPr lang="nb-NO" baseline="0" dirty="0"/>
              <a:t> </a:t>
            </a:r>
            <a:r>
              <a:rPr lang="nb-NO" baseline="0" dirty="0" err="1"/>
              <a:t>closer</a:t>
            </a:r>
            <a:r>
              <a:rPr lang="nb-NO" baseline="0" dirty="0"/>
              <a:t> </a:t>
            </a:r>
            <a:r>
              <a:rPr lang="nb-NO" baseline="0" dirty="0" err="1"/>
              <a:t>into</a:t>
            </a:r>
            <a:r>
              <a:rPr lang="nb-NO" baseline="0" dirty="0"/>
              <a:t> </a:t>
            </a:r>
            <a:r>
              <a:rPr lang="nb-NO" baseline="0" dirty="0" err="1"/>
              <a:t>how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</a:t>
            </a:r>
            <a:r>
              <a:rPr lang="nb-NO" baseline="0" dirty="0" err="1"/>
              <a:t>can</a:t>
            </a:r>
            <a:r>
              <a:rPr lang="nb-NO" baseline="0" dirty="0"/>
              <a:t> handle and/or </a:t>
            </a:r>
            <a:r>
              <a:rPr lang="nb-NO" baseline="0" dirty="0" err="1"/>
              <a:t>solve</a:t>
            </a:r>
            <a:r>
              <a:rPr lang="nb-NO" baseline="0" dirty="0"/>
              <a:t> </a:t>
            </a:r>
            <a:r>
              <a:rPr lang="nb-NO" baseline="0" dirty="0" err="1"/>
              <a:t>some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issues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are </a:t>
            </a:r>
            <a:r>
              <a:rPr lang="nb-NO" baseline="0" dirty="0" err="1"/>
              <a:t>difficult</a:t>
            </a:r>
            <a:r>
              <a:rPr lang="nb-NO" baseline="0" dirty="0"/>
              <a:t>. NOTICE: </a:t>
            </a:r>
            <a:r>
              <a:rPr lang="nb-NO" baseline="0" dirty="0" err="1"/>
              <a:t>Unfortunately</a:t>
            </a:r>
            <a:r>
              <a:rPr lang="nb-NO" baseline="0" dirty="0"/>
              <a:t> </a:t>
            </a:r>
            <a:r>
              <a:rPr lang="nb-NO" baseline="0" dirty="0" err="1"/>
              <a:t>there</a:t>
            </a:r>
            <a:r>
              <a:rPr lang="nb-NO" baseline="0" dirty="0"/>
              <a:t> </a:t>
            </a:r>
            <a:r>
              <a:rPr lang="nb-NO" baseline="0" dirty="0" err="1"/>
              <a:t>may</a:t>
            </a:r>
            <a:r>
              <a:rPr lang="nb-NO" baseline="0" dirty="0"/>
              <a:t> be </a:t>
            </a:r>
            <a:r>
              <a:rPr lang="nb-NO" baseline="0" dirty="0" err="1"/>
              <a:t>very</a:t>
            </a:r>
            <a:r>
              <a:rPr lang="nb-NO" baseline="0" dirty="0"/>
              <a:t> </a:t>
            </a:r>
            <a:r>
              <a:rPr lang="nb-NO" baseline="0" dirty="0" err="1"/>
              <a:t>serious</a:t>
            </a:r>
            <a:r>
              <a:rPr lang="nb-NO" baseline="0" dirty="0"/>
              <a:t> </a:t>
            </a:r>
            <a:r>
              <a:rPr lang="nb-NO" baseline="0" dirty="0" err="1"/>
              <a:t>aspects</a:t>
            </a:r>
            <a:r>
              <a:rPr lang="nb-NO" baseline="0" dirty="0"/>
              <a:t> </a:t>
            </a:r>
            <a:r>
              <a:rPr lang="nb-NO" baseline="0" dirty="0" err="1"/>
              <a:t>here</a:t>
            </a:r>
            <a:r>
              <a:rPr lang="nb-NO" baseline="0" dirty="0"/>
              <a:t>, </a:t>
            </a:r>
            <a:r>
              <a:rPr lang="nb-NO" baseline="0" dirty="0" err="1"/>
              <a:t>such</a:t>
            </a:r>
            <a:r>
              <a:rPr lang="nb-NO" baseline="0" dirty="0"/>
              <a:t> as </a:t>
            </a:r>
            <a:r>
              <a:rPr lang="nb-NO" baseline="0" dirty="0" err="1"/>
              <a:t>eating</a:t>
            </a:r>
            <a:r>
              <a:rPr lang="nb-NO" baseline="0" dirty="0"/>
              <a:t> </a:t>
            </a:r>
            <a:r>
              <a:rPr lang="nb-NO" baseline="0" dirty="0" err="1"/>
              <a:t>disorders</a:t>
            </a:r>
            <a:r>
              <a:rPr lang="nb-NO" baseline="0" dirty="0"/>
              <a:t>, </a:t>
            </a:r>
            <a:r>
              <a:rPr lang="nb-NO" baseline="0" dirty="0" err="1"/>
              <a:t>self</a:t>
            </a:r>
            <a:r>
              <a:rPr lang="nb-NO" baseline="0" dirty="0"/>
              <a:t>-harm, </a:t>
            </a:r>
            <a:r>
              <a:rPr lang="nb-NO" baseline="0" dirty="0" err="1"/>
              <a:t>thoughts</a:t>
            </a:r>
            <a:r>
              <a:rPr lang="nb-NO" baseline="0" dirty="0"/>
              <a:t> </a:t>
            </a:r>
            <a:r>
              <a:rPr lang="nb-NO" baseline="0" dirty="0" err="1"/>
              <a:t>about</a:t>
            </a:r>
            <a:r>
              <a:rPr lang="nb-NO" baseline="0" dirty="0"/>
              <a:t> not </a:t>
            </a:r>
            <a:r>
              <a:rPr lang="nb-NO" baseline="0" dirty="0" err="1"/>
              <a:t>wanting</a:t>
            </a:r>
            <a:r>
              <a:rPr lang="nb-NO" baseline="0" dirty="0"/>
              <a:t> to live, or </a:t>
            </a:r>
            <a:r>
              <a:rPr lang="nb-NO" baseline="0" dirty="0" err="1"/>
              <a:t>other</a:t>
            </a:r>
            <a:r>
              <a:rPr lang="nb-NO" baseline="0" dirty="0"/>
              <a:t> </a:t>
            </a:r>
            <a:r>
              <a:rPr lang="nb-NO" baseline="0" dirty="0" err="1"/>
              <a:t>serious</a:t>
            </a:r>
            <a:r>
              <a:rPr lang="nb-NO" baseline="0" dirty="0"/>
              <a:t> </a:t>
            </a:r>
            <a:r>
              <a:rPr lang="nb-NO" baseline="0" dirty="0" err="1"/>
              <a:t>issues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should</a:t>
            </a:r>
            <a:r>
              <a:rPr lang="nb-NO" baseline="0" dirty="0"/>
              <a:t> not handle </a:t>
            </a:r>
            <a:r>
              <a:rPr lang="nb-NO" baseline="0" dirty="0" err="1"/>
              <a:t>alone</a:t>
            </a:r>
            <a:r>
              <a:rPr lang="nb-NO" baseline="0" dirty="0"/>
              <a:t>, </a:t>
            </a:r>
            <a:r>
              <a:rPr lang="nb-NO" baseline="0" dirty="0" err="1"/>
              <a:t>but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must be </a:t>
            </a:r>
            <a:r>
              <a:rPr lang="nb-NO" baseline="0" dirty="0" err="1"/>
              <a:t>reported</a:t>
            </a:r>
            <a:r>
              <a:rPr lang="nb-NO" baseline="0" dirty="0"/>
              <a:t> </a:t>
            </a:r>
            <a:r>
              <a:rPr lang="nb-NO" baseline="0" dirty="0" err="1"/>
              <a:t>immediately</a:t>
            </a:r>
            <a:r>
              <a:rPr lang="nb-NO" baseline="0" dirty="0"/>
              <a:t>. In </a:t>
            </a:r>
            <a:r>
              <a:rPr lang="nb-NO" baseline="0" dirty="0" err="1"/>
              <a:t>these</a:t>
            </a:r>
            <a:r>
              <a:rPr lang="nb-NO" baseline="0" dirty="0"/>
              <a:t> cases,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must </a:t>
            </a:r>
            <a:r>
              <a:rPr lang="nb-NO" baseline="0" dirty="0" err="1"/>
              <a:t>find</a:t>
            </a:r>
            <a:r>
              <a:rPr lang="nb-NO" baseline="0" dirty="0"/>
              <a:t> </a:t>
            </a:r>
            <a:r>
              <a:rPr lang="nb-NO" baseline="0" dirty="0" err="1"/>
              <a:t>out</a:t>
            </a:r>
            <a:r>
              <a:rPr lang="nb-NO" baseline="0" dirty="0"/>
              <a:t> </a:t>
            </a:r>
            <a:r>
              <a:rPr lang="nb-NO" baseline="0" dirty="0" err="1"/>
              <a:t>who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</a:t>
            </a:r>
            <a:r>
              <a:rPr lang="nb-NO" baseline="0" dirty="0"/>
              <a:t> is </a:t>
            </a:r>
            <a:r>
              <a:rPr lang="nb-NO" baseline="0" dirty="0" err="1"/>
              <a:t>who</a:t>
            </a:r>
            <a:r>
              <a:rPr lang="nb-NO" baseline="0" dirty="0"/>
              <a:t> </a:t>
            </a:r>
            <a:r>
              <a:rPr lang="nb-NO" baseline="0" dirty="0" err="1"/>
              <a:t>wrote</a:t>
            </a:r>
            <a:r>
              <a:rPr lang="nb-NO" baseline="0" dirty="0"/>
              <a:t> </a:t>
            </a:r>
            <a:r>
              <a:rPr lang="nb-NO" baseline="0" dirty="0" err="1"/>
              <a:t>about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serious</a:t>
            </a:r>
            <a:r>
              <a:rPr lang="nb-NO" baseline="0" dirty="0"/>
              <a:t> </a:t>
            </a:r>
            <a:r>
              <a:rPr lang="nb-NO" baseline="0" dirty="0" err="1"/>
              <a:t>issue</a:t>
            </a:r>
            <a:r>
              <a:rPr lang="nb-NO" baseline="0" dirty="0"/>
              <a:t>, for </a:t>
            </a:r>
            <a:r>
              <a:rPr lang="nb-NO" baseline="0" dirty="0" err="1"/>
              <a:t>example</a:t>
            </a:r>
            <a:r>
              <a:rPr lang="nb-NO" baseline="0" dirty="0"/>
              <a:t> by </a:t>
            </a:r>
            <a:r>
              <a:rPr lang="nb-NO" baseline="0" dirty="0" err="1"/>
              <a:t>comparing</a:t>
            </a:r>
            <a:r>
              <a:rPr lang="nb-NO" baseline="0" dirty="0"/>
              <a:t> hand-</a:t>
            </a:r>
            <a:r>
              <a:rPr lang="nb-NO" baseline="0" dirty="0" err="1"/>
              <a:t>writing</a:t>
            </a:r>
            <a:r>
              <a:rPr lang="nb-NO" baseline="0" dirty="0"/>
              <a:t> to </a:t>
            </a:r>
            <a:r>
              <a:rPr lang="nb-NO" baseline="0" dirty="0" err="1"/>
              <a:t>other</a:t>
            </a:r>
            <a:r>
              <a:rPr lang="nb-NO" baseline="0" dirty="0"/>
              <a:t> </a:t>
            </a:r>
            <a:r>
              <a:rPr lang="nb-NO" baseline="0" dirty="0" err="1"/>
              <a:t>dientifiable</a:t>
            </a:r>
            <a:r>
              <a:rPr lang="nb-NO" baseline="0" dirty="0"/>
              <a:t>, </a:t>
            </a:r>
            <a:r>
              <a:rPr lang="nb-NO" baseline="0" dirty="0" err="1"/>
              <a:t>written</a:t>
            </a:r>
            <a:r>
              <a:rPr lang="nb-NO" baseline="0" dirty="0"/>
              <a:t> material, or </a:t>
            </a:r>
            <a:r>
              <a:rPr lang="nb-NO" baseline="0" dirty="0" err="1"/>
              <a:t>through</a:t>
            </a:r>
            <a:r>
              <a:rPr lang="nb-NO" baseline="0" dirty="0"/>
              <a:t> </a:t>
            </a:r>
            <a:r>
              <a:rPr lang="nb-NO" baseline="0" dirty="0" err="1"/>
              <a:t>individual</a:t>
            </a:r>
            <a:r>
              <a:rPr lang="nb-NO" baseline="0" dirty="0"/>
              <a:t> </a:t>
            </a:r>
            <a:r>
              <a:rPr lang="nb-NO" baseline="0" dirty="0" err="1"/>
              <a:t>conversations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 all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. </a:t>
            </a:r>
            <a:r>
              <a:rPr lang="nb-NO" baseline="0" dirty="0" err="1"/>
              <a:t>Furthermore</a:t>
            </a:r>
            <a:r>
              <a:rPr lang="nb-NO" baseline="0" dirty="0"/>
              <a:t>,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must report </a:t>
            </a:r>
            <a:r>
              <a:rPr lang="nb-NO" baseline="0" dirty="0" err="1"/>
              <a:t>the</a:t>
            </a:r>
            <a:r>
              <a:rPr lang="nb-NO" baseline="0" dirty="0"/>
              <a:t> case to </a:t>
            </a:r>
            <a:r>
              <a:rPr lang="nb-NO" baseline="0" dirty="0" err="1"/>
              <a:t>qualified</a:t>
            </a:r>
            <a:r>
              <a:rPr lang="nb-NO" baseline="0" dirty="0"/>
              <a:t> </a:t>
            </a:r>
            <a:r>
              <a:rPr lang="nb-NO" baseline="0" dirty="0" err="1"/>
              <a:t>health</a:t>
            </a:r>
            <a:r>
              <a:rPr lang="nb-NO" baseline="0" dirty="0"/>
              <a:t> </a:t>
            </a:r>
            <a:r>
              <a:rPr lang="nb-NO" baseline="0" dirty="0" err="1"/>
              <a:t>personnel</a:t>
            </a:r>
            <a:r>
              <a:rPr lang="nb-NO" baseline="0" dirty="0"/>
              <a:t> and/or </a:t>
            </a:r>
            <a:r>
              <a:rPr lang="nb-NO" baseline="0" dirty="0" err="1"/>
              <a:t>other</a:t>
            </a:r>
            <a:r>
              <a:rPr lang="nb-NO" baseline="0" dirty="0"/>
              <a:t> </a:t>
            </a:r>
            <a:r>
              <a:rPr lang="nb-NO" baseline="0" dirty="0" err="1"/>
              <a:t>supportive</a:t>
            </a:r>
            <a:r>
              <a:rPr lang="nb-NO" baseline="0" dirty="0"/>
              <a:t> agents so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</a:t>
            </a:r>
            <a:r>
              <a:rPr lang="nb-NO" baseline="0" dirty="0"/>
              <a:t> </a:t>
            </a:r>
            <a:r>
              <a:rPr lang="nb-NO" baseline="0" dirty="0" err="1"/>
              <a:t>receives</a:t>
            </a:r>
            <a:r>
              <a:rPr lang="nb-NO" baseline="0" dirty="0"/>
              <a:t> </a:t>
            </a:r>
            <a:r>
              <a:rPr lang="nb-NO" baseline="0" dirty="0" err="1"/>
              <a:t>necessary</a:t>
            </a:r>
            <a:r>
              <a:rPr lang="nb-NO" baseline="0" dirty="0"/>
              <a:t> </a:t>
            </a:r>
            <a:r>
              <a:rPr lang="nb-NO" baseline="0" dirty="0" err="1"/>
              <a:t>help</a:t>
            </a:r>
            <a:r>
              <a:rPr lang="nb-NO" baseline="0" dirty="0"/>
              <a:t>. One must be </a:t>
            </a:r>
            <a:r>
              <a:rPr lang="nb-NO" baseline="0" dirty="0" err="1"/>
              <a:t>very</a:t>
            </a:r>
            <a:r>
              <a:rPr lang="nb-NO" baseline="0" dirty="0"/>
              <a:t> </a:t>
            </a:r>
            <a:r>
              <a:rPr lang="nb-NO" baseline="0" dirty="0" err="1"/>
              <a:t>careful</a:t>
            </a:r>
            <a:r>
              <a:rPr lang="nb-NO" baseline="0" dirty="0"/>
              <a:t> in </a:t>
            </a:r>
            <a:r>
              <a:rPr lang="nb-NO" baseline="0" dirty="0" err="1"/>
              <a:t>making</a:t>
            </a:r>
            <a:r>
              <a:rPr lang="nb-NO" baseline="0" dirty="0"/>
              <a:t> visible </a:t>
            </a:r>
            <a:r>
              <a:rPr lang="nb-NO" baseline="0" dirty="0" err="1"/>
              <a:t>such</a:t>
            </a:r>
            <a:r>
              <a:rPr lang="nb-NO" baseline="0" dirty="0"/>
              <a:t> </a:t>
            </a:r>
            <a:r>
              <a:rPr lang="nb-NO" baseline="0" dirty="0" err="1"/>
              <a:t>aspects</a:t>
            </a:r>
            <a:r>
              <a:rPr lang="nb-NO" baseline="0" dirty="0"/>
              <a:t> in </a:t>
            </a:r>
            <a:r>
              <a:rPr lang="nb-NO" baseline="0" dirty="0" err="1"/>
              <a:t>plenary</a:t>
            </a:r>
            <a:r>
              <a:rPr lang="nb-NO" baseline="0" dirty="0"/>
              <a:t>, and </a:t>
            </a:r>
            <a:r>
              <a:rPr lang="nb-NO" baseline="0" dirty="0" err="1"/>
              <a:t>necessary</a:t>
            </a:r>
            <a:r>
              <a:rPr lang="nb-NO" baseline="0" dirty="0"/>
              <a:t> </a:t>
            </a:r>
            <a:r>
              <a:rPr lang="nb-NO" baseline="0" dirty="0" err="1"/>
              <a:t>rewriting</a:t>
            </a:r>
            <a:r>
              <a:rPr lang="nb-NO" baseline="0" dirty="0"/>
              <a:t> must be </a:t>
            </a:r>
            <a:r>
              <a:rPr lang="nb-NO" baseline="0" dirty="0" err="1"/>
              <a:t>carried</a:t>
            </a:r>
            <a:r>
              <a:rPr lang="nb-NO" baseline="0" dirty="0"/>
              <a:t> </a:t>
            </a:r>
            <a:r>
              <a:rPr lang="nb-NO" baseline="0" dirty="0" err="1"/>
              <a:t>out</a:t>
            </a:r>
            <a:r>
              <a:rPr lang="nb-NO" baseline="0" dirty="0"/>
              <a:t> to </a:t>
            </a:r>
            <a:r>
              <a:rPr lang="nb-NO" baseline="0" dirty="0" err="1"/>
              <a:t>maintain</a:t>
            </a:r>
            <a:r>
              <a:rPr lang="nb-NO" baseline="0" dirty="0"/>
              <a:t> </a:t>
            </a:r>
            <a:r>
              <a:rPr lang="nb-NO" baseline="0" dirty="0" err="1"/>
              <a:t>anonymity</a:t>
            </a:r>
            <a:r>
              <a:rPr lang="nb-NO" baseline="0" dirty="0"/>
              <a:t>. To show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some</a:t>
            </a:r>
            <a:r>
              <a:rPr lang="nb-NO" baseline="0" dirty="0"/>
              <a:t> </a:t>
            </a:r>
            <a:r>
              <a:rPr lang="nb-NO" baseline="0" dirty="0" err="1"/>
              <a:t>young</a:t>
            </a:r>
            <a:r>
              <a:rPr lang="nb-NO" baseline="0" dirty="0"/>
              <a:t> </a:t>
            </a:r>
            <a:r>
              <a:rPr lang="nb-NO" baseline="0" dirty="0" err="1"/>
              <a:t>people</a:t>
            </a:r>
            <a:r>
              <a:rPr lang="nb-NO" baseline="0" dirty="0"/>
              <a:t> </a:t>
            </a:r>
            <a:r>
              <a:rPr lang="nb-NO" baseline="0" dirty="0" err="1"/>
              <a:t>struggle</a:t>
            </a:r>
            <a:r>
              <a:rPr lang="nb-NO" baseline="0" dirty="0"/>
              <a:t> more </a:t>
            </a:r>
            <a:r>
              <a:rPr lang="nb-NO" baseline="0" dirty="0" err="1"/>
              <a:t>than</a:t>
            </a:r>
            <a:r>
              <a:rPr lang="nb-NO" baseline="0" dirty="0"/>
              <a:t> </a:t>
            </a:r>
            <a:r>
              <a:rPr lang="nb-NO" baseline="0" dirty="0" err="1"/>
              <a:t>one</a:t>
            </a:r>
            <a:r>
              <a:rPr lang="nb-NO" baseline="0" dirty="0"/>
              <a:t> </a:t>
            </a:r>
            <a:r>
              <a:rPr lang="nb-NO" baseline="0" dirty="0" err="1"/>
              <a:t>thinks</a:t>
            </a:r>
            <a:r>
              <a:rPr lang="nb-NO" baseline="0" dirty="0"/>
              <a:t> </a:t>
            </a:r>
            <a:r>
              <a:rPr lang="nb-NO" baseline="0" dirty="0" err="1"/>
              <a:t>may</a:t>
            </a:r>
            <a:r>
              <a:rPr lang="nb-NO" baseline="0" dirty="0"/>
              <a:t> be right in </a:t>
            </a:r>
            <a:r>
              <a:rPr lang="nb-NO" baseline="0" dirty="0" err="1"/>
              <a:t>some</a:t>
            </a:r>
            <a:r>
              <a:rPr lang="nb-NO" baseline="0" dirty="0"/>
              <a:t> cases. The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should</a:t>
            </a:r>
            <a:r>
              <a:rPr lang="nb-NO" baseline="0" dirty="0"/>
              <a:t> </a:t>
            </a:r>
            <a:r>
              <a:rPr lang="nb-NO" baseline="0" dirty="0" err="1"/>
              <a:t>discuss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case </a:t>
            </a:r>
            <a:r>
              <a:rPr lang="nb-NO" baseline="0" dirty="0" err="1"/>
              <a:t>with</a:t>
            </a:r>
            <a:r>
              <a:rPr lang="nb-NO" baseline="0" dirty="0"/>
              <a:t> </a:t>
            </a:r>
            <a:r>
              <a:rPr lang="nb-NO" baseline="0" dirty="0" err="1"/>
              <a:t>other</a:t>
            </a:r>
            <a:r>
              <a:rPr lang="nb-NO" baseline="0" dirty="0"/>
              <a:t> </a:t>
            </a:r>
            <a:r>
              <a:rPr lang="nb-NO" baseline="0" dirty="0" err="1"/>
              <a:t>qualified</a:t>
            </a:r>
            <a:r>
              <a:rPr lang="nb-NO" baseline="0" dirty="0"/>
              <a:t> </a:t>
            </a:r>
            <a:r>
              <a:rPr lang="nb-NO" baseline="0" dirty="0" err="1"/>
              <a:t>personnel</a:t>
            </a:r>
            <a:r>
              <a:rPr lang="nb-NO" baseline="0" dirty="0"/>
              <a:t> in </a:t>
            </a:r>
            <a:r>
              <a:rPr lang="nb-NO" baseline="0" dirty="0" err="1"/>
              <a:t>these</a:t>
            </a:r>
            <a:r>
              <a:rPr lang="nb-NO" baseline="0" dirty="0"/>
              <a:t> cases </a:t>
            </a:r>
            <a:r>
              <a:rPr lang="nb-NO" baseline="0" dirty="0" err="1"/>
              <a:t>considering</a:t>
            </a:r>
            <a:r>
              <a:rPr lang="nb-NO" baseline="0" dirty="0"/>
              <a:t> </a:t>
            </a:r>
            <a:r>
              <a:rPr lang="nb-NO" baseline="0" dirty="0" err="1"/>
              <a:t>privacy</a:t>
            </a:r>
            <a:r>
              <a:rPr lang="nb-NO" baseline="0" dirty="0"/>
              <a:t> and </a:t>
            </a:r>
            <a:r>
              <a:rPr lang="nb-NO" baseline="0" dirty="0" err="1"/>
              <a:t>protection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concerned</a:t>
            </a:r>
            <a:r>
              <a:rPr lang="nb-NO" baseline="0" dirty="0"/>
              <a:t>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0634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explains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now</a:t>
            </a:r>
            <a:r>
              <a:rPr lang="nb-NO" dirty="0"/>
              <a:t> start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actual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have </a:t>
            </a:r>
            <a:r>
              <a:rPr lang="nb-NO" dirty="0" err="1"/>
              <a:t>written</a:t>
            </a:r>
            <a:r>
              <a:rPr lang="nb-NO" dirty="0"/>
              <a:t>. The questions in </a:t>
            </a:r>
            <a:r>
              <a:rPr lang="nb-NO" dirty="0" err="1"/>
              <a:t>steps</a:t>
            </a:r>
            <a:r>
              <a:rPr lang="nb-NO" dirty="0"/>
              <a:t> 4 and 5 are </a:t>
            </a:r>
            <a:r>
              <a:rPr lang="nb-NO" dirty="0" err="1"/>
              <a:t>read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loud</a:t>
            </a:r>
            <a:r>
              <a:rPr lang="nb-NO" dirty="0"/>
              <a:t>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tells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he</a:t>
            </a:r>
            <a:r>
              <a:rPr lang="nb-NO" dirty="0"/>
              <a:t>/</a:t>
            </a:r>
            <a:r>
              <a:rPr lang="nb-NO" dirty="0" err="1"/>
              <a:t>she</a:t>
            </a:r>
            <a:r>
              <a:rPr lang="nb-NO" dirty="0"/>
              <a:t> has </a:t>
            </a:r>
            <a:r>
              <a:rPr lang="nb-NO" dirty="0" err="1"/>
              <a:t>selected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areas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log </a:t>
            </a:r>
            <a:r>
              <a:rPr lang="nb-NO" dirty="0" err="1"/>
              <a:t>books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are to be </a:t>
            </a:r>
            <a:r>
              <a:rPr lang="nb-NO" dirty="0" err="1"/>
              <a:t>included</a:t>
            </a:r>
            <a:r>
              <a:rPr lang="nb-NO" dirty="0"/>
              <a:t> in an </a:t>
            </a:r>
            <a:r>
              <a:rPr lang="nb-NO" dirty="0" err="1"/>
              <a:t>agreement</a:t>
            </a:r>
            <a:r>
              <a:rPr lang="nb-NO" dirty="0"/>
              <a:t> </a:t>
            </a:r>
            <a:r>
              <a:rPr lang="nb-NO" dirty="0" err="1"/>
              <a:t>where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a joint </a:t>
            </a:r>
            <a:r>
              <a:rPr lang="nb-NO" dirty="0" err="1"/>
              <a:t>class</a:t>
            </a:r>
            <a:r>
              <a:rPr lang="nb-NO" dirty="0"/>
              <a:t>- </a:t>
            </a:r>
            <a:r>
              <a:rPr lang="nb-NO" dirty="0" err="1"/>
              <a:t>agreement</a:t>
            </a:r>
            <a:r>
              <a:rPr lang="nb-NO" dirty="0"/>
              <a:t>, and </a:t>
            </a:r>
            <a:r>
              <a:rPr lang="nb-NO" dirty="0" err="1"/>
              <a:t>then</a:t>
            </a:r>
            <a:r>
              <a:rPr lang="nb-NO" dirty="0"/>
              <a:t> an </a:t>
            </a:r>
            <a:r>
              <a:rPr lang="nb-NO" dirty="0" err="1"/>
              <a:t>individual</a:t>
            </a:r>
            <a:r>
              <a:rPr lang="nb-NO" dirty="0"/>
              <a:t> </a:t>
            </a:r>
            <a:r>
              <a:rPr lang="nb-NO" dirty="0" err="1"/>
              <a:t>agreement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.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develop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agreement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working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 4 (</a:t>
            </a:r>
            <a:r>
              <a:rPr lang="nb-NO" dirty="0" err="1"/>
              <a:t>focus</a:t>
            </a:r>
            <a:r>
              <a:rPr lang="nb-NO" dirty="0"/>
              <a:t>) and 5 (action).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reminds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: </a:t>
            </a:r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walk</a:t>
            </a:r>
            <a:r>
              <a:rPr lang="nb-NO" dirty="0"/>
              <a:t> up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, and </a:t>
            </a:r>
            <a:r>
              <a:rPr lang="nb-NO" dirty="0" err="1"/>
              <a:t>other</a:t>
            </a:r>
            <a:r>
              <a:rPr lang="nb-NO" dirty="0"/>
              <a:t> times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help</a:t>
            </a:r>
            <a:r>
              <a:rPr lang="nb-NO" dirty="0"/>
              <a:t>. This is so for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children</a:t>
            </a:r>
            <a:r>
              <a:rPr lang="nb-NO" dirty="0"/>
              <a:t> and adults.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8903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has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two</a:t>
            </a:r>
            <a:r>
              <a:rPr lang="nb-NO" dirty="0"/>
              <a:t> or </a:t>
            </a:r>
            <a:r>
              <a:rPr lang="nb-NO" dirty="0" err="1"/>
              <a:t>three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«</a:t>
            </a:r>
            <a:r>
              <a:rPr lang="nb-NO" dirty="0" err="1"/>
              <a:t>Important</a:t>
            </a:r>
            <a:r>
              <a:rPr lang="nb-NO" dirty="0"/>
              <a:t>» or «</a:t>
            </a:r>
            <a:r>
              <a:rPr lang="nb-NO" dirty="0" err="1"/>
              <a:t>Obstacles</a:t>
            </a:r>
            <a:r>
              <a:rPr lang="nb-NO" dirty="0"/>
              <a:t>»</a:t>
            </a:r>
            <a:r>
              <a:rPr lang="nb-NO" baseline="0" dirty="0"/>
              <a:t> </a:t>
            </a:r>
            <a:r>
              <a:rPr lang="nb-NO" dirty="0"/>
              <a:t>list and </a:t>
            </a:r>
            <a:r>
              <a:rPr lang="nb-NO" dirty="0" err="1"/>
              <a:t>written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«Focus» area. </a:t>
            </a:r>
            <a:r>
              <a:rPr lang="nb-NO" dirty="0" err="1"/>
              <a:t>Discuss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at a time. </a:t>
            </a:r>
            <a:r>
              <a:rPr lang="nb-NO" dirty="0" err="1"/>
              <a:t>Discuss</a:t>
            </a:r>
            <a:r>
              <a:rPr lang="nb-NO" dirty="0"/>
              <a:t> in </a:t>
            </a:r>
            <a:r>
              <a:rPr lang="nb-NO" dirty="0" err="1"/>
              <a:t>groups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two</a:t>
            </a:r>
            <a:r>
              <a:rPr lang="nb-NO" dirty="0"/>
              <a:t> or </a:t>
            </a:r>
            <a:r>
              <a:rPr lang="nb-NO" dirty="0" err="1"/>
              <a:t>three</a:t>
            </a:r>
            <a:r>
              <a:rPr lang="nb-NO" dirty="0"/>
              <a:t>. If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</a:t>
            </a:r>
            <a:r>
              <a:rPr lang="nb-NO" dirty="0" err="1"/>
              <a:t>concerns</a:t>
            </a:r>
            <a:r>
              <a:rPr lang="nb-NO" dirty="0"/>
              <a:t> </a:t>
            </a:r>
            <a:r>
              <a:rPr lang="nb-NO" dirty="0" err="1"/>
              <a:t>sleep</a:t>
            </a:r>
            <a:r>
              <a:rPr lang="nb-NO" dirty="0"/>
              <a:t>, ask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</a:t>
            </a:r>
            <a:r>
              <a:rPr lang="nb-NO" dirty="0" err="1"/>
              <a:t>sleep</a:t>
            </a:r>
            <a:r>
              <a:rPr lang="nb-NO" dirty="0"/>
              <a:t> do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makes </a:t>
            </a:r>
            <a:r>
              <a:rPr lang="nb-NO" dirty="0" err="1"/>
              <a:t>us</a:t>
            </a:r>
            <a:r>
              <a:rPr lang="nb-NO" dirty="0"/>
              <a:t> have problems </a:t>
            </a:r>
            <a:r>
              <a:rPr lang="nb-NO" dirty="0" err="1"/>
              <a:t>sleeping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to </a:t>
            </a:r>
            <a:r>
              <a:rPr lang="nb-NO" dirty="0" err="1"/>
              <a:t>sleep</a:t>
            </a:r>
            <a:r>
              <a:rPr lang="nb-NO" dirty="0"/>
              <a:t> </a:t>
            </a:r>
            <a:r>
              <a:rPr lang="nb-NO" dirty="0" err="1"/>
              <a:t>better</a:t>
            </a:r>
            <a:r>
              <a:rPr lang="nb-NO" dirty="0"/>
              <a:t>?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go</a:t>
            </a:r>
            <a:r>
              <a:rPr lang="nb-NO" dirty="0"/>
              <a:t> to bed, and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to </a:t>
            </a:r>
            <a:r>
              <a:rPr lang="nb-NO" dirty="0" err="1"/>
              <a:t>manage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? If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under «Important» is to </a:t>
            </a:r>
            <a:r>
              <a:rPr lang="nb-NO" dirty="0" err="1"/>
              <a:t>avoid</a:t>
            </a:r>
            <a:r>
              <a:rPr lang="nb-NO" dirty="0"/>
              <a:t> fights and </a:t>
            </a:r>
            <a:r>
              <a:rPr lang="nb-NO" dirty="0" err="1"/>
              <a:t>conflicts</a:t>
            </a:r>
            <a:r>
              <a:rPr lang="nb-NO" dirty="0"/>
              <a:t>, ask: </a:t>
            </a:r>
            <a:r>
              <a:rPr lang="nb-NO" dirty="0" err="1"/>
              <a:t>What</a:t>
            </a:r>
            <a:r>
              <a:rPr lang="nb-NO" dirty="0"/>
              <a:t> is a </a:t>
            </a:r>
            <a:r>
              <a:rPr lang="nb-NO" dirty="0" err="1"/>
              <a:t>conflict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do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argue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, and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whom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happens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argue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somebody</a:t>
            </a:r>
            <a:r>
              <a:rPr lang="nb-NO" dirty="0"/>
              <a:t>? Let </a:t>
            </a:r>
            <a:r>
              <a:rPr lang="nb-NO" dirty="0" err="1"/>
              <a:t>every</a:t>
            </a:r>
            <a:r>
              <a:rPr lang="nb-NO" dirty="0"/>
              <a:t> </a:t>
            </a:r>
            <a:r>
              <a:rPr lang="nb-NO" dirty="0" err="1"/>
              <a:t>group</a:t>
            </a:r>
            <a:r>
              <a:rPr lang="nb-NO" dirty="0"/>
              <a:t>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reflections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. Write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keywords</a:t>
            </a:r>
            <a:r>
              <a:rPr lang="nb-NO" dirty="0"/>
              <a:t> under «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do?»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</a:t>
            </a:r>
            <a:r>
              <a:rPr lang="nb-NO" dirty="0" err="1"/>
              <a:t>session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same </a:t>
            </a:r>
            <a:r>
              <a:rPr lang="nb-NO" dirty="0" err="1"/>
              <a:t>way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then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in </a:t>
            </a:r>
            <a:r>
              <a:rPr lang="nb-NO" dirty="0" err="1"/>
              <a:t>their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. As a </a:t>
            </a:r>
            <a:r>
              <a:rPr lang="nb-NO" dirty="0" err="1"/>
              <a:t>closure</a:t>
            </a:r>
            <a:r>
              <a:rPr lang="nb-NO" dirty="0"/>
              <a:t> to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session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have a </a:t>
            </a:r>
            <a:r>
              <a:rPr lang="nb-NO" dirty="0" err="1"/>
              <a:t>peek</a:t>
            </a:r>
            <a:r>
              <a:rPr lang="nb-NO" dirty="0"/>
              <a:t> at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</a:t>
            </a:r>
            <a:r>
              <a:rPr lang="nb-NO" dirty="0" err="1"/>
              <a:t>session</a:t>
            </a:r>
            <a:r>
              <a:rPr lang="nb-NO" dirty="0"/>
              <a:t> (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slide).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6408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The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get</a:t>
            </a:r>
            <a:r>
              <a:rPr lang="nb-NO" baseline="0" dirty="0"/>
              <a:t> </a:t>
            </a:r>
            <a:r>
              <a:rPr lang="nb-NO" baseline="0" dirty="0" err="1"/>
              <a:t>their</a:t>
            </a:r>
            <a:r>
              <a:rPr lang="nb-NO" baseline="0" dirty="0"/>
              <a:t> log </a:t>
            </a:r>
            <a:r>
              <a:rPr lang="nb-NO" baseline="0" dirty="0" err="1"/>
              <a:t>books</a:t>
            </a:r>
            <a:r>
              <a:rPr lang="nb-NO" baseline="0" dirty="0"/>
              <a:t>, </a:t>
            </a:r>
            <a:r>
              <a:rPr lang="nb-NO" baseline="0" dirty="0" err="1"/>
              <a:t>look</a:t>
            </a:r>
            <a:r>
              <a:rPr lang="nb-NO" baseline="0" dirty="0"/>
              <a:t> at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they</a:t>
            </a:r>
            <a:r>
              <a:rPr lang="nb-NO" baseline="0" dirty="0"/>
              <a:t> </a:t>
            </a:r>
            <a:r>
              <a:rPr lang="nb-NO" baseline="0" dirty="0" err="1"/>
              <a:t>wrote</a:t>
            </a:r>
            <a:r>
              <a:rPr lang="nb-NO" baseline="0" dirty="0"/>
              <a:t> in </a:t>
            </a:r>
            <a:r>
              <a:rPr lang="nb-NO" baseline="0" dirty="0" err="1"/>
              <a:t>session</a:t>
            </a:r>
            <a:r>
              <a:rPr lang="nb-NO" baseline="0" dirty="0"/>
              <a:t> 1 («Important» and «</a:t>
            </a:r>
            <a:r>
              <a:rPr lang="nb-NO" baseline="0" dirty="0" err="1"/>
              <a:t>Obstacles</a:t>
            </a:r>
            <a:r>
              <a:rPr lang="nb-NO" baseline="0" dirty="0"/>
              <a:t>») and </a:t>
            </a:r>
            <a:r>
              <a:rPr lang="nb-NO" baseline="0" dirty="0" err="1"/>
              <a:t>choose</a:t>
            </a:r>
            <a:r>
              <a:rPr lang="nb-NO" baseline="0" dirty="0"/>
              <a:t> </a:t>
            </a:r>
            <a:r>
              <a:rPr lang="nb-NO" baseline="0" dirty="0" err="1"/>
              <a:t>one</a:t>
            </a:r>
            <a:r>
              <a:rPr lang="nb-NO" baseline="0" dirty="0"/>
              <a:t> or more </a:t>
            </a:r>
            <a:r>
              <a:rPr lang="nb-NO" baseline="0" dirty="0" err="1"/>
              <a:t>focus</a:t>
            </a:r>
            <a:r>
              <a:rPr lang="nb-NO" baseline="0" dirty="0"/>
              <a:t> </a:t>
            </a:r>
            <a:r>
              <a:rPr lang="nb-NO" baseline="0" dirty="0" err="1"/>
              <a:t>points</a:t>
            </a:r>
            <a:r>
              <a:rPr lang="nb-NO" baseline="0" dirty="0"/>
              <a:t> </a:t>
            </a:r>
            <a:r>
              <a:rPr lang="nb-NO" baseline="0" dirty="0" err="1"/>
              <a:t>they</a:t>
            </a:r>
            <a:r>
              <a:rPr lang="nb-NO" baseline="0" dirty="0"/>
              <a:t> </a:t>
            </a:r>
            <a:r>
              <a:rPr lang="nb-NO" baseline="0" dirty="0" err="1"/>
              <a:t>want</a:t>
            </a:r>
            <a:r>
              <a:rPr lang="nb-NO" baseline="0" dirty="0"/>
              <a:t> to </a:t>
            </a:r>
            <a:r>
              <a:rPr lang="nb-NO" baseline="0" dirty="0" err="1"/>
              <a:t>work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and </a:t>
            </a:r>
            <a:r>
              <a:rPr lang="nb-NO" baseline="0" dirty="0" err="1"/>
              <a:t>write</a:t>
            </a:r>
            <a:r>
              <a:rPr lang="nb-NO" baseline="0" dirty="0"/>
              <a:t> </a:t>
            </a:r>
            <a:r>
              <a:rPr lang="nb-NO" baseline="0" dirty="0" err="1"/>
              <a:t>these</a:t>
            </a:r>
            <a:r>
              <a:rPr lang="nb-NO" baseline="0" dirty="0"/>
              <a:t> in </a:t>
            </a:r>
            <a:r>
              <a:rPr lang="nb-NO" baseline="0" dirty="0" err="1"/>
              <a:t>the</a:t>
            </a:r>
            <a:r>
              <a:rPr lang="nb-NO" baseline="0" dirty="0"/>
              <a:t> book. This is an </a:t>
            </a:r>
            <a:r>
              <a:rPr lang="nb-NO" baseline="0" dirty="0" err="1"/>
              <a:t>answer</a:t>
            </a:r>
            <a:r>
              <a:rPr lang="nb-NO" baseline="0" dirty="0"/>
              <a:t> to </a:t>
            </a:r>
            <a:r>
              <a:rPr lang="nb-NO" baseline="0" dirty="0" err="1"/>
              <a:t>step</a:t>
            </a:r>
            <a:r>
              <a:rPr lang="nb-NO" baseline="0" dirty="0"/>
              <a:t> 4. </a:t>
            </a:r>
            <a:r>
              <a:rPr lang="nb-NO" baseline="0" dirty="0" err="1"/>
              <a:t>Step</a:t>
            </a:r>
            <a:r>
              <a:rPr lang="nb-NO" baseline="0" dirty="0"/>
              <a:t> 5 </a:t>
            </a:r>
            <a:r>
              <a:rPr lang="nb-NO" baseline="0" dirty="0" err="1"/>
              <a:t>will</a:t>
            </a:r>
            <a:r>
              <a:rPr lang="nb-NO" baseline="0" dirty="0"/>
              <a:t> be </a:t>
            </a:r>
            <a:r>
              <a:rPr lang="nb-NO" baseline="0" dirty="0" err="1"/>
              <a:t>dealt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 in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next</a:t>
            </a:r>
            <a:r>
              <a:rPr lang="nb-NO" baseline="0" dirty="0"/>
              <a:t> </a:t>
            </a:r>
            <a:r>
              <a:rPr lang="nb-NO" baseline="0" dirty="0" err="1"/>
              <a:t>session</a:t>
            </a:r>
            <a:r>
              <a:rPr lang="nb-NO" baseline="0" dirty="0"/>
              <a:t>. The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expresses</a:t>
            </a:r>
            <a:r>
              <a:rPr lang="nb-NO" baseline="0" dirty="0"/>
              <a:t> </a:t>
            </a:r>
            <a:r>
              <a:rPr lang="nb-NO" baseline="0" dirty="0" err="1"/>
              <a:t>excitement</a:t>
            </a:r>
            <a:r>
              <a:rPr lang="nb-NO" baseline="0" dirty="0"/>
              <a:t> </a:t>
            </a:r>
            <a:r>
              <a:rPr lang="nb-NO" baseline="0" dirty="0" err="1"/>
              <a:t>about</a:t>
            </a:r>
            <a:r>
              <a:rPr lang="nb-NO" baseline="0" dirty="0"/>
              <a:t> </a:t>
            </a:r>
            <a:r>
              <a:rPr lang="nb-NO" baseline="0" dirty="0" err="1"/>
              <a:t>looking</a:t>
            </a:r>
            <a:r>
              <a:rPr lang="nb-NO" baseline="0" dirty="0"/>
              <a:t> at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want</a:t>
            </a:r>
            <a:r>
              <a:rPr lang="nb-NO" baseline="0" dirty="0"/>
              <a:t> to </a:t>
            </a:r>
            <a:r>
              <a:rPr lang="nb-NO" baseline="0" dirty="0" err="1"/>
              <a:t>work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 to </a:t>
            </a:r>
            <a:r>
              <a:rPr lang="nb-NO" baseline="0" dirty="0" err="1"/>
              <a:t>improve</a:t>
            </a:r>
            <a:r>
              <a:rPr lang="nb-NO" baseline="0" dirty="0"/>
              <a:t>, </a:t>
            </a:r>
            <a:r>
              <a:rPr lang="nb-NO" baseline="0" dirty="0" err="1"/>
              <a:t>both</a:t>
            </a:r>
            <a:r>
              <a:rPr lang="nb-NO" baseline="0" dirty="0"/>
              <a:t> to </a:t>
            </a:r>
            <a:r>
              <a:rPr lang="nb-NO" baseline="0" dirty="0" err="1"/>
              <a:t>feel</a:t>
            </a:r>
            <a:r>
              <a:rPr lang="nb-NO" baseline="0" dirty="0"/>
              <a:t> more </a:t>
            </a:r>
            <a:r>
              <a:rPr lang="nb-NO" baseline="0" dirty="0" err="1"/>
              <a:t>comfortable</a:t>
            </a:r>
            <a:r>
              <a:rPr lang="nb-NO" baseline="0" dirty="0"/>
              <a:t> in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group</a:t>
            </a:r>
            <a:r>
              <a:rPr lang="nb-NO" baseline="0" dirty="0"/>
              <a:t> and to </a:t>
            </a:r>
            <a:r>
              <a:rPr lang="nb-NO" baseline="0" dirty="0" err="1"/>
              <a:t>feel</a:t>
            </a:r>
            <a:r>
              <a:rPr lang="nb-NO" baseline="0" dirty="0"/>
              <a:t> </a:t>
            </a:r>
            <a:r>
              <a:rPr lang="nb-NO" baseline="0" dirty="0" err="1"/>
              <a:t>better</a:t>
            </a:r>
            <a:r>
              <a:rPr lang="nb-NO" baseline="0" dirty="0"/>
              <a:t> </a:t>
            </a:r>
            <a:r>
              <a:rPr lang="nb-NO" baseline="0" dirty="0" err="1"/>
              <a:t>individually</a:t>
            </a:r>
            <a:r>
              <a:rPr lang="nb-NO" baseline="0" dirty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5795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Introduction</a:t>
            </a:r>
            <a:r>
              <a:rPr lang="nb-NO" dirty="0"/>
              <a:t>: In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session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talk more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started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last </a:t>
            </a:r>
            <a:r>
              <a:rPr lang="nb-NO" dirty="0" err="1"/>
              <a:t>session</a:t>
            </a:r>
            <a:r>
              <a:rPr lang="nb-NO" dirty="0"/>
              <a:t>. I (</a:t>
            </a:r>
            <a:r>
              <a:rPr lang="nb-NO" dirty="0" err="1"/>
              <a:t>teacher</a:t>
            </a:r>
            <a:r>
              <a:rPr lang="nb-NO" dirty="0"/>
              <a:t>) have </a:t>
            </a:r>
            <a:r>
              <a:rPr lang="nb-NO" dirty="0" err="1"/>
              <a:t>looked</a:t>
            </a:r>
            <a:r>
              <a:rPr lang="nb-NO" dirty="0"/>
              <a:t> at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all have </a:t>
            </a:r>
            <a:r>
              <a:rPr lang="nb-NO" dirty="0" err="1"/>
              <a:t>written</a:t>
            </a:r>
            <a:r>
              <a:rPr lang="nb-NO" dirty="0"/>
              <a:t>, and </a:t>
            </a: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discuss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do </a:t>
            </a:r>
            <a:r>
              <a:rPr lang="nb-NO" dirty="0" err="1"/>
              <a:t>differently</a:t>
            </a:r>
            <a:r>
              <a:rPr lang="nb-NO" dirty="0"/>
              <a:t> or more </a:t>
            </a:r>
            <a:r>
              <a:rPr lang="nb-NO" dirty="0" err="1"/>
              <a:t>of</a:t>
            </a:r>
            <a:r>
              <a:rPr lang="nb-NO" dirty="0"/>
              <a:t> in a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way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8787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This is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in </a:t>
            </a:r>
            <a:r>
              <a:rPr lang="nb-NO" dirty="0" err="1"/>
              <a:t>class</a:t>
            </a:r>
            <a:r>
              <a:rPr lang="nb-NO" dirty="0"/>
              <a:t> xx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(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has </a:t>
            </a:r>
            <a:r>
              <a:rPr lang="nb-NO" dirty="0" err="1"/>
              <a:t>added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areas </a:t>
            </a:r>
            <a:r>
              <a:rPr lang="nb-NO" dirty="0" err="1"/>
              <a:t>mentioned</a:t>
            </a:r>
            <a:r>
              <a:rPr lang="nb-NO" dirty="0"/>
              <a:t> by more </a:t>
            </a:r>
            <a:r>
              <a:rPr lang="nb-NO" dirty="0" err="1"/>
              <a:t>pupils</a:t>
            </a:r>
            <a:r>
              <a:rPr lang="nb-NO" dirty="0"/>
              <a:t>, and </a:t>
            </a:r>
            <a:r>
              <a:rPr lang="nb-NO" dirty="0" err="1"/>
              <a:t>focus</a:t>
            </a:r>
            <a:r>
              <a:rPr lang="nb-NO" dirty="0"/>
              <a:t> areas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knows</a:t>
            </a:r>
            <a:r>
              <a:rPr lang="nb-NO" dirty="0"/>
              <a:t> are </a:t>
            </a:r>
            <a:r>
              <a:rPr lang="nb-NO" dirty="0" err="1"/>
              <a:t>especially</a:t>
            </a:r>
            <a:r>
              <a:rPr lang="nb-NO" dirty="0"/>
              <a:t> </a:t>
            </a:r>
            <a:r>
              <a:rPr lang="nb-NO" dirty="0" err="1"/>
              <a:t>important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could</a:t>
            </a:r>
            <a:r>
              <a:rPr lang="nb-NO" dirty="0"/>
              <a:t> be </a:t>
            </a:r>
            <a:r>
              <a:rPr lang="nb-NO" dirty="0" err="1"/>
              <a:t>emphasised</a:t>
            </a:r>
            <a:r>
              <a:rPr lang="nb-NO" dirty="0"/>
              <a:t>). How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to </a:t>
            </a:r>
            <a:r>
              <a:rPr lang="nb-NO" dirty="0" err="1"/>
              <a:t>improve</a:t>
            </a:r>
            <a:r>
              <a:rPr lang="nb-NO" dirty="0"/>
              <a:t>? Is </a:t>
            </a:r>
            <a:r>
              <a:rPr lang="nb-NO" dirty="0" err="1"/>
              <a:t>there</a:t>
            </a:r>
            <a:r>
              <a:rPr lang="nb-NO" dirty="0"/>
              <a:t> </a:t>
            </a:r>
            <a:r>
              <a:rPr lang="nb-NO" dirty="0" err="1"/>
              <a:t>something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do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? Are </a:t>
            </a:r>
            <a:r>
              <a:rPr lang="nb-NO" dirty="0" err="1"/>
              <a:t>there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perhaps</a:t>
            </a:r>
            <a:r>
              <a:rPr lang="nb-NO" dirty="0"/>
              <a:t> have to do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teacher</a:t>
            </a:r>
            <a:r>
              <a:rPr lang="nb-NO" dirty="0"/>
              <a:t> or </a:t>
            </a:r>
            <a:r>
              <a:rPr lang="nb-NO" dirty="0" err="1"/>
              <a:t>another</a:t>
            </a:r>
            <a:r>
              <a:rPr lang="nb-NO" dirty="0"/>
              <a:t> adult, or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friend</a:t>
            </a:r>
            <a:r>
              <a:rPr lang="nb-NO" dirty="0"/>
              <a:t>? </a:t>
            </a: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I (</a:t>
            </a:r>
            <a:r>
              <a:rPr lang="nb-NO" dirty="0" err="1"/>
              <a:t>teacher</a:t>
            </a:r>
            <a:r>
              <a:rPr lang="nb-NO" dirty="0"/>
              <a:t>) have </a:t>
            </a:r>
            <a:r>
              <a:rPr lang="nb-NO" dirty="0" err="1"/>
              <a:t>chosen</a:t>
            </a:r>
            <a:r>
              <a:rPr lang="nb-NO" dirty="0"/>
              <a:t> from </a:t>
            </a:r>
            <a:r>
              <a:rPr lang="nb-NO" dirty="0" err="1"/>
              <a:t>your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7851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controls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discussion</a:t>
            </a:r>
            <a:r>
              <a:rPr lang="nb-NO" dirty="0"/>
              <a:t>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definition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</a:t>
            </a:r>
            <a:r>
              <a:rPr lang="nb-NO" dirty="0" err="1"/>
              <a:t>mean</a:t>
            </a:r>
            <a:r>
              <a:rPr lang="nb-NO" dirty="0"/>
              <a:t>. </a:t>
            </a:r>
            <a:r>
              <a:rPr lang="nb-NO" dirty="0" err="1"/>
              <a:t>Example</a:t>
            </a:r>
            <a:r>
              <a:rPr lang="nb-NO" dirty="0"/>
              <a:t>: If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is «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me</a:t>
            </a:r>
            <a:r>
              <a:rPr lang="nb-NO" dirty="0"/>
              <a:t> from </a:t>
            </a:r>
            <a:r>
              <a:rPr lang="nb-NO" dirty="0" err="1"/>
              <a:t>being</a:t>
            </a:r>
            <a:r>
              <a:rPr lang="nb-NO" dirty="0"/>
              <a:t> okay is drama and </a:t>
            </a:r>
            <a:r>
              <a:rPr lang="nb-NO" dirty="0" err="1"/>
              <a:t>conflicts</a:t>
            </a:r>
            <a:r>
              <a:rPr lang="nb-NO" dirty="0"/>
              <a:t>», ask for </a:t>
            </a:r>
            <a:r>
              <a:rPr lang="nb-NO" dirty="0" err="1"/>
              <a:t>example</a:t>
            </a:r>
            <a:r>
              <a:rPr lang="nb-NO" dirty="0"/>
              <a:t>: </a:t>
            </a:r>
            <a:r>
              <a:rPr lang="nb-NO" dirty="0" err="1"/>
              <a:t>What</a:t>
            </a:r>
            <a:r>
              <a:rPr lang="nb-NO" dirty="0"/>
              <a:t> is a </a:t>
            </a:r>
            <a:r>
              <a:rPr lang="nb-NO" dirty="0" err="1"/>
              <a:t>conflict</a:t>
            </a:r>
            <a:r>
              <a:rPr lang="nb-NO" dirty="0"/>
              <a:t>?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does</a:t>
            </a:r>
            <a:r>
              <a:rPr lang="nb-NO" dirty="0"/>
              <a:t> drama </a:t>
            </a:r>
            <a:r>
              <a:rPr lang="nb-NO" dirty="0" err="1"/>
              <a:t>appear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happens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thinking</a:t>
            </a:r>
            <a:r>
              <a:rPr lang="nb-NO" dirty="0"/>
              <a:t>? </a:t>
            </a:r>
            <a:r>
              <a:rPr lang="nb-NO" dirty="0" err="1"/>
              <a:t>Does</a:t>
            </a:r>
            <a:r>
              <a:rPr lang="nb-NO" dirty="0"/>
              <a:t> it </a:t>
            </a:r>
            <a:r>
              <a:rPr lang="nb-NO" dirty="0" err="1"/>
              <a:t>happen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hurt</a:t>
            </a:r>
            <a:r>
              <a:rPr lang="nb-NO" dirty="0"/>
              <a:t> </a:t>
            </a:r>
            <a:r>
              <a:rPr lang="nb-NO" dirty="0" err="1"/>
              <a:t>someone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meaning</a:t>
            </a:r>
            <a:r>
              <a:rPr lang="nb-NO" dirty="0"/>
              <a:t> to do so?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hurting</a:t>
            </a:r>
            <a:r>
              <a:rPr lang="nb-NO" dirty="0"/>
              <a:t>? How </a:t>
            </a:r>
            <a:r>
              <a:rPr lang="nb-NO" dirty="0" err="1"/>
              <a:t>does</a:t>
            </a:r>
            <a:r>
              <a:rPr lang="nb-NO" dirty="0"/>
              <a:t> it </a:t>
            </a:r>
            <a:r>
              <a:rPr lang="nb-NO" dirty="0" err="1"/>
              <a:t>feel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someone</a:t>
            </a:r>
            <a:r>
              <a:rPr lang="nb-NO" dirty="0"/>
              <a:t> </a:t>
            </a:r>
            <a:r>
              <a:rPr lang="nb-NO" dirty="0" err="1"/>
              <a:t>says</a:t>
            </a:r>
            <a:r>
              <a:rPr lang="nb-NO" dirty="0"/>
              <a:t> </a:t>
            </a:r>
            <a:r>
              <a:rPr lang="nb-NO" dirty="0" err="1"/>
              <a:t>hurtful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to </a:t>
            </a:r>
            <a:r>
              <a:rPr lang="nb-NO" dirty="0" err="1"/>
              <a:t>us</a:t>
            </a:r>
            <a:r>
              <a:rPr lang="nb-NO" dirty="0"/>
              <a:t>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5733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The </a:t>
            </a:r>
            <a:r>
              <a:rPr lang="nb-NO" dirty="0" err="1"/>
              <a:t>method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are </a:t>
            </a:r>
            <a:r>
              <a:rPr lang="nb-NO" dirty="0" err="1"/>
              <a:t>going</a:t>
            </a:r>
            <a:r>
              <a:rPr lang="nb-NO" dirty="0"/>
              <a:t> to </a:t>
            </a:r>
            <a:r>
              <a:rPr lang="nb-NO" dirty="0" err="1"/>
              <a:t>use</a:t>
            </a:r>
            <a:r>
              <a:rPr lang="nb-NO" dirty="0"/>
              <a:t> has </a:t>
            </a:r>
            <a:r>
              <a:rPr lang="nb-NO" dirty="0" err="1"/>
              <a:t>five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, and </a:t>
            </a:r>
            <a:r>
              <a:rPr lang="nb-NO" dirty="0" err="1"/>
              <a:t>using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is </a:t>
            </a:r>
            <a:r>
              <a:rPr lang="nb-NO" dirty="0" err="1"/>
              <a:t>almost</a:t>
            </a:r>
            <a:r>
              <a:rPr lang="nb-NO" dirty="0"/>
              <a:t> like </a:t>
            </a:r>
            <a:r>
              <a:rPr lang="nb-NO" dirty="0" err="1"/>
              <a:t>walking</a:t>
            </a:r>
            <a:r>
              <a:rPr lang="nb-NO" dirty="0"/>
              <a:t> up </a:t>
            </a:r>
            <a:r>
              <a:rPr lang="nb-NO" dirty="0" err="1"/>
              <a:t>stairs</a:t>
            </a:r>
            <a:r>
              <a:rPr lang="nb-NO" dirty="0"/>
              <a:t>.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 at a time. </a:t>
            </a:r>
            <a:r>
              <a:rPr lang="nb-NO" dirty="0" err="1"/>
              <a:t>Everything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is </a:t>
            </a:r>
            <a:r>
              <a:rPr lang="nb-NO" dirty="0" err="1"/>
              <a:t>really</a:t>
            </a:r>
            <a:r>
              <a:rPr lang="nb-NO" dirty="0"/>
              <a:t> like </a:t>
            </a:r>
            <a:r>
              <a:rPr lang="nb-NO" dirty="0" err="1"/>
              <a:t>walking</a:t>
            </a:r>
            <a:r>
              <a:rPr lang="nb-NO" dirty="0"/>
              <a:t> up </a:t>
            </a:r>
            <a:r>
              <a:rPr lang="nb-NO" dirty="0" err="1"/>
              <a:t>stairs</a:t>
            </a:r>
            <a:r>
              <a:rPr lang="nb-NO" dirty="0"/>
              <a:t>.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remember</a:t>
            </a:r>
            <a:r>
              <a:rPr lang="nb-NO" dirty="0"/>
              <a:t> back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did</a:t>
            </a:r>
            <a:r>
              <a:rPr lang="nb-NO" dirty="0"/>
              <a:t> not </a:t>
            </a:r>
            <a:r>
              <a:rPr lang="nb-NO" dirty="0" err="1"/>
              <a:t>know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three</a:t>
            </a:r>
            <a:r>
              <a:rPr lang="nb-NO" dirty="0"/>
              <a:t> </a:t>
            </a:r>
            <a:r>
              <a:rPr lang="nb-NO" dirty="0" err="1"/>
              <a:t>plus</a:t>
            </a:r>
            <a:r>
              <a:rPr lang="nb-NO" dirty="0"/>
              <a:t>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was</a:t>
            </a:r>
            <a:r>
              <a:rPr lang="nb-NO" dirty="0"/>
              <a:t>? This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first </a:t>
            </a:r>
            <a:r>
              <a:rPr lang="nb-NO" dirty="0" err="1"/>
              <a:t>step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mathematics </a:t>
            </a:r>
            <a:r>
              <a:rPr lang="nb-NO" dirty="0" err="1"/>
              <a:t>stairs</a:t>
            </a:r>
            <a:r>
              <a:rPr lang="nb-NO" dirty="0"/>
              <a:t>. Who is </a:t>
            </a:r>
            <a:r>
              <a:rPr lang="nb-NO" dirty="0" err="1"/>
              <a:t>responsible</a:t>
            </a:r>
            <a:r>
              <a:rPr lang="nb-NO" dirty="0"/>
              <a:t> for </a:t>
            </a:r>
            <a:r>
              <a:rPr lang="nb-NO" dirty="0" err="1"/>
              <a:t>going</a:t>
            </a:r>
            <a:r>
              <a:rPr lang="nb-NO" dirty="0"/>
              <a:t> up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? </a:t>
            </a:r>
            <a:r>
              <a:rPr lang="nb-NO" dirty="0" err="1"/>
              <a:t>Should</a:t>
            </a:r>
            <a:r>
              <a:rPr lang="nb-NO" dirty="0"/>
              <a:t> I as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carry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up, or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walk</a:t>
            </a:r>
            <a:r>
              <a:rPr lang="nb-NO" dirty="0"/>
              <a:t> up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</a:t>
            </a:r>
            <a:r>
              <a:rPr lang="nb-NO" dirty="0" err="1"/>
              <a:t>yourselves</a:t>
            </a:r>
            <a:r>
              <a:rPr lang="nb-NO" dirty="0"/>
              <a:t>? Or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walk</a:t>
            </a:r>
            <a:r>
              <a:rPr lang="nb-NO" dirty="0"/>
              <a:t> up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</a:t>
            </a:r>
            <a:r>
              <a:rPr lang="nb-NO" dirty="0" err="1"/>
              <a:t>together</a:t>
            </a:r>
            <a:r>
              <a:rPr lang="nb-NO" dirty="0"/>
              <a:t>? </a:t>
            </a:r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manage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help</a:t>
            </a:r>
            <a:r>
              <a:rPr lang="nb-NO" dirty="0"/>
              <a:t>, </a:t>
            </a:r>
            <a:r>
              <a:rPr lang="nb-NO" dirty="0" err="1"/>
              <a:t>either</a:t>
            </a:r>
            <a:r>
              <a:rPr lang="nb-NO" dirty="0"/>
              <a:t> from an adult or a </a:t>
            </a:r>
            <a:r>
              <a:rPr lang="nb-NO" dirty="0" err="1"/>
              <a:t>friend</a:t>
            </a:r>
            <a:r>
              <a:rPr lang="nb-NO" dirty="0"/>
              <a:t>, and </a:t>
            </a:r>
            <a:r>
              <a:rPr lang="nb-NO" dirty="0" err="1"/>
              <a:t>then</a:t>
            </a:r>
            <a:r>
              <a:rPr lang="nb-NO" dirty="0"/>
              <a:t> it is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dare</a:t>
            </a:r>
            <a:r>
              <a:rPr lang="nb-NO" dirty="0"/>
              <a:t> to </a:t>
            </a:r>
            <a:r>
              <a:rPr lang="nb-NO" dirty="0" err="1"/>
              <a:t>say</a:t>
            </a:r>
            <a:r>
              <a:rPr lang="nb-NO" dirty="0"/>
              <a:t> so.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3821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controls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discussion</a:t>
            </a:r>
            <a:r>
              <a:rPr lang="nb-NO" dirty="0"/>
              <a:t> and </a:t>
            </a:r>
            <a:r>
              <a:rPr lang="nb-NO" dirty="0" err="1"/>
              <a:t>definition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</a:t>
            </a:r>
            <a:r>
              <a:rPr lang="nb-NO" dirty="0" err="1"/>
              <a:t>means</a:t>
            </a:r>
            <a:r>
              <a:rPr lang="nb-NO" dirty="0"/>
              <a:t>. For </a:t>
            </a:r>
            <a:r>
              <a:rPr lang="nb-NO" dirty="0" err="1"/>
              <a:t>example</a:t>
            </a:r>
            <a:r>
              <a:rPr lang="nb-NO" dirty="0"/>
              <a:t>, it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is «It is </a:t>
            </a:r>
            <a:r>
              <a:rPr lang="nb-NO" dirty="0" err="1"/>
              <a:t>important</a:t>
            </a:r>
            <a:r>
              <a:rPr lang="nb-NO" dirty="0"/>
              <a:t> to have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friends</a:t>
            </a:r>
            <a:r>
              <a:rPr lang="nb-NO" dirty="0"/>
              <a:t>», ask for </a:t>
            </a:r>
            <a:r>
              <a:rPr lang="nb-NO" dirty="0" err="1"/>
              <a:t>example</a:t>
            </a:r>
            <a:r>
              <a:rPr lang="nb-NO" dirty="0"/>
              <a:t>: How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make sure </a:t>
            </a:r>
            <a:r>
              <a:rPr lang="nb-NO" dirty="0" err="1"/>
              <a:t>everyone</a:t>
            </a:r>
            <a:r>
              <a:rPr lang="nb-NO" dirty="0"/>
              <a:t> has </a:t>
            </a:r>
            <a:r>
              <a:rPr lang="nb-NO" dirty="0" err="1"/>
              <a:t>someone</a:t>
            </a:r>
            <a:r>
              <a:rPr lang="nb-NO" dirty="0"/>
              <a:t> to be </a:t>
            </a:r>
            <a:r>
              <a:rPr lang="nb-NO" dirty="0" err="1"/>
              <a:t>with</a:t>
            </a:r>
            <a:r>
              <a:rPr lang="nb-NO" dirty="0"/>
              <a:t>? Do </a:t>
            </a:r>
            <a:r>
              <a:rPr lang="nb-NO" dirty="0" err="1"/>
              <a:t>we</a:t>
            </a:r>
            <a:r>
              <a:rPr lang="nb-NO" dirty="0"/>
              <a:t> ONLY have to be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best </a:t>
            </a:r>
            <a:r>
              <a:rPr lang="nb-NO" dirty="0" err="1"/>
              <a:t>friends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to </a:t>
            </a:r>
            <a:r>
              <a:rPr lang="nb-NO" dirty="0" err="1"/>
              <a:t>include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/</a:t>
            </a:r>
            <a:r>
              <a:rPr lang="nb-NO" dirty="0" err="1"/>
              <a:t>everyone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does</a:t>
            </a:r>
            <a:r>
              <a:rPr lang="nb-NO" dirty="0"/>
              <a:t> it </a:t>
            </a:r>
            <a:r>
              <a:rPr lang="nb-NO" dirty="0" err="1"/>
              <a:t>really</a:t>
            </a:r>
            <a:r>
              <a:rPr lang="nb-NO" dirty="0"/>
              <a:t> </a:t>
            </a:r>
            <a:r>
              <a:rPr lang="nb-NO" dirty="0" err="1"/>
              <a:t>mean</a:t>
            </a:r>
            <a:r>
              <a:rPr lang="nb-NO" dirty="0"/>
              <a:t> to </a:t>
            </a:r>
            <a:r>
              <a:rPr lang="nb-NO" dirty="0" err="1"/>
              <a:t>include</a:t>
            </a:r>
            <a:r>
              <a:rPr lang="nb-NO" dirty="0"/>
              <a:t>?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include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happens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smile and </a:t>
            </a:r>
            <a:r>
              <a:rPr lang="nb-NO" dirty="0" err="1"/>
              <a:t>say</a:t>
            </a:r>
            <a:r>
              <a:rPr lang="nb-NO" dirty="0"/>
              <a:t> «Hi» to </a:t>
            </a:r>
            <a:r>
              <a:rPr lang="nb-NO" dirty="0" err="1"/>
              <a:t>someone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not </a:t>
            </a:r>
            <a:r>
              <a:rPr lang="nb-NO" dirty="0" err="1"/>
              <a:t>know</a:t>
            </a:r>
            <a:r>
              <a:rPr lang="nb-NO" dirty="0"/>
              <a:t> so </a:t>
            </a:r>
            <a:r>
              <a:rPr lang="nb-NO" dirty="0" err="1"/>
              <a:t>well</a:t>
            </a:r>
            <a:r>
              <a:rPr lang="nb-NO" dirty="0"/>
              <a:t>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659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Write </a:t>
            </a:r>
            <a:r>
              <a:rPr lang="nb-NO" dirty="0" err="1"/>
              <a:t>the</a:t>
            </a:r>
            <a:r>
              <a:rPr lang="nb-NO" dirty="0"/>
              <a:t> first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. Let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an </a:t>
            </a:r>
            <a:r>
              <a:rPr lang="nb-NO" dirty="0" err="1"/>
              <a:t>agreement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do to… Challenge </a:t>
            </a:r>
            <a:r>
              <a:rPr lang="nb-NO" dirty="0" err="1"/>
              <a:t>them</a:t>
            </a:r>
            <a:r>
              <a:rPr lang="nb-NO" dirty="0"/>
              <a:t> to </a:t>
            </a:r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«</a:t>
            </a:r>
            <a:r>
              <a:rPr lang="nb-NO" dirty="0" err="1"/>
              <a:t>promise</a:t>
            </a:r>
            <a:r>
              <a:rPr lang="nb-NO" dirty="0"/>
              <a:t>» for a </a:t>
            </a:r>
            <a:r>
              <a:rPr lang="nb-NO" dirty="0" err="1"/>
              <a:t>certain</a:t>
            </a:r>
            <a:r>
              <a:rPr lang="nb-NO" dirty="0"/>
              <a:t> time </a:t>
            </a:r>
            <a:r>
              <a:rPr lang="nb-NO" dirty="0" err="1"/>
              <a:t>period</a:t>
            </a:r>
            <a:r>
              <a:rPr lang="nb-NO" dirty="0"/>
              <a:t>, for </a:t>
            </a:r>
            <a:r>
              <a:rPr lang="nb-NO" dirty="0" err="1"/>
              <a:t>example</a:t>
            </a:r>
            <a:r>
              <a:rPr lang="nb-NO" dirty="0"/>
              <a:t> a </a:t>
            </a:r>
            <a:r>
              <a:rPr lang="nb-NO" dirty="0" err="1"/>
              <a:t>week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3001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Write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. Let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an </a:t>
            </a:r>
            <a:r>
              <a:rPr lang="nb-NO" dirty="0" err="1"/>
              <a:t>agreement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do to…Challenge </a:t>
            </a:r>
            <a:r>
              <a:rPr lang="nb-NO" dirty="0" err="1"/>
              <a:t>them</a:t>
            </a:r>
            <a:r>
              <a:rPr lang="nb-NO" dirty="0"/>
              <a:t> to </a:t>
            </a:r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«</a:t>
            </a:r>
            <a:r>
              <a:rPr lang="nb-NO" dirty="0" err="1"/>
              <a:t>promise</a:t>
            </a:r>
            <a:r>
              <a:rPr lang="nb-NO" dirty="0"/>
              <a:t>» for a </a:t>
            </a:r>
            <a:r>
              <a:rPr lang="nb-NO" dirty="0" err="1"/>
              <a:t>certain</a:t>
            </a:r>
            <a:r>
              <a:rPr lang="nb-NO" dirty="0"/>
              <a:t> time </a:t>
            </a:r>
            <a:r>
              <a:rPr lang="nb-NO" dirty="0" err="1"/>
              <a:t>period</a:t>
            </a:r>
            <a:r>
              <a:rPr lang="nb-NO" dirty="0"/>
              <a:t>, for </a:t>
            </a:r>
            <a:r>
              <a:rPr lang="nb-NO" dirty="0" err="1"/>
              <a:t>example</a:t>
            </a:r>
            <a:r>
              <a:rPr lang="nb-NO" dirty="0"/>
              <a:t> a </a:t>
            </a:r>
            <a:r>
              <a:rPr lang="nb-NO" dirty="0" err="1"/>
              <a:t>week</a:t>
            </a:r>
            <a:r>
              <a:rPr lang="nb-NO" dirty="0"/>
              <a:t>. </a:t>
            </a:r>
            <a:r>
              <a:rPr lang="nb-NO" dirty="0" err="1"/>
              <a:t>Choose</a:t>
            </a:r>
            <a:r>
              <a:rPr lang="nb-NO" dirty="0"/>
              <a:t> </a:t>
            </a:r>
            <a:r>
              <a:rPr lang="nb-NO" dirty="0" err="1"/>
              <a:t>only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or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areas at a time to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enough</a:t>
            </a:r>
            <a:r>
              <a:rPr lang="nb-NO" dirty="0"/>
              <a:t> time and </a:t>
            </a:r>
            <a:r>
              <a:rPr lang="nb-NO" dirty="0" err="1"/>
              <a:t>understanding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content</a:t>
            </a:r>
            <a:r>
              <a:rPr lang="nb-NO" dirty="0"/>
              <a:t>.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have </a:t>
            </a:r>
            <a:r>
              <a:rPr lang="nb-NO" dirty="0" err="1"/>
              <a:t>finished</a:t>
            </a:r>
            <a:r>
              <a:rPr lang="nb-NO" dirty="0"/>
              <a:t> </a:t>
            </a:r>
            <a:r>
              <a:rPr lang="nb-NO" dirty="0" err="1"/>
              <a:t>writing</a:t>
            </a:r>
            <a:r>
              <a:rPr lang="nb-NO" dirty="0"/>
              <a:t>, tell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time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 </a:t>
            </a:r>
            <a:r>
              <a:rPr lang="nb-NO" dirty="0" err="1"/>
              <a:t>say</a:t>
            </a:r>
            <a:r>
              <a:rPr lang="nb-NO" dirty="0"/>
              <a:t> hat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(</a:t>
            </a:r>
            <a:r>
              <a:rPr lang="nb-NO" dirty="0" err="1"/>
              <a:t>remind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), and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have </a:t>
            </a:r>
            <a:r>
              <a:rPr lang="nb-NO" dirty="0" err="1"/>
              <a:t>managed</a:t>
            </a:r>
            <a:r>
              <a:rPr lang="nb-NO" dirty="0"/>
              <a:t> to </a:t>
            </a:r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 </a:t>
            </a:r>
            <a:r>
              <a:rPr lang="nb-NO" dirty="0" err="1"/>
              <a:t>agreement</a:t>
            </a:r>
            <a:r>
              <a:rPr lang="nb-NO" dirty="0"/>
              <a:t>.</a:t>
            </a:r>
          </a:p>
          <a:p>
            <a:r>
              <a:rPr lang="nb-NO" baseline="0" dirty="0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5679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Introduction</a:t>
            </a:r>
            <a:r>
              <a:rPr lang="nb-NO" dirty="0"/>
              <a:t>: </a:t>
            </a:r>
            <a:r>
              <a:rPr lang="nb-NO" dirty="0" err="1"/>
              <a:t>Today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whether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managed</a:t>
            </a:r>
            <a:r>
              <a:rPr lang="nb-NO" dirty="0"/>
              <a:t> to do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wrote</a:t>
            </a:r>
            <a:r>
              <a:rPr lang="nb-NO" dirty="0"/>
              <a:t> in </a:t>
            </a:r>
            <a:r>
              <a:rPr lang="nb-NO" dirty="0" err="1"/>
              <a:t>our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.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had</a:t>
            </a:r>
            <a:r>
              <a:rPr lang="nb-NO" dirty="0"/>
              <a:t>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thoughts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do to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difficult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. </a:t>
            </a:r>
            <a:r>
              <a:rPr lang="nb-NO" dirty="0" err="1"/>
              <a:t>Sometimes</a:t>
            </a:r>
            <a:r>
              <a:rPr lang="nb-NO" dirty="0"/>
              <a:t> it is </a:t>
            </a:r>
            <a:r>
              <a:rPr lang="nb-NO" dirty="0" err="1"/>
              <a:t>easy</a:t>
            </a:r>
            <a:r>
              <a:rPr lang="nb-NO" dirty="0"/>
              <a:t> to </a:t>
            </a:r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one’s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 </a:t>
            </a:r>
            <a:r>
              <a:rPr lang="nb-NO" dirty="0" err="1"/>
              <a:t>agreements</a:t>
            </a:r>
            <a:r>
              <a:rPr lang="nb-NO" dirty="0"/>
              <a:t>, and </a:t>
            </a:r>
            <a:r>
              <a:rPr lang="nb-NO" dirty="0" err="1"/>
              <a:t>sometimes</a:t>
            </a:r>
            <a:r>
              <a:rPr lang="nb-NO" dirty="0"/>
              <a:t> it is more </a:t>
            </a:r>
            <a:r>
              <a:rPr lang="nb-NO" dirty="0" err="1"/>
              <a:t>difficult</a:t>
            </a:r>
            <a:r>
              <a:rPr lang="nb-NO" dirty="0"/>
              <a:t>. </a:t>
            </a: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agreements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wrote</a:t>
            </a:r>
            <a:r>
              <a:rPr lang="nb-NO" dirty="0"/>
              <a:t> in </a:t>
            </a:r>
            <a:r>
              <a:rPr lang="nb-NO" dirty="0" err="1"/>
              <a:t>your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0848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includes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agreements</a:t>
            </a:r>
            <a:r>
              <a:rPr lang="nb-NO" dirty="0"/>
              <a:t>, and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agreements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more </a:t>
            </a:r>
            <a:r>
              <a:rPr lang="nb-NO" dirty="0" err="1"/>
              <a:t>specified</a:t>
            </a:r>
            <a:r>
              <a:rPr lang="nb-NO" dirty="0"/>
              <a:t>. </a:t>
            </a:r>
            <a:r>
              <a:rPr lang="nb-NO" dirty="0" err="1"/>
              <a:t>Discuss</a:t>
            </a:r>
            <a:r>
              <a:rPr lang="nb-NO" dirty="0"/>
              <a:t> in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do more </a:t>
            </a:r>
            <a:r>
              <a:rPr lang="nb-NO" dirty="0" err="1"/>
              <a:t>specifically</a:t>
            </a:r>
            <a:r>
              <a:rPr lang="nb-NO" dirty="0"/>
              <a:t> to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succeed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improvement</a:t>
            </a:r>
            <a:r>
              <a:rPr lang="nb-NO" dirty="0"/>
              <a:t> area. A </a:t>
            </a:r>
            <a:r>
              <a:rPr lang="nb-NO" dirty="0" err="1"/>
              <a:t>suggestion</a:t>
            </a:r>
            <a:r>
              <a:rPr lang="nb-NO" dirty="0"/>
              <a:t> is to let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agree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suggestions</a:t>
            </a:r>
            <a:r>
              <a:rPr lang="nb-NO" dirty="0"/>
              <a:t> for a joint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set</a:t>
            </a:r>
            <a:r>
              <a:rPr lang="nb-NO" dirty="0"/>
              <a:t>, make a poster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and </a:t>
            </a:r>
            <a:r>
              <a:rPr lang="nb-NO" dirty="0" err="1"/>
              <a:t>put</a:t>
            </a:r>
            <a:r>
              <a:rPr lang="nb-NO" dirty="0"/>
              <a:t> it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wall</a:t>
            </a:r>
            <a:r>
              <a:rPr lang="nb-NO" dirty="0"/>
              <a:t> so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everyone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reminded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want</a:t>
            </a:r>
            <a:r>
              <a:rPr lang="nb-NO" dirty="0"/>
              <a:t> to do to </a:t>
            </a:r>
            <a:r>
              <a:rPr lang="nb-NO" dirty="0" err="1"/>
              <a:t>improve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situation</a:t>
            </a:r>
            <a:r>
              <a:rPr lang="nb-NO" dirty="0"/>
              <a:t>. PRAISE THE PUPILS and </a:t>
            </a:r>
            <a:r>
              <a:rPr lang="nb-NO" dirty="0" err="1"/>
              <a:t>remind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focusing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positive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make </a:t>
            </a:r>
            <a:r>
              <a:rPr lang="nb-NO" dirty="0" err="1"/>
              <a:t>us</a:t>
            </a:r>
            <a:r>
              <a:rPr lang="nb-NO" dirty="0"/>
              <a:t> more </a:t>
            </a:r>
            <a:r>
              <a:rPr lang="nb-NO" dirty="0" err="1"/>
              <a:t>motivated</a:t>
            </a:r>
            <a:r>
              <a:rPr lang="nb-NO" dirty="0"/>
              <a:t>, and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managing</a:t>
            </a:r>
            <a:r>
              <a:rPr lang="nb-NO" dirty="0"/>
              <a:t> to </a:t>
            </a:r>
            <a:r>
              <a:rPr lang="nb-NO" dirty="0" err="1"/>
              <a:t>carry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at </a:t>
            </a:r>
            <a:r>
              <a:rPr lang="nb-NO" dirty="0" err="1"/>
              <a:t>least</a:t>
            </a:r>
            <a:r>
              <a:rPr lang="nb-NO" dirty="0"/>
              <a:t> A LITTLE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decide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increased</a:t>
            </a:r>
            <a:r>
              <a:rPr lang="nb-NO" dirty="0"/>
              <a:t> feeling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mastery</a:t>
            </a:r>
            <a:r>
              <a:rPr lang="nb-NO" dirty="0"/>
              <a:t>. </a:t>
            </a:r>
            <a:r>
              <a:rPr lang="nb-NO" dirty="0" err="1"/>
              <a:t>Remind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–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 at </a:t>
            </a:r>
            <a:r>
              <a:rPr lang="nb-NO" dirty="0" err="1"/>
              <a:t>the</a:t>
            </a:r>
            <a:r>
              <a:rPr lang="nb-NO" dirty="0"/>
              <a:t> time.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909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collect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 and </a:t>
            </a:r>
            <a:r>
              <a:rPr lang="nb-NO" dirty="0" err="1"/>
              <a:t>answer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questions. </a:t>
            </a:r>
            <a:r>
              <a:rPr lang="nb-NO" dirty="0" err="1"/>
              <a:t>Remind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</a:t>
            </a:r>
            <a:r>
              <a:rPr lang="nb-NO" dirty="0" err="1"/>
              <a:t>again</a:t>
            </a:r>
            <a:r>
              <a:rPr lang="nb-NO" dirty="0"/>
              <a:t>: The </a:t>
            </a:r>
            <a:r>
              <a:rPr lang="nb-NO" dirty="0" err="1"/>
              <a:t>steps</a:t>
            </a:r>
            <a:r>
              <a:rPr lang="nb-NO" dirty="0"/>
              <a:t> must not be so </a:t>
            </a:r>
            <a:r>
              <a:rPr lang="nb-NO" dirty="0" err="1"/>
              <a:t>big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give</a:t>
            </a:r>
            <a:r>
              <a:rPr lang="nb-NO" dirty="0"/>
              <a:t> up – </a:t>
            </a:r>
            <a:r>
              <a:rPr lang="nb-NO" dirty="0" err="1"/>
              <a:t>they</a:t>
            </a:r>
            <a:r>
              <a:rPr lang="nb-NO" dirty="0"/>
              <a:t> must be just right for </a:t>
            </a:r>
            <a:r>
              <a:rPr lang="nb-NO" dirty="0" err="1"/>
              <a:t>us</a:t>
            </a:r>
            <a:r>
              <a:rPr lang="nb-NO" dirty="0"/>
              <a:t> to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carry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want</a:t>
            </a:r>
            <a:r>
              <a:rPr lang="nb-NO" dirty="0"/>
              <a:t> to do.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adjust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in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more </a:t>
            </a:r>
            <a:r>
              <a:rPr lang="nb-NO" dirty="0" err="1"/>
              <a:t>of</a:t>
            </a:r>
            <a:r>
              <a:rPr lang="nb-NO" dirty="0"/>
              <a:t>, less </a:t>
            </a:r>
            <a:r>
              <a:rPr lang="nb-NO" dirty="0" err="1"/>
              <a:t>of</a:t>
            </a:r>
            <a:r>
              <a:rPr lang="nb-NO" dirty="0"/>
              <a:t>, or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completely</a:t>
            </a:r>
            <a:r>
              <a:rPr lang="nb-NO"/>
              <a:t> different?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28395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Ask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: Do </a:t>
            </a:r>
            <a:r>
              <a:rPr lang="nb-NO" baseline="0" dirty="0" err="1"/>
              <a:t>they</a:t>
            </a:r>
            <a:r>
              <a:rPr lang="nb-NO" baseline="0" dirty="0"/>
              <a:t> </a:t>
            </a:r>
            <a:r>
              <a:rPr lang="nb-NO" baseline="0" dirty="0" err="1"/>
              <a:t>want</a:t>
            </a:r>
            <a:r>
              <a:rPr lang="nb-NO" baseline="0" dirty="0"/>
              <a:t> a </a:t>
            </a:r>
            <a:r>
              <a:rPr lang="nb-NO" baseline="0" dirty="0" err="1"/>
              <a:t>new</a:t>
            </a:r>
            <a:r>
              <a:rPr lang="nb-NO" baseline="0" dirty="0"/>
              <a:t> </a:t>
            </a:r>
            <a:r>
              <a:rPr lang="nb-NO" baseline="0" dirty="0" err="1"/>
              <a:t>round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focus</a:t>
            </a:r>
            <a:r>
              <a:rPr lang="nb-NO" baseline="0" dirty="0"/>
              <a:t> areas and action? A </a:t>
            </a:r>
            <a:r>
              <a:rPr lang="nb-NO" baseline="0" dirty="0" err="1"/>
              <a:t>suggestion</a:t>
            </a:r>
            <a:r>
              <a:rPr lang="nb-NO" baseline="0" dirty="0"/>
              <a:t> is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repeats</a:t>
            </a:r>
            <a:r>
              <a:rPr lang="nb-NO" baseline="0" dirty="0"/>
              <a:t>/shows «Important», «</a:t>
            </a:r>
            <a:r>
              <a:rPr lang="nb-NO" baseline="0" dirty="0" err="1"/>
              <a:t>Obstacles</a:t>
            </a:r>
            <a:r>
              <a:rPr lang="nb-NO" baseline="0" dirty="0"/>
              <a:t>» and/or «Focus»-slides from </a:t>
            </a:r>
            <a:r>
              <a:rPr lang="nb-NO" baseline="0" dirty="0" err="1"/>
              <a:t>previous</a:t>
            </a:r>
            <a:r>
              <a:rPr lang="nb-NO" baseline="0" dirty="0"/>
              <a:t> sessions and </a:t>
            </a:r>
            <a:r>
              <a:rPr lang="nb-NO" baseline="0" dirty="0" err="1"/>
              <a:t>discuss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focus</a:t>
            </a:r>
            <a:r>
              <a:rPr lang="nb-NO" baseline="0" dirty="0"/>
              <a:t> areas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class</a:t>
            </a:r>
            <a:r>
              <a:rPr lang="nb-NO" baseline="0" dirty="0"/>
              <a:t> </a:t>
            </a:r>
            <a:r>
              <a:rPr lang="nb-NO" baseline="0" dirty="0" err="1"/>
              <a:t>needs</a:t>
            </a:r>
            <a:r>
              <a:rPr lang="nb-NO" baseline="0" dirty="0"/>
              <a:t> to </a:t>
            </a:r>
            <a:r>
              <a:rPr lang="nb-NO" baseline="0" dirty="0" err="1"/>
              <a:t>work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as a </a:t>
            </a:r>
            <a:r>
              <a:rPr lang="nb-NO" baseline="0" dirty="0" err="1"/>
              <a:t>group</a:t>
            </a:r>
            <a:r>
              <a:rPr lang="nb-NO" baseline="0" dirty="0"/>
              <a:t>. </a:t>
            </a:r>
            <a:r>
              <a:rPr lang="nb-NO" baseline="0" dirty="0" err="1"/>
              <a:t>Another</a:t>
            </a:r>
            <a:r>
              <a:rPr lang="nb-NO" baseline="0" dirty="0"/>
              <a:t> </a:t>
            </a:r>
            <a:r>
              <a:rPr lang="nb-NO" baseline="0" dirty="0" err="1"/>
              <a:t>option</a:t>
            </a:r>
            <a:r>
              <a:rPr lang="nb-NO" baseline="0" dirty="0"/>
              <a:t> is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select</a:t>
            </a:r>
            <a:r>
              <a:rPr lang="nb-NO" baseline="0" dirty="0"/>
              <a:t> </a:t>
            </a:r>
            <a:r>
              <a:rPr lang="nb-NO" baseline="0" dirty="0" err="1"/>
              <a:t>individual</a:t>
            </a:r>
            <a:r>
              <a:rPr lang="nb-NO" baseline="0" dirty="0"/>
              <a:t> </a:t>
            </a:r>
            <a:r>
              <a:rPr lang="nb-NO" baseline="0" dirty="0" err="1"/>
              <a:t>focus</a:t>
            </a:r>
            <a:r>
              <a:rPr lang="nb-NO" baseline="0" dirty="0"/>
              <a:t> areas from </a:t>
            </a:r>
            <a:r>
              <a:rPr lang="nb-NO" baseline="0" dirty="0" err="1"/>
              <a:t>their</a:t>
            </a:r>
            <a:r>
              <a:rPr lang="nb-NO" baseline="0" dirty="0"/>
              <a:t> </a:t>
            </a:r>
            <a:r>
              <a:rPr lang="nb-NO" baseline="0" dirty="0" err="1"/>
              <a:t>own</a:t>
            </a:r>
            <a:r>
              <a:rPr lang="nb-NO" baseline="0" dirty="0"/>
              <a:t> log </a:t>
            </a:r>
            <a:r>
              <a:rPr lang="nb-NO" baseline="0" dirty="0" err="1"/>
              <a:t>books</a:t>
            </a:r>
            <a:r>
              <a:rPr lang="nb-NO" baseline="0" dirty="0"/>
              <a:t> and </a:t>
            </a:r>
            <a:r>
              <a:rPr lang="nb-NO" baseline="0" dirty="0" err="1"/>
              <a:t>try</a:t>
            </a:r>
            <a:r>
              <a:rPr lang="nb-NO" baseline="0" dirty="0"/>
              <a:t> to make </a:t>
            </a:r>
            <a:r>
              <a:rPr lang="nb-NO" baseline="0" dirty="0" err="1"/>
              <a:t>new</a:t>
            </a:r>
            <a:r>
              <a:rPr lang="nb-NO" baseline="0" dirty="0"/>
              <a:t> </a:t>
            </a:r>
            <a:r>
              <a:rPr lang="nb-NO" baseline="0" dirty="0" err="1"/>
              <a:t>agreements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</a:t>
            </a:r>
            <a:r>
              <a:rPr lang="nb-NO" baseline="0" dirty="0" err="1"/>
              <a:t>their</a:t>
            </a:r>
            <a:r>
              <a:rPr lang="nb-NO" baseline="0" dirty="0"/>
              <a:t> </a:t>
            </a:r>
            <a:r>
              <a:rPr lang="nb-NO" baseline="0" dirty="0" err="1"/>
              <a:t>own</a:t>
            </a:r>
            <a:r>
              <a:rPr lang="nb-NO" baseline="0" dirty="0"/>
              <a:t>. The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considers</a:t>
            </a:r>
            <a:r>
              <a:rPr lang="nb-NO" baseline="0" dirty="0"/>
              <a:t> </a:t>
            </a:r>
            <a:r>
              <a:rPr lang="nb-NO" baseline="0" dirty="0" err="1"/>
              <a:t>whether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are </a:t>
            </a:r>
            <a:r>
              <a:rPr lang="nb-NO" baseline="0" dirty="0" err="1"/>
              <a:t>mature</a:t>
            </a:r>
            <a:r>
              <a:rPr lang="nb-NO" baseline="0" dirty="0"/>
              <a:t> </a:t>
            </a:r>
            <a:r>
              <a:rPr lang="nb-NO" baseline="0" dirty="0" err="1"/>
              <a:t>enough</a:t>
            </a:r>
            <a:r>
              <a:rPr lang="nb-NO" baseline="0" dirty="0"/>
              <a:t> for </a:t>
            </a:r>
            <a:r>
              <a:rPr lang="nb-NO" baseline="0" dirty="0" err="1"/>
              <a:t>this</a:t>
            </a:r>
            <a:r>
              <a:rPr lang="nb-NO" baseline="0" dirty="0"/>
              <a:t>. In </a:t>
            </a:r>
            <a:r>
              <a:rPr lang="nb-NO" baseline="0" dirty="0" err="1"/>
              <a:t>both</a:t>
            </a:r>
            <a:r>
              <a:rPr lang="nb-NO" baseline="0" dirty="0"/>
              <a:t> cases (</a:t>
            </a:r>
            <a:r>
              <a:rPr lang="nb-NO" baseline="0" dirty="0" err="1"/>
              <a:t>common</a:t>
            </a:r>
            <a:r>
              <a:rPr lang="nb-NO" baseline="0" dirty="0"/>
              <a:t> or </a:t>
            </a:r>
            <a:r>
              <a:rPr lang="nb-NO" baseline="0" dirty="0" err="1"/>
              <a:t>individual</a:t>
            </a:r>
            <a:r>
              <a:rPr lang="nb-NO" baseline="0" dirty="0"/>
              <a:t> </a:t>
            </a:r>
            <a:r>
              <a:rPr lang="nb-NO" baseline="0" dirty="0" err="1"/>
              <a:t>agreement</a:t>
            </a:r>
            <a:r>
              <a:rPr lang="nb-NO" baseline="0" dirty="0"/>
              <a:t>) </a:t>
            </a:r>
            <a:r>
              <a:rPr lang="nb-NO" baseline="0" dirty="0" err="1"/>
              <a:t>common</a:t>
            </a:r>
            <a:r>
              <a:rPr lang="nb-NO" baseline="0" dirty="0"/>
              <a:t> </a:t>
            </a:r>
            <a:r>
              <a:rPr lang="nb-NO" baseline="0" dirty="0" err="1"/>
              <a:t>discussions</a:t>
            </a:r>
            <a:r>
              <a:rPr lang="nb-NO" baseline="0" dirty="0"/>
              <a:t> and </a:t>
            </a:r>
            <a:r>
              <a:rPr lang="nb-NO" baseline="0" dirty="0" err="1"/>
              <a:t>anonymisation</a:t>
            </a:r>
            <a:r>
              <a:rPr lang="nb-NO" baseline="0" dirty="0"/>
              <a:t> are </a:t>
            </a:r>
            <a:r>
              <a:rPr lang="nb-NO" baseline="0" dirty="0" err="1"/>
              <a:t>essental</a:t>
            </a:r>
            <a:r>
              <a:rPr lang="nb-NO" baseline="0" dirty="0"/>
              <a:t> </a:t>
            </a:r>
            <a:r>
              <a:rPr lang="nb-NO" baseline="0" dirty="0" err="1"/>
              <a:t>components</a:t>
            </a:r>
            <a:r>
              <a:rPr lang="nb-NO" baseline="0" dirty="0"/>
              <a:t>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92684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method</a:t>
            </a:r>
            <a:r>
              <a:rPr lang="nb-NO" dirty="0"/>
              <a:t> is </a:t>
            </a:r>
            <a:r>
              <a:rPr lang="nb-NO" dirty="0" err="1"/>
              <a:t>repeated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needed</a:t>
            </a:r>
            <a:r>
              <a:rPr lang="nb-NO" dirty="0"/>
              <a:t>, </a:t>
            </a:r>
            <a:r>
              <a:rPr lang="nb-NO" dirty="0" err="1"/>
              <a:t>either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whole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or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for </a:t>
            </a:r>
            <a:r>
              <a:rPr lang="nb-NO" dirty="0" err="1"/>
              <a:t>example</a:t>
            </a:r>
            <a:r>
              <a:rPr lang="nb-NO" dirty="0"/>
              <a:t> </a:t>
            </a:r>
            <a:r>
              <a:rPr lang="nb-NO" dirty="0" err="1"/>
              <a:t>agreements</a:t>
            </a:r>
            <a:r>
              <a:rPr lang="nb-NO" dirty="0"/>
              <a:t> (</a:t>
            </a:r>
            <a:r>
              <a:rPr lang="nb-NO" dirty="0" err="1"/>
              <a:t>focus</a:t>
            </a:r>
            <a:r>
              <a:rPr lang="nb-NO" dirty="0"/>
              <a:t> areas and action). </a:t>
            </a:r>
            <a:r>
              <a:rPr lang="nb-NO" dirty="0" err="1"/>
              <a:t>Another</a:t>
            </a:r>
            <a:r>
              <a:rPr lang="nb-NO" dirty="0"/>
              <a:t> </a:t>
            </a:r>
            <a:r>
              <a:rPr lang="nb-NO" dirty="0" err="1"/>
              <a:t>option</a:t>
            </a:r>
            <a:r>
              <a:rPr lang="nb-NO" dirty="0"/>
              <a:t> is to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reminders</a:t>
            </a:r>
            <a:r>
              <a:rPr lang="nb-NO" dirty="0"/>
              <a:t>, for </a:t>
            </a:r>
            <a:r>
              <a:rPr lang="nb-NO" dirty="0" err="1"/>
              <a:t>example</a:t>
            </a:r>
            <a:r>
              <a:rPr lang="nb-NO" dirty="0"/>
              <a:t> </a:t>
            </a:r>
            <a:r>
              <a:rPr lang="nb-NO" dirty="0" err="1"/>
              <a:t>refer</a:t>
            </a:r>
            <a:r>
              <a:rPr lang="nb-NO" dirty="0"/>
              <a:t> to posters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- «</a:t>
            </a:r>
            <a:r>
              <a:rPr lang="nb-NO" dirty="0" err="1"/>
              <a:t>agreements</a:t>
            </a:r>
            <a:r>
              <a:rPr lang="nb-NO" dirty="0"/>
              <a:t>» or </a:t>
            </a:r>
            <a:r>
              <a:rPr lang="nb-NO" dirty="0" err="1"/>
              <a:t>repeat</a:t>
            </a:r>
            <a:r>
              <a:rPr lang="nb-NO" dirty="0"/>
              <a:t> and show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slides from </a:t>
            </a:r>
            <a:r>
              <a:rPr lang="nb-NO" dirty="0" err="1"/>
              <a:t>previous</a:t>
            </a:r>
            <a:r>
              <a:rPr lang="nb-NO" dirty="0"/>
              <a:t> sessions. Applying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/>
              <a:t> systematically</a:t>
            </a:r>
            <a:r>
              <a:rPr lang="nb-NO" dirty="0"/>
              <a:t> over time </a:t>
            </a:r>
            <a:r>
              <a:rPr lang="nb-NO" dirty="0" err="1"/>
              <a:t>gives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best </a:t>
            </a:r>
            <a:r>
              <a:rPr lang="nb-NO" dirty="0" err="1"/>
              <a:t>effect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7814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This variant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applied</a:t>
            </a:r>
            <a:r>
              <a:rPr lang="nb-NO" dirty="0"/>
              <a:t> in all </a:t>
            </a:r>
            <a:r>
              <a:rPr lang="nb-NO" dirty="0" err="1"/>
              <a:t>subjects</a:t>
            </a:r>
            <a:r>
              <a:rPr lang="nb-NO" dirty="0"/>
              <a:t>, and all questions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included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same </a:t>
            </a:r>
            <a:r>
              <a:rPr lang="nb-NO" dirty="0" err="1"/>
              <a:t>session</a:t>
            </a:r>
            <a:r>
              <a:rPr lang="nb-NO" dirty="0"/>
              <a:t>.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recommend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 starts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discussion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 1. Here it is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contributes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relevant </a:t>
            </a:r>
            <a:r>
              <a:rPr lang="nb-NO" dirty="0" err="1"/>
              <a:t>ideas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competence</a:t>
            </a:r>
            <a:r>
              <a:rPr lang="nb-NO" dirty="0"/>
              <a:t> </a:t>
            </a:r>
            <a:r>
              <a:rPr lang="nb-NO" dirty="0" err="1"/>
              <a:t>aims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curriculum so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gets</a:t>
            </a:r>
            <a:r>
              <a:rPr lang="nb-NO" dirty="0"/>
              <a:t> a combination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think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and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KNOWS is </a:t>
            </a:r>
            <a:r>
              <a:rPr lang="nb-NO" dirty="0" err="1"/>
              <a:t>important</a:t>
            </a:r>
            <a:r>
              <a:rPr lang="nb-NO" dirty="0"/>
              <a:t>. The </a:t>
            </a:r>
            <a:r>
              <a:rPr lang="nb-NO" dirty="0" err="1"/>
              <a:t>didactic</a:t>
            </a:r>
            <a:r>
              <a:rPr lang="nb-NO" dirty="0"/>
              <a:t> WHY </a:t>
            </a:r>
            <a:r>
              <a:rPr lang="nb-NO" dirty="0" err="1"/>
              <a:t>should</a:t>
            </a:r>
            <a:r>
              <a:rPr lang="nb-NO" dirty="0"/>
              <a:t> be </a:t>
            </a:r>
            <a:r>
              <a:rPr lang="nb-NO" dirty="0" err="1"/>
              <a:t>elaborated</a:t>
            </a:r>
            <a:r>
              <a:rPr lang="nb-NO" dirty="0"/>
              <a:t> on.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discuss</a:t>
            </a:r>
            <a:r>
              <a:rPr lang="nb-NO" dirty="0"/>
              <a:t> in </a:t>
            </a:r>
            <a:r>
              <a:rPr lang="nb-NO" dirty="0" err="1"/>
              <a:t>class</a:t>
            </a:r>
            <a:r>
              <a:rPr lang="nb-NO" dirty="0"/>
              <a:t> or in </a:t>
            </a:r>
            <a:r>
              <a:rPr lang="nb-NO" dirty="0" err="1"/>
              <a:t>small</a:t>
            </a:r>
            <a:r>
              <a:rPr lang="nb-NO" dirty="0"/>
              <a:t> </a:t>
            </a:r>
            <a:r>
              <a:rPr lang="nb-NO" dirty="0" err="1"/>
              <a:t>groups</a:t>
            </a:r>
            <a:r>
              <a:rPr lang="nb-NO" dirty="0"/>
              <a:t>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writes</a:t>
            </a:r>
            <a:r>
              <a:rPr lang="nb-NO" dirty="0"/>
              <a:t>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blackboard</a:t>
            </a:r>
            <a:r>
              <a:rPr lang="nb-NO" dirty="0"/>
              <a:t> during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discussion</a:t>
            </a:r>
            <a:r>
              <a:rPr lang="nb-NO" dirty="0"/>
              <a:t>.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discussion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answers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questions in a </a:t>
            </a:r>
            <a:r>
              <a:rPr lang="nb-NO" dirty="0" err="1"/>
              <a:t>logbook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code</a:t>
            </a:r>
            <a:r>
              <a:rPr lang="nb-NO" dirty="0"/>
              <a:t> (</a:t>
            </a:r>
            <a:r>
              <a:rPr lang="nb-NO" dirty="0" err="1"/>
              <a:t>anonymity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here</a:t>
            </a:r>
            <a:r>
              <a:rPr lang="nb-NO" dirty="0"/>
              <a:t>), or </a:t>
            </a:r>
            <a:r>
              <a:rPr lang="nb-NO" dirty="0" err="1"/>
              <a:t>on</a:t>
            </a:r>
            <a:r>
              <a:rPr lang="nb-NO" dirty="0"/>
              <a:t> a </a:t>
            </a:r>
            <a:r>
              <a:rPr lang="nb-NO" dirty="0" err="1"/>
              <a:t>paper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code</a:t>
            </a:r>
            <a:r>
              <a:rPr lang="nb-NO" dirty="0"/>
              <a:t> </a:t>
            </a:r>
            <a:r>
              <a:rPr lang="nb-NO" dirty="0" err="1"/>
              <a:t>instead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a </a:t>
            </a:r>
            <a:r>
              <a:rPr lang="nb-NO" dirty="0" err="1"/>
              <a:t>name</a:t>
            </a:r>
            <a:r>
              <a:rPr lang="nb-NO" dirty="0"/>
              <a:t>. To separate questions 4 and 5,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explain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 5 </a:t>
            </a:r>
            <a:r>
              <a:rPr lang="nb-NO" dirty="0" err="1"/>
              <a:t>concerns</a:t>
            </a:r>
            <a:r>
              <a:rPr lang="nb-NO" dirty="0"/>
              <a:t> </a:t>
            </a:r>
            <a:r>
              <a:rPr lang="nb-NO" i="1" dirty="0" err="1"/>
              <a:t>how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chooses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has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as </a:t>
            </a:r>
            <a:r>
              <a:rPr lang="nb-NO" dirty="0" err="1"/>
              <a:t>focus</a:t>
            </a:r>
            <a:r>
              <a:rPr lang="nb-NO" dirty="0"/>
              <a:t> in </a:t>
            </a:r>
            <a:r>
              <a:rPr lang="nb-NO" dirty="0" err="1"/>
              <a:t>question</a:t>
            </a:r>
            <a:r>
              <a:rPr lang="nb-NO" dirty="0"/>
              <a:t> 4.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be given </a:t>
            </a:r>
            <a:r>
              <a:rPr lang="nb-NO" dirty="0" err="1"/>
              <a:t>some</a:t>
            </a:r>
            <a:r>
              <a:rPr lang="nb-NO" dirty="0"/>
              <a:t> time and </a:t>
            </a:r>
            <a:r>
              <a:rPr lang="nb-NO" dirty="0" err="1"/>
              <a:t>opportunity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have </a:t>
            </a:r>
            <a:r>
              <a:rPr lang="nb-NO" dirty="0" err="1"/>
              <a:t>chosen</a:t>
            </a:r>
            <a:r>
              <a:rPr lang="nb-NO" dirty="0"/>
              <a:t> as </a:t>
            </a:r>
            <a:r>
              <a:rPr lang="nb-NO" dirty="0" err="1"/>
              <a:t>focus</a:t>
            </a:r>
            <a:r>
              <a:rPr lang="nb-NO" dirty="0"/>
              <a:t> areas.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choose</a:t>
            </a:r>
            <a:r>
              <a:rPr lang="nb-NO" dirty="0"/>
              <a:t> to </a:t>
            </a:r>
            <a:r>
              <a:rPr lang="nb-NO" dirty="0" err="1"/>
              <a:t>include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areas / </a:t>
            </a:r>
            <a:r>
              <a:rPr lang="nb-NO" dirty="0" err="1"/>
              <a:t>aspects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/>
              <a:t> on. </a:t>
            </a:r>
            <a:r>
              <a:rPr lang="nb-NO" dirty="0"/>
              <a:t>One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/>
              <a:t>reflections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HOW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want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 dirty="0"/>
              <a:t>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often</a:t>
            </a:r>
            <a:r>
              <a:rPr lang="nb-NO" dirty="0"/>
              <a:t> have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ideas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5487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An </a:t>
            </a:r>
            <a:r>
              <a:rPr lang="nb-NO" dirty="0" err="1"/>
              <a:t>additional</a:t>
            </a:r>
            <a:r>
              <a:rPr lang="nb-NO" dirty="0"/>
              <a:t> </a:t>
            </a:r>
            <a:r>
              <a:rPr lang="nb-NO" dirty="0" err="1"/>
              <a:t>tool</a:t>
            </a:r>
            <a:r>
              <a:rPr lang="nb-NO" dirty="0"/>
              <a:t> for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life</a:t>
            </a:r>
            <a:r>
              <a:rPr lang="nb-NO" dirty="0"/>
              <a:t> </a:t>
            </a:r>
            <a:r>
              <a:rPr lang="nb-NO" dirty="0" err="1"/>
              <a:t>mastery</a:t>
            </a:r>
            <a:r>
              <a:rPr lang="nb-NO" dirty="0"/>
              <a:t> and </a:t>
            </a:r>
            <a:r>
              <a:rPr lang="nb-NO" dirty="0" err="1"/>
              <a:t>subjects</a:t>
            </a:r>
            <a:r>
              <a:rPr lang="nb-NO" dirty="0"/>
              <a:t>: </a:t>
            </a:r>
            <a:r>
              <a:rPr lang="nb-NO" b="1" dirty="0"/>
              <a:t>The </a:t>
            </a:r>
            <a:r>
              <a:rPr lang="nb-NO" b="1" dirty="0" err="1"/>
              <a:t>focus</a:t>
            </a:r>
            <a:r>
              <a:rPr lang="nb-NO" b="1" dirty="0"/>
              <a:t> </a:t>
            </a:r>
            <a:r>
              <a:rPr lang="nb-NO" b="1" dirty="0" err="1"/>
              <a:t>model</a:t>
            </a:r>
            <a:r>
              <a:rPr lang="nb-NO" dirty="0"/>
              <a:t>. It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feels</a:t>
            </a:r>
            <a:r>
              <a:rPr lang="nb-NO" dirty="0"/>
              <a:t> like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in </a:t>
            </a:r>
            <a:r>
              <a:rPr lang="nb-NO" dirty="0" err="1"/>
              <a:t>life</a:t>
            </a:r>
            <a:r>
              <a:rPr lang="nb-NO" dirty="0"/>
              <a:t>, and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is </a:t>
            </a:r>
            <a:r>
              <a:rPr lang="nb-NO" dirty="0" err="1"/>
              <a:t>urgent</a:t>
            </a:r>
            <a:r>
              <a:rPr lang="nb-NO" dirty="0"/>
              <a:t>. To </a:t>
            </a:r>
            <a:r>
              <a:rPr lang="nb-NO" dirty="0" err="1"/>
              <a:t>help</a:t>
            </a:r>
            <a:r>
              <a:rPr lang="nb-NO" dirty="0"/>
              <a:t> </a:t>
            </a:r>
            <a:r>
              <a:rPr lang="nb-NO" dirty="0" err="1"/>
              <a:t>sorting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do </a:t>
            </a:r>
            <a:r>
              <a:rPr lang="nb-NO" dirty="0" err="1"/>
              <a:t>somethint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«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». First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something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in </a:t>
            </a:r>
            <a:r>
              <a:rPr lang="nb-NO" dirty="0" err="1"/>
              <a:t>life</a:t>
            </a:r>
            <a:r>
              <a:rPr lang="nb-NO" dirty="0"/>
              <a:t>. (The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takes</a:t>
            </a:r>
            <a:r>
              <a:rPr lang="nb-NO" dirty="0"/>
              <a:t> notes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everything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whiteboard</a:t>
            </a:r>
            <a:r>
              <a:rPr lang="nb-NO" dirty="0"/>
              <a:t>, and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list </a:t>
            </a:r>
            <a:r>
              <a:rPr lang="nb-NO" dirty="0" err="1"/>
              <a:t>based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revealed</a:t>
            </a:r>
            <a:r>
              <a:rPr lang="nb-NO" dirty="0"/>
              <a:t> in </a:t>
            </a:r>
            <a:r>
              <a:rPr lang="nb-NO" dirty="0" err="1"/>
              <a:t>previous</a:t>
            </a:r>
            <a:r>
              <a:rPr lang="nb-NO" dirty="0"/>
              <a:t> </a:t>
            </a:r>
            <a:r>
              <a:rPr lang="nb-NO" dirty="0" err="1"/>
              <a:t>reflections</a:t>
            </a:r>
            <a:r>
              <a:rPr lang="nb-NO" dirty="0"/>
              <a:t>.)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are </a:t>
            </a:r>
            <a:r>
              <a:rPr lang="nb-NO" dirty="0" err="1"/>
              <a:t>urgent</a:t>
            </a:r>
            <a:r>
              <a:rPr lang="nb-NO" dirty="0"/>
              <a:t>? </a:t>
            </a: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pick</a:t>
            </a:r>
            <a:r>
              <a:rPr lang="nb-NO" dirty="0"/>
              <a:t> </a:t>
            </a:r>
            <a:r>
              <a:rPr lang="nb-NO" dirty="0" err="1"/>
              <a:t>maximum</a:t>
            </a:r>
            <a:r>
              <a:rPr lang="nb-NO" dirty="0"/>
              <a:t> </a:t>
            </a:r>
            <a:r>
              <a:rPr lang="nb-NO" dirty="0" err="1"/>
              <a:t>three-four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are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urgent</a:t>
            </a:r>
            <a:r>
              <a:rPr lang="nb-NO" dirty="0"/>
              <a:t>-list. (The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puts</a:t>
            </a:r>
            <a:r>
              <a:rPr lang="nb-NO" dirty="0"/>
              <a:t> a </a:t>
            </a:r>
            <a:r>
              <a:rPr lang="nb-NO" dirty="0" err="1"/>
              <a:t>circle</a:t>
            </a:r>
            <a:r>
              <a:rPr lang="nb-NO" dirty="0"/>
              <a:t> </a:t>
            </a:r>
            <a:r>
              <a:rPr lang="nb-NO" dirty="0" err="1"/>
              <a:t>around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urgent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.) Are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distracting</a:t>
            </a:r>
            <a:r>
              <a:rPr lang="nb-NO" dirty="0"/>
              <a:t>, or </a:t>
            </a:r>
            <a:r>
              <a:rPr lang="nb-NO" dirty="0" err="1"/>
              <a:t>maybe</a:t>
            </a:r>
            <a:r>
              <a:rPr lang="nb-NO" dirty="0"/>
              <a:t> </a:t>
            </a:r>
            <a:r>
              <a:rPr lang="nb-NO" dirty="0" err="1"/>
              <a:t>completely</a:t>
            </a:r>
            <a:r>
              <a:rPr lang="nb-NO" dirty="0"/>
              <a:t> </a:t>
            </a:r>
            <a:r>
              <a:rPr lang="nb-NO" dirty="0" err="1"/>
              <a:t>wasted</a:t>
            </a:r>
            <a:r>
              <a:rPr lang="nb-NO" dirty="0"/>
              <a:t> to </a:t>
            </a:r>
            <a:r>
              <a:rPr lang="nb-NO" dirty="0" err="1"/>
              <a:t>think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or do </a:t>
            </a:r>
            <a:r>
              <a:rPr lang="nb-NO" dirty="0" err="1"/>
              <a:t>exactly</a:t>
            </a:r>
            <a:r>
              <a:rPr lang="nb-NO" dirty="0"/>
              <a:t> </a:t>
            </a:r>
            <a:r>
              <a:rPr lang="nb-NO" dirty="0" err="1"/>
              <a:t>now</a:t>
            </a:r>
            <a:r>
              <a:rPr lang="nb-NO" dirty="0"/>
              <a:t>? (The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puts</a:t>
            </a:r>
            <a:r>
              <a:rPr lang="nb-NO" dirty="0"/>
              <a:t> parantheses </a:t>
            </a:r>
            <a:r>
              <a:rPr lang="nb-NO" dirty="0" err="1"/>
              <a:t>around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elements </a:t>
            </a:r>
            <a:r>
              <a:rPr lang="nb-NO" dirty="0" err="1"/>
              <a:t>the</a:t>
            </a:r>
            <a:r>
              <a:rPr lang="nb-NO" dirty="0"/>
              <a:t> students </a:t>
            </a:r>
            <a:r>
              <a:rPr lang="nb-NO" dirty="0" err="1"/>
              <a:t>find</a:t>
            </a:r>
            <a:r>
              <a:rPr lang="nb-NO" dirty="0"/>
              <a:t> </a:t>
            </a:r>
            <a:r>
              <a:rPr lang="nb-NO" dirty="0" err="1"/>
              <a:t>distracting</a:t>
            </a:r>
            <a:r>
              <a:rPr lang="nb-NO" dirty="0"/>
              <a:t> and </a:t>
            </a:r>
            <a:r>
              <a:rPr lang="nb-NO" dirty="0" err="1"/>
              <a:t>crosses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find</a:t>
            </a:r>
            <a:r>
              <a:rPr lang="nb-NO" dirty="0"/>
              <a:t> </a:t>
            </a:r>
            <a:r>
              <a:rPr lang="nb-NO" dirty="0" err="1"/>
              <a:t>wasting</a:t>
            </a:r>
            <a:r>
              <a:rPr lang="nb-NO" dirty="0"/>
              <a:t>.) Ask: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to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are </a:t>
            </a:r>
            <a:r>
              <a:rPr lang="nb-NO" dirty="0" err="1"/>
              <a:t>important</a:t>
            </a:r>
            <a:r>
              <a:rPr lang="nb-NO" dirty="0"/>
              <a:t> and </a:t>
            </a:r>
            <a:r>
              <a:rPr lang="nb-NO" dirty="0" err="1"/>
              <a:t>urgent</a:t>
            </a:r>
            <a:r>
              <a:rPr lang="nb-NO" dirty="0"/>
              <a:t>? (The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writes</a:t>
            </a:r>
            <a:r>
              <a:rPr lang="nb-NO" dirty="0"/>
              <a:t>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suggestions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whiteboard</a:t>
            </a:r>
            <a:r>
              <a:rPr lang="nb-NO" dirty="0"/>
              <a:t>.)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319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Here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two</a:t>
            </a:r>
            <a:r>
              <a:rPr lang="nb-NO" dirty="0"/>
              <a:t> different </a:t>
            </a:r>
            <a:r>
              <a:rPr lang="nb-NO" dirty="0" err="1"/>
              <a:t>stairs</a:t>
            </a:r>
            <a:r>
              <a:rPr lang="nb-NO" dirty="0"/>
              <a:t>. Will </a:t>
            </a:r>
            <a:r>
              <a:rPr lang="nb-NO" dirty="0" err="1"/>
              <a:t>both</a:t>
            </a:r>
            <a:r>
              <a:rPr lang="nb-NO" dirty="0"/>
              <a:t> persons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get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top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? </a:t>
            </a:r>
            <a:r>
              <a:rPr lang="nb-NO" dirty="0" err="1"/>
              <a:t>We</a:t>
            </a:r>
            <a:r>
              <a:rPr lang="nb-NO" dirty="0"/>
              <a:t> do not </a:t>
            </a:r>
            <a:r>
              <a:rPr lang="nb-NO" dirty="0" err="1"/>
              <a:t>know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has a </a:t>
            </a:r>
            <a:r>
              <a:rPr lang="nb-NO" dirty="0" err="1"/>
              <a:t>simpler</a:t>
            </a:r>
            <a:r>
              <a:rPr lang="nb-NO" dirty="0"/>
              <a:t> </a:t>
            </a:r>
            <a:r>
              <a:rPr lang="nb-NO" dirty="0" err="1"/>
              <a:t>task</a:t>
            </a:r>
            <a:r>
              <a:rPr lang="nb-NO" dirty="0"/>
              <a:t> </a:t>
            </a:r>
            <a:r>
              <a:rPr lang="nb-NO" dirty="0" err="1"/>
              <a:t>here</a:t>
            </a:r>
            <a:r>
              <a:rPr lang="nb-NO" dirty="0"/>
              <a:t> </a:t>
            </a:r>
            <a:r>
              <a:rPr lang="nb-NO" dirty="0" err="1"/>
              <a:t>than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other</a:t>
            </a:r>
            <a:r>
              <a:rPr lang="nb-NO" dirty="0"/>
              <a:t> has. As </a:t>
            </a:r>
            <a:r>
              <a:rPr lang="nb-NO" dirty="0" err="1"/>
              <a:t>we</a:t>
            </a:r>
            <a:r>
              <a:rPr lang="nb-NO" dirty="0"/>
              <a:t> just </a:t>
            </a:r>
            <a:r>
              <a:rPr lang="nb-NO" dirty="0" err="1"/>
              <a:t>talked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, </a:t>
            </a:r>
            <a:r>
              <a:rPr lang="nb-NO" dirty="0" err="1"/>
              <a:t>life</a:t>
            </a:r>
            <a:r>
              <a:rPr lang="nb-NO" dirty="0"/>
              <a:t> and </a:t>
            </a:r>
            <a:r>
              <a:rPr lang="nb-NO" dirty="0" err="1"/>
              <a:t>everything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learn</a:t>
            </a:r>
            <a:r>
              <a:rPr lang="nb-NO" dirty="0"/>
              <a:t> is like </a:t>
            </a:r>
            <a:r>
              <a:rPr lang="nb-NO" dirty="0" err="1"/>
              <a:t>walking</a:t>
            </a:r>
            <a:r>
              <a:rPr lang="nb-NO" dirty="0"/>
              <a:t> up </a:t>
            </a:r>
            <a:r>
              <a:rPr lang="nb-NO" dirty="0" err="1"/>
              <a:t>stairs</a:t>
            </a:r>
            <a:r>
              <a:rPr lang="nb-NO" dirty="0"/>
              <a:t> </a:t>
            </a:r>
            <a:r>
              <a:rPr lang="nb-NO" dirty="0" err="1"/>
              <a:t>where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 at </a:t>
            </a:r>
            <a:r>
              <a:rPr lang="nb-NO" dirty="0">
                <a:solidFill>
                  <a:srgbClr val="FF0000"/>
                </a:solidFill>
              </a:rPr>
              <a:t>a</a:t>
            </a:r>
            <a:r>
              <a:rPr lang="nb-NO" dirty="0"/>
              <a:t> time. It is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are not so </a:t>
            </a:r>
            <a:r>
              <a:rPr lang="nb-NO" dirty="0" err="1"/>
              <a:t>high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have to </a:t>
            </a:r>
            <a:r>
              <a:rPr lang="nb-NO" dirty="0" err="1"/>
              <a:t>struggle</a:t>
            </a:r>
            <a:r>
              <a:rPr lang="nb-NO" dirty="0"/>
              <a:t> like </a:t>
            </a:r>
            <a:r>
              <a:rPr lang="nb-NO" dirty="0" err="1"/>
              <a:t>the</a:t>
            </a:r>
            <a:r>
              <a:rPr lang="nb-NO" dirty="0"/>
              <a:t> person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left</a:t>
            </a:r>
            <a:r>
              <a:rPr lang="nb-NO" dirty="0"/>
              <a:t>. He </a:t>
            </a:r>
            <a:r>
              <a:rPr lang="nb-NO" dirty="0" err="1"/>
              <a:t>struggles</a:t>
            </a:r>
            <a:r>
              <a:rPr lang="nb-NO" dirty="0"/>
              <a:t> so </a:t>
            </a:r>
            <a:r>
              <a:rPr lang="nb-NO" dirty="0" err="1"/>
              <a:t>much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he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give</a:t>
            </a:r>
            <a:r>
              <a:rPr lang="nb-NO" dirty="0"/>
              <a:t> up. </a:t>
            </a:r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make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</a:t>
            </a:r>
            <a:r>
              <a:rPr lang="nb-NO" dirty="0" err="1"/>
              <a:t>high</a:t>
            </a:r>
            <a:r>
              <a:rPr lang="nb-NO" dirty="0"/>
              <a:t> for </a:t>
            </a:r>
            <a:r>
              <a:rPr lang="nb-NO" dirty="0" err="1"/>
              <a:t>ourselves</a:t>
            </a:r>
            <a:r>
              <a:rPr lang="nb-NO" dirty="0"/>
              <a:t>, and </a:t>
            </a:r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 make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</a:t>
            </a:r>
            <a:r>
              <a:rPr lang="nb-NO" dirty="0" err="1"/>
              <a:t>high</a:t>
            </a:r>
            <a:r>
              <a:rPr lang="nb-NO" dirty="0"/>
              <a:t> for us. </a:t>
            </a:r>
            <a:r>
              <a:rPr lang="nb-NO" dirty="0" err="1"/>
              <a:t>Then</a:t>
            </a:r>
            <a:r>
              <a:rPr lang="nb-NO" dirty="0"/>
              <a:t> it is </a:t>
            </a:r>
            <a:r>
              <a:rPr lang="nb-NO" dirty="0" err="1"/>
              <a:t>important</a:t>
            </a:r>
            <a:r>
              <a:rPr lang="nb-NO" dirty="0"/>
              <a:t> to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</a:t>
            </a:r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 at a time, or </a:t>
            </a:r>
            <a:r>
              <a:rPr lang="nb-NO" dirty="0" err="1">
                <a:solidFill>
                  <a:srgbClr val="FF0000"/>
                </a:solidFill>
              </a:rPr>
              <a:t>maybe</a:t>
            </a:r>
            <a:r>
              <a:rPr lang="nb-NO" dirty="0"/>
              <a:t> ask for </a:t>
            </a:r>
            <a:r>
              <a:rPr lang="nb-NO" dirty="0" err="1"/>
              <a:t>help</a:t>
            </a:r>
            <a:r>
              <a:rPr lang="nb-NO" dirty="0"/>
              <a:t>, as </a:t>
            </a:r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talked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. The </a:t>
            </a:r>
            <a:r>
              <a:rPr lang="nb-NO" dirty="0" err="1"/>
              <a:t>fivestep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is </a:t>
            </a:r>
            <a:r>
              <a:rPr lang="nb-NO" dirty="0" err="1"/>
              <a:t>useful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are to </a:t>
            </a:r>
            <a:r>
              <a:rPr lang="nb-NO" dirty="0" err="1"/>
              <a:t>find</a:t>
            </a:r>
            <a:r>
              <a:rPr lang="nb-NO" dirty="0"/>
              <a:t> a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way</a:t>
            </a:r>
            <a:r>
              <a:rPr lang="nb-NO" dirty="0"/>
              <a:t> to </a:t>
            </a:r>
            <a:r>
              <a:rPr lang="nb-NO" dirty="0" err="1"/>
              <a:t>walk</a:t>
            </a:r>
            <a:r>
              <a:rPr lang="nb-NO" dirty="0"/>
              <a:t> up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. It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help</a:t>
            </a:r>
            <a:r>
              <a:rPr lang="nb-NO" dirty="0"/>
              <a:t> </a:t>
            </a:r>
            <a:r>
              <a:rPr lang="nb-NO" dirty="0" err="1"/>
              <a:t>us</a:t>
            </a:r>
            <a:r>
              <a:rPr lang="nb-NO" dirty="0"/>
              <a:t> make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</a:t>
            </a:r>
            <a:r>
              <a:rPr lang="nb-NO" dirty="0" err="1"/>
              <a:t>appropriate</a:t>
            </a:r>
            <a:r>
              <a:rPr lang="nb-NO" dirty="0"/>
              <a:t> for YOU, ME and US.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6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Class </a:t>
            </a:r>
            <a:r>
              <a:rPr lang="nb-NO" dirty="0" err="1"/>
              <a:t>discussion</a:t>
            </a:r>
            <a:r>
              <a:rPr lang="nb-NO" dirty="0"/>
              <a:t>: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keywords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a </a:t>
            </a:r>
            <a:r>
              <a:rPr lang="nb-NO" dirty="0" err="1"/>
              <a:t>whiteboad</a:t>
            </a:r>
            <a:r>
              <a:rPr lang="nb-NO" dirty="0"/>
              <a:t>/poster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makes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happy and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.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to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start to </a:t>
            </a:r>
            <a:r>
              <a:rPr lang="nb-NO" dirty="0" err="1"/>
              <a:t>reflect</a:t>
            </a:r>
            <a:r>
              <a:rPr lang="nb-NO" dirty="0"/>
              <a:t>, e.g. </a:t>
            </a:r>
            <a:r>
              <a:rPr lang="nb-NO" dirty="0" err="1"/>
              <a:t>friends</a:t>
            </a:r>
            <a:r>
              <a:rPr lang="nb-NO" dirty="0"/>
              <a:t>, </a:t>
            </a:r>
            <a:r>
              <a:rPr lang="nb-NO" dirty="0" err="1"/>
              <a:t>family</a:t>
            </a:r>
            <a:r>
              <a:rPr lang="nb-NO" dirty="0"/>
              <a:t>, </a:t>
            </a:r>
            <a:r>
              <a:rPr lang="nb-NO" dirty="0" err="1"/>
              <a:t>animals</a:t>
            </a:r>
            <a:r>
              <a:rPr lang="nb-NO" dirty="0"/>
              <a:t>, </a:t>
            </a:r>
            <a:r>
              <a:rPr lang="nb-NO" dirty="0" err="1"/>
              <a:t>hobbies</a:t>
            </a:r>
            <a:r>
              <a:rPr lang="nb-NO" dirty="0"/>
              <a:t>, have a </a:t>
            </a:r>
            <a:r>
              <a:rPr lang="nb-NO" dirty="0" err="1"/>
              <a:t>good</a:t>
            </a:r>
            <a:r>
              <a:rPr lang="nb-NO" dirty="0"/>
              <a:t> time, be </a:t>
            </a:r>
            <a:r>
              <a:rPr lang="nb-NO" dirty="0" err="1"/>
              <a:t>kind</a:t>
            </a:r>
            <a:r>
              <a:rPr lang="nb-NO" dirty="0"/>
              <a:t>, </a:t>
            </a:r>
            <a:r>
              <a:rPr lang="nb-NO" dirty="0" err="1"/>
              <a:t>school</a:t>
            </a:r>
            <a:r>
              <a:rPr lang="nb-NO" dirty="0"/>
              <a:t>, etc.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could</a:t>
            </a:r>
            <a:r>
              <a:rPr lang="nb-NO" dirty="0"/>
              <a:t> </a:t>
            </a:r>
            <a:r>
              <a:rPr lang="nb-NO" dirty="0" err="1"/>
              <a:t>discuss</a:t>
            </a:r>
            <a:r>
              <a:rPr lang="nb-NO" dirty="0"/>
              <a:t> in </a:t>
            </a:r>
            <a:r>
              <a:rPr lang="nb-NO" dirty="0" err="1"/>
              <a:t>small</a:t>
            </a:r>
            <a:r>
              <a:rPr lang="nb-NO" dirty="0"/>
              <a:t> </a:t>
            </a:r>
            <a:r>
              <a:rPr lang="nb-NO" dirty="0" err="1"/>
              <a:t>groups</a:t>
            </a:r>
            <a:r>
              <a:rPr lang="nb-NO" dirty="0"/>
              <a:t> or in pairs first. Let </a:t>
            </a:r>
            <a:r>
              <a:rPr lang="nb-NO" dirty="0" err="1"/>
              <a:t>every</a:t>
            </a:r>
            <a:r>
              <a:rPr lang="nb-NO" dirty="0"/>
              <a:t> </a:t>
            </a:r>
            <a:r>
              <a:rPr lang="nb-NO" dirty="0" err="1"/>
              <a:t>group</a:t>
            </a:r>
            <a:r>
              <a:rPr lang="nb-NO" dirty="0"/>
              <a:t> </a:t>
            </a:r>
            <a:r>
              <a:rPr lang="nb-NO" dirty="0" err="1"/>
              <a:t>agree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or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, and </a:t>
            </a:r>
            <a:r>
              <a:rPr lang="nb-NO" dirty="0" err="1"/>
              <a:t>then</a:t>
            </a:r>
            <a:r>
              <a:rPr lang="nb-NO" dirty="0"/>
              <a:t> let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say</a:t>
            </a:r>
            <a:r>
              <a:rPr lang="nb-NO" dirty="0"/>
              <a:t> it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loud</a:t>
            </a:r>
            <a:r>
              <a:rPr lang="nb-NO" dirty="0"/>
              <a:t> </a:t>
            </a:r>
            <a:r>
              <a:rPr lang="nb-NO" dirty="0" err="1"/>
              <a:t>after</a:t>
            </a:r>
            <a:r>
              <a:rPr lang="nb-NO" dirty="0"/>
              <a:t> turn. One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third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(</a:t>
            </a:r>
            <a:r>
              <a:rPr lang="nb-NO" dirty="0" err="1"/>
              <a:t>difficult</a:t>
            </a:r>
            <a:r>
              <a:rPr lang="nb-NO" dirty="0"/>
              <a:t>) and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return</a:t>
            </a:r>
            <a:r>
              <a:rPr lang="nb-NO" dirty="0"/>
              <a:t> to </a:t>
            </a:r>
            <a:r>
              <a:rPr lang="nb-NO" dirty="0" err="1"/>
              <a:t>this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7941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Introduction</a:t>
            </a:r>
            <a:r>
              <a:rPr lang="nb-NO" dirty="0"/>
              <a:t>: </a:t>
            </a:r>
            <a:r>
              <a:rPr lang="nb-NO" dirty="0" err="1"/>
              <a:t>These</a:t>
            </a:r>
            <a:r>
              <a:rPr lang="nb-NO" dirty="0"/>
              <a:t> are </a:t>
            </a:r>
            <a:r>
              <a:rPr lang="nb-NO" dirty="0" err="1"/>
              <a:t>the</a:t>
            </a:r>
            <a:r>
              <a:rPr lang="nb-NO" dirty="0"/>
              <a:t> first </a:t>
            </a:r>
            <a:r>
              <a:rPr lang="nb-NO" dirty="0" err="1"/>
              <a:t>steps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, and </a:t>
            </a:r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already</a:t>
            </a:r>
            <a:r>
              <a:rPr lang="nb-NO" dirty="0"/>
              <a:t> </a:t>
            </a:r>
            <a:r>
              <a:rPr lang="nb-NO" dirty="0" err="1"/>
              <a:t>talked</a:t>
            </a:r>
            <a:r>
              <a:rPr lang="nb-NO" dirty="0"/>
              <a:t> </a:t>
            </a:r>
            <a:r>
              <a:rPr lang="nb-NO" dirty="0" err="1"/>
              <a:t>somewhat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questions are </a:t>
            </a:r>
            <a:r>
              <a:rPr lang="nb-NO" dirty="0" err="1"/>
              <a:t>about</a:t>
            </a:r>
            <a:r>
              <a:rPr lang="nb-NO" dirty="0"/>
              <a:t>.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for </a:t>
            </a:r>
            <a:r>
              <a:rPr lang="nb-NO" dirty="0" err="1"/>
              <a:t>you</a:t>
            </a:r>
            <a:r>
              <a:rPr lang="nb-NO" dirty="0"/>
              <a:t> to be okay in </a:t>
            </a:r>
            <a:r>
              <a:rPr lang="nb-NO" dirty="0" err="1"/>
              <a:t>school</a:t>
            </a:r>
            <a:r>
              <a:rPr lang="nb-NO" dirty="0"/>
              <a:t> and in </a:t>
            </a:r>
            <a:r>
              <a:rPr lang="nb-NO" dirty="0" err="1"/>
              <a:t>your</a:t>
            </a:r>
            <a:r>
              <a:rPr lang="nb-NO" dirty="0"/>
              <a:t> spare time? </a:t>
            </a:r>
            <a:r>
              <a:rPr lang="nb-NO" dirty="0" err="1"/>
              <a:t>What</a:t>
            </a:r>
            <a:r>
              <a:rPr lang="nb-NO" dirty="0"/>
              <a:t> are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at, and </a:t>
            </a:r>
            <a:r>
              <a:rPr lang="nb-NO" dirty="0" err="1"/>
              <a:t>what</a:t>
            </a:r>
            <a:r>
              <a:rPr lang="nb-NO" dirty="0"/>
              <a:t> are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already</a:t>
            </a:r>
            <a:r>
              <a:rPr lang="nb-NO" dirty="0"/>
              <a:t> </a:t>
            </a:r>
            <a:r>
              <a:rPr lang="nb-NO" dirty="0" err="1"/>
              <a:t>satisfied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in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life</a:t>
            </a:r>
            <a:r>
              <a:rPr lang="nb-NO" dirty="0"/>
              <a:t>?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call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success</a:t>
            </a:r>
            <a:r>
              <a:rPr lang="nb-NO" dirty="0"/>
              <a:t> </a:t>
            </a:r>
            <a:r>
              <a:rPr lang="nb-NO" dirty="0" err="1"/>
              <a:t>factors</a:t>
            </a:r>
            <a:r>
              <a:rPr lang="nb-NO" dirty="0"/>
              <a:t>. Is </a:t>
            </a:r>
            <a:r>
              <a:rPr lang="nb-NO" dirty="0" err="1"/>
              <a:t>there</a:t>
            </a:r>
            <a:r>
              <a:rPr lang="nb-NO" dirty="0"/>
              <a:t> </a:t>
            </a:r>
            <a:r>
              <a:rPr lang="nb-NO" dirty="0" err="1"/>
              <a:t>something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from </a:t>
            </a:r>
            <a:r>
              <a:rPr lang="nb-NO" dirty="0" err="1"/>
              <a:t>being</a:t>
            </a:r>
            <a:r>
              <a:rPr lang="nb-NO" dirty="0"/>
              <a:t> okay and </a:t>
            </a:r>
            <a:r>
              <a:rPr lang="nb-NO" dirty="0" err="1"/>
              <a:t>doing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to </a:t>
            </a:r>
            <a:r>
              <a:rPr lang="nb-NO" dirty="0" err="1"/>
              <a:t>you</a:t>
            </a:r>
            <a:r>
              <a:rPr lang="nb-NO" dirty="0"/>
              <a:t>? </a:t>
            </a:r>
            <a:r>
              <a:rPr lang="nb-NO" dirty="0" err="1"/>
              <a:t>Now</a:t>
            </a:r>
            <a:r>
              <a:rPr lang="nb-NO" dirty="0"/>
              <a:t> all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 log book to </a:t>
            </a:r>
            <a:r>
              <a:rPr lang="nb-NO" dirty="0" err="1"/>
              <a:t>answer</a:t>
            </a:r>
            <a:r>
              <a:rPr lang="nb-NO" dirty="0"/>
              <a:t> </a:t>
            </a:r>
            <a:r>
              <a:rPr lang="nb-NO" dirty="0" err="1"/>
              <a:t>three</a:t>
            </a:r>
            <a:r>
              <a:rPr lang="nb-NO" dirty="0"/>
              <a:t> questions, </a:t>
            </a:r>
            <a:r>
              <a:rPr lang="nb-NO" dirty="0" err="1"/>
              <a:t>one</a:t>
            </a:r>
            <a:r>
              <a:rPr lang="nb-NO" dirty="0"/>
              <a:t> and </a:t>
            </a:r>
            <a:r>
              <a:rPr lang="nb-NO" dirty="0" err="1"/>
              <a:t>one</a:t>
            </a:r>
            <a:r>
              <a:rPr lang="nb-NO" dirty="0"/>
              <a:t>. No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writes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names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book. </a:t>
            </a:r>
            <a:r>
              <a:rPr lang="nb-NO" dirty="0" err="1"/>
              <a:t>Instead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a </a:t>
            </a:r>
            <a:r>
              <a:rPr lang="nb-NO" dirty="0" err="1"/>
              <a:t>code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choose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, and </a:t>
            </a:r>
            <a:r>
              <a:rPr lang="nb-NO" dirty="0" err="1"/>
              <a:t>that</a:t>
            </a:r>
            <a:r>
              <a:rPr lang="nb-NO" dirty="0"/>
              <a:t> is </a:t>
            </a:r>
            <a:r>
              <a:rPr lang="nb-NO" dirty="0" err="1"/>
              <a:t>easy</a:t>
            </a:r>
            <a:r>
              <a:rPr lang="nb-NO" dirty="0"/>
              <a:t> to </a:t>
            </a:r>
            <a:r>
              <a:rPr lang="nb-NO" dirty="0" err="1"/>
              <a:t>remember</a:t>
            </a:r>
            <a:r>
              <a:rPr lang="nb-NO" dirty="0"/>
              <a:t>, or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make a symbol or a </a:t>
            </a:r>
            <a:r>
              <a:rPr lang="nb-NO" dirty="0" err="1"/>
              <a:t>drawing</a:t>
            </a:r>
            <a:r>
              <a:rPr lang="nb-NO" dirty="0"/>
              <a:t>. T</a:t>
            </a:r>
            <a:r>
              <a:rPr lang="nb-NO" baseline="0" dirty="0"/>
              <a:t>he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will</a:t>
            </a:r>
            <a:r>
              <a:rPr lang="nb-NO" baseline="0" dirty="0"/>
              <a:t> </a:t>
            </a:r>
            <a:r>
              <a:rPr lang="nb-NO" baseline="0" dirty="0" err="1"/>
              <a:t>collect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books</a:t>
            </a:r>
            <a:r>
              <a:rPr lang="nb-NO" baseline="0" dirty="0"/>
              <a:t> </a:t>
            </a:r>
            <a:r>
              <a:rPr lang="nb-NO" baseline="0" dirty="0" err="1"/>
              <a:t>when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have </a:t>
            </a:r>
            <a:r>
              <a:rPr lang="nb-NO" baseline="0" dirty="0" err="1"/>
              <a:t>written</a:t>
            </a:r>
            <a:r>
              <a:rPr lang="nb-NO" baseline="0" dirty="0"/>
              <a:t> </a:t>
            </a:r>
            <a:r>
              <a:rPr lang="nb-NO" baseline="0" dirty="0" err="1"/>
              <a:t>their</a:t>
            </a:r>
            <a:r>
              <a:rPr lang="nb-NO" baseline="0" dirty="0"/>
              <a:t> </a:t>
            </a:r>
            <a:r>
              <a:rPr lang="nb-NO" baseline="0" dirty="0" err="1">
                <a:solidFill>
                  <a:srgbClr val="0070C0"/>
                </a:solidFill>
              </a:rPr>
              <a:t>reflections</a:t>
            </a:r>
            <a:r>
              <a:rPr lang="nb-NO" baseline="0" dirty="0"/>
              <a:t>.</a:t>
            </a:r>
            <a:r>
              <a:rPr lang="nb-NO" dirty="0"/>
              <a:t>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books</a:t>
            </a:r>
            <a:r>
              <a:rPr lang="nb-NO" dirty="0"/>
              <a:t> back </a:t>
            </a:r>
            <a:r>
              <a:rPr lang="nb-NO" dirty="0" err="1"/>
              <a:t>next</a:t>
            </a:r>
            <a:r>
              <a:rPr lang="nb-NO" dirty="0"/>
              <a:t> time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tells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he</a:t>
            </a:r>
            <a:r>
              <a:rPr lang="nb-NO" dirty="0"/>
              <a:t>/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show </a:t>
            </a:r>
            <a:r>
              <a:rPr lang="nb-NO" dirty="0" err="1"/>
              <a:t>exactly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THIS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answers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questions, and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answers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perhaps</a:t>
            </a:r>
            <a:r>
              <a:rPr lang="nb-NO" dirty="0"/>
              <a:t> have to be </a:t>
            </a:r>
            <a:r>
              <a:rPr lang="nb-NO" dirty="0" err="1"/>
              <a:t>rewritten</a:t>
            </a:r>
            <a:r>
              <a:rPr lang="nb-NO" dirty="0"/>
              <a:t> so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 is </a:t>
            </a:r>
            <a:r>
              <a:rPr lang="nb-NO" dirty="0" err="1"/>
              <a:t>maintained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5045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first </a:t>
            </a:r>
            <a:r>
              <a:rPr lang="nb-NO" dirty="0" err="1"/>
              <a:t>reflection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 and </a:t>
            </a:r>
            <a:r>
              <a:rPr lang="nb-NO" dirty="0" err="1"/>
              <a:t>write</a:t>
            </a:r>
            <a:r>
              <a:rPr lang="nb-NO" dirty="0"/>
              <a:t> in </a:t>
            </a:r>
            <a:r>
              <a:rPr lang="nb-NO" dirty="0" err="1"/>
              <a:t>their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discussing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peers.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0192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second</a:t>
            </a:r>
            <a:r>
              <a:rPr lang="nb-NO" dirty="0"/>
              <a:t> </a:t>
            </a:r>
            <a:r>
              <a:rPr lang="nb-NO" dirty="0" err="1"/>
              <a:t>reflection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encourage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students to brag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: Write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skills in </a:t>
            </a:r>
            <a:r>
              <a:rPr lang="nb-NO" dirty="0" err="1"/>
              <a:t>school</a:t>
            </a:r>
            <a:r>
              <a:rPr lang="nb-NO" dirty="0"/>
              <a:t> and in </a:t>
            </a:r>
            <a:r>
              <a:rPr lang="nb-NO" dirty="0" err="1"/>
              <a:t>their</a:t>
            </a:r>
            <a:r>
              <a:rPr lang="nb-NO" dirty="0"/>
              <a:t> spare time, and</a:t>
            </a:r>
            <a:r>
              <a:rPr lang="nb-NO" baseline="0" dirty="0"/>
              <a:t> </a:t>
            </a:r>
            <a:r>
              <a:rPr lang="nb-NO" baseline="0" dirty="0" err="1"/>
              <a:t>about</a:t>
            </a:r>
            <a:r>
              <a:rPr lang="nb-NO" baseline="0" dirty="0"/>
              <a:t> </a:t>
            </a:r>
            <a:r>
              <a:rPr lang="nb-NO" baseline="0" dirty="0" err="1"/>
              <a:t>their</a:t>
            </a:r>
            <a:r>
              <a:rPr lang="nb-NO" dirty="0"/>
              <a:t> </a:t>
            </a:r>
            <a:r>
              <a:rPr lang="nb-NO" dirty="0" err="1"/>
              <a:t>abilities</a:t>
            </a:r>
            <a:r>
              <a:rPr lang="nb-NO" baseline="0" dirty="0"/>
              <a:t> and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sides.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encourages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to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good</a:t>
            </a:r>
            <a:r>
              <a:rPr lang="nb-NO" dirty="0"/>
              <a:t> in </a:t>
            </a:r>
            <a:r>
              <a:rPr lang="nb-NO" dirty="0" err="1"/>
              <a:t>life</a:t>
            </a:r>
            <a:r>
              <a:rPr lang="nb-NO" dirty="0"/>
              <a:t>, </a:t>
            </a:r>
            <a:r>
              <a:rPr lang="nb-NO" dirty="0" err="1"/>
              <a:t>both</a:t>
            </a:r>
            <a:r>
              <a:rPr lang="nb-NO" dirty="0"/>
              <a:t> in </a:t>
            </a:r>
            <a:r>
              <a:rPr lang="nb-NO" dirty="0" err="1"/>
              <a:t>school</a:t>
            </a:r>
            <a:r>
              <a:rPr lang="nb-NO" dirty="0"/>
              <a:t>, in </a:t>
            </a:r>
            <a:r>
              <a:rPr lang="nb-NO" dirty="0" err="1"/>
              <a:t>their</a:t>
            </a:r>
            <a:r>
              <a:rPr lang="nb-NO" dirty="0"/>
              <a:t> spare time and at </a:t>
            </a:r>
            <a:r>
              <a:rPr lang="nb-NO" dirty="0" err="1"/>
              <a:t>home</a:t>
            </a:r>
            <a:r>
              <a:rPr lang="nb-NO" dirty="0"/>
              <a:t>. </a:t>
            </a:r>
            <a:r>
              <a:rPr lang="nb-NO" dirty="0" err="1"/>
              <a:t>Emphasise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even</a:t>
            </a:r>
            <a:r>
              <a:rPr lang="nb-NO" dirty="0"/>
              <a:t> «</a:t>
            </a:r>
            <a:r>
              <a:rPr lang="nb-NO" dirty="0" err="1"/>
              <a:t>little</a:t>
            </a:r>
            <a:r>
              <a:rPr lang="nb-NO" dirty="0"/>
              <a:t>»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are </a:t>
            </a:r>
            <a:r>
              <a:rPr lang="nb-NO" dirty="0" err="1"/>
              <a:t>good</a:t>
            </a:r>
            <a:r>
              <a:rPr lang="nb-NO" dirty="0"/>
              <a:t> at are </a:t>
            </a:r>
            <a:r>
              <a:rPr lang="nb-NO" dirty="0" err="1"/>
              <a:t>important</a:t>
            </a:r>
            <a:r>
              <a:rPr lang="nb-NO" dirty="0"/>
              <a:t>, </a:t>
            </a:r>
            <a:r>
              <a:rPr lang="nb-NO" dirty="0" err="1"/>
              <a:t>even</a:t>
            </a:r>
            <a:r>
              <a:rPr lang="nb-NO" dirty="0"/>
              <a:t> </a:t>
            </a:r>
            <a:r>
              <a:rPr lang="nb-NO" dirty="0" err="1"/>
              <a:t>though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 do not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, and </a:t>
            </a:r>
            <a:r>
              <a:rPr lang="nb-NO" dirty="0" err="1"/>
              <a:t>even</a:t>
            </a:r>
            <a:r>
              <a:rPr lang="nb-NO" dirty="0"/>
              <a:t> </a:t>
            </a:r>
            <a:r>
              <a:rPr lang="nb-NO" dirty="0" err="1"/>
              <a:t>though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are not </a:t>
            </a:r>
            <a:r>
              <a:rPr lang="nb-NO" dirty="0" err="1"/>
              <a:t>applauded</a:t>
            </a:r>
            <a:r>
              <a:rPr lang="nb-NO" dirty="0"/>
              <a:t> for </a:t>
            </a:r>
            <a:r>
              <a:rPr lang="nb-NO" dirty="0" err="1"/>
              <a:t>them</a:t>
            </a:r>
            <a:r>
              <a:rPr lang="nb-NO" dirty="0"/>
              <a:t>. It is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not </a:t>
            </a:r>
            <a:r>
              <a:rPr lang="nb-NO" dirty="0" err="1"/>
              <a:t>compare</a:t>
            </a:r>
            <a:r>
              <a:rPr lang="nb-NO" dirty="0"/>
              <a:t> </a:t>
            </a:r>
            <a:r>
              <a:rPr lang="nb-NO" dirty="0" err="1"/>
              <a:t>ourselves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are </a:t>
            </a:r>
            <a:r>
              <a:rPr lang="nb-NO" dirty="0" err="1"/>
              <a:t>satisfied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and </a:t>
            </a:r>
            <a:r>
              <a:rPr lang="nb-NO" dirty="0" err="1"/>
              <a:t>good</a:t>
            </a:r>
            <a:r>
              <a:rPr lang="nb-NO" dirty="0"/>
              <a:t> at, as </a:t>
            </a:r>
            <a:r>
              <a:rPr lang="nb-NO" dirty="0" err="1"/>
              <a:t>everyone</a:t>
            </a:r>
            <a:r>
              <a:rPr lang="nb-NO" dirty="0"/>
              <a:t> is </a:t>
            </a:r>
            <a:r>
              <a:rPr lang="nb-NO" dirty="0" err="1"/>
              <a:t>unique</a:t>
            </a:r>
            <a:r>
              <a:rPr lang="nb-NO" dirty="0"/>
              <a:t>. </a:t>
            </a:r>
            <a:r>
              <a:rPr lang="nb-NO" dirty="0" err="1"/>
              <a:t>Specify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good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become</a:t>
            </a:r>
            <a:r>
              <a:rPr lang="nb-NO" dirty="0"/>
              <a:t> more happy and </a:t>
            </a:r>
            <a:r>
              <a:rPr lang="nb-NO" dirty="0" err="1"/>
              <a:t>motivated</a:t>
            </a:r>
            <a:r>
              <a:rPr lang="nb-NO" dirty="0"/>
              <a:t>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then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reflections</a:t>
            </a:r>
            <a:r>
              <a:rPr lang="nb-NO" dirty="0"/>
              <a:t> in </a:t>
            </a:r>
            <a:r>
              <a:rPr lang="nb-NO" dirty="0" err="1"/>
              <a:t>their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discussing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peers.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3734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If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find</a:t>
            </a:r>
            <a:r>
              <a:rPr lang="nb-NO" dirty="0"/>
              <a:t> it </a:t>
            </a:r>
            <a:r>
              <a:rPr lang="nb-NO" dirty="0" err="1"/>
              <a:t>difficult</a:t>
            </a:r>
            <a:r>
              <a:rPr lang="nb-NO" dirty="0"/>
              <a:t> to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started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third</a:t>
            </a:r>
            <a:r>
              <a:rPr lang="nb-NO" dirty="0"/>
              <a:t> </a:t>
            </a:r>
            <a:r>
              <a:rPr lang="nb-NO" dirty="0" err="1"/>
              <a:t>reflection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.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include</a:t>
            </a:r>
            <a:r>
              <a:rPr lang="nb-NO" dirty="0"/>
              <a:t> </a:t>
            </a:r>
            <a:r>
              <a:rPr lang="nb-NO" dirty="0" err="1"/>
              <a:t>issues</a:t>
            </a:r>
            <a:r>
              <a:rPr lang="nb-NO" dirty="0"/>
              <a:t> in </a:t>
            </a:r>
            <a:r>
              <a:rPr lang="nb-NO" dirty="0" err="1"/>
              <a:t>school</a:t>
            </a:r>
            <a:r>
              <a:rPr lang="nb-NO" dirty="0"/>
              <a:t>, in </a:t>
            </a:r>
            <a:r>
              <a:rPr lang="nb-NO" dirty="0" err="1"/>
              <a:t>their</a:t>
            </a:r>
            <a:r>
              <a:rPr lang="nb-NO" dirty="0"/>
              <a:t> spare time or in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home</a:t>
            </a:r>
            <a:r>
              <a:rPr lang="nb-NO" dirty="0"/>
              <a:t>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reflections</a:t>
            </a:r>
            <a:r>
              <a:rPr lang="nb-NO" dirty="0"/>
              <a:t> in </a:t>
            </a:r>
            <a:r>
              <a:rPr lang="nb-NO" dirty="0" err="1"/>
              <a:t>their</a:t>
            </a:r>
            <a:r>
              <a:rPr lang="nb-NO" dirty="0"/>
              <a:t> log book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discussing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peers.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explains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time,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have </a:t>
            </a:r>
            <a:r>
              <a:rPr lang="nb-NO" dirty="0" err="1"/>
              <a:t>answered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all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three</a:t>
            </a:r>
            <a:r>
              <a:rPr lang="nb-NO" dirty="0"/>
              <a:t> questions, and </a:t>
            </a:r>
            <a:r>
              <a:rPr lang="nb-NO" dirty="0" err="1"/>
              <a:t>specify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necessary</a:t>
            </a:r>
            <a:r>
              <a:rPr lang="nb-NO" dirty="0"/>
              <a:t> </a:t>
            </a:r>
            <a:r>
              <a:rPr lang="nb-NO" dirty="0" err="1"/>
              <a:t>changes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made</a:t>
            </a:r>
            <a:r>
              <a:rPr lang="nb-NO" dirty="0"/>
              <a:t> to </a:t>
            </a:r>
            <a:r>
              <a:rPr lang="nb-NO" dirty="0" err="1"/>
              <a:t>maintain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. In </a:t>
            </a:r>
            <a:r>
              <a:rPr lang="nb-NO" dirty="0" err="1"/>
              <a:t>addition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makes </a:t>
            </a:r>
            <a:r>
              <a:rPr lang="nb-NO" dirty="0" err="1"/>
              <a:t>clear</a:t>
            </a:r>
            <a:r>
              <a:rPr lang="nb-NO" dirty="0"/>
              <a:t> (</a:t>
            </a:r>
            <a:r>
              <a:rPr lang="nb-NO" dirty="0" err="1"/>
              <a:t>with</a:t>
            </a:r>
            <a:r>
              <a:rPr lang="nb-NO" dirty="0"/>
              <a:t> simple </a:t>
            </a:r>
            <a:r>
              <a:rPr lang="nb-NO" dirty="0" err="1"/>
              <a:t>words</a:t>
            </a:r>
            <a:r>
              <a:rPr lang="nb-NO" dirty="0"/>
              <a:t> </a:t>
            </a:r>
            <a:r>
              <a:rPr lang="nb-NO" dirty="0" err="1"/>
              <a:t>easy</a:t>
            </a:r>
            <a:r>
              <a:rPr lang="nb-NO" dirty="0"/>
              <a:t> to understand)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there</a:t>
            </a:r>
            <a:r>
              <a:rPr lang="nb-NO" dirty="0"/>
              <a:t> are </a:t>
            </a:r>
            <a:r>
              <a:rPr lang="nb-NO" dirty="0" err="1"/>
              <a:t>serious</a:t>
            </a:r>
            <a:r>
              <a:rPr lang="nb-NO" dirty="0"/>
              <a:t> </a:t>
            </a:r>
            <a:r>
              <a:rPr lang="nb-NO" dirty="0" err="1"/>
              <a:t>aspects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/>
              <a:t>reflections</a:t>
            </a:r>
            <a:r>
              <a:rPr lang="nb-NO" dirty="0"/>
              <a:t>,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treated</a:t>
            </a:r>
            <a:r>
              <a:rPr lang="nb-NO" dirty="0"/>
              <a:t> </a:t>
            </a:r>
            <a:r>
              <a:rPr lang="nb-NO" dirty="0" err="1"/>
              <a:t>outside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ordinary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classroom</a:t>
            </a:r>
            <a:r>
              <a:rPr lang="nb-NO" dirty="0"/>
              <a:t> and </a:t>
            </a:r>
            <a:r>
              <a:rPr lang="nb-NO" dirty="0" err="1"/>
              <a:t>discussed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qualified</a:t>
            </a:r>
            <a:r>
              <a:rPr lang="nb-NO" dirty="0"/>
              <a:t> </a:t>
            </a:r>
            <a:r>
              <a:rPr lang="nb-NO" dirty="0" err="1"/>
              <a:t>personnel</a:t>
            </a:r>
            <a:r>
              <a:rPr lang="nb-NO" dirty="0"/>
              <a:t>, </a:t>
            </a:r>
            <a:r>
              <a:rPr lang="nb-NO" dirty="0" err="1"/>
              <a:t>such</a:t>
            </a:r>
            <a:r>
              <a:rPr lang="nb-NO" dirty="0"/>
              <a:t> as </a:t>
            </a:r>
            <a:r>
              <a:rPr lang="nb-NO" dirty="0" err="1"/>
              <a:t>school</a:t>
            </a:r>
            <a:r>
              <a:rPr lang="nb-NO" dirty="0"/>
              <a:t> </a:t>
            </a:r>
            <a:r>
              <a:rPr lang="nb-NO" dirty="0" err="1"/>
              <a:t>nurses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2570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err="1"/>
              <a:t>Session</a:t>
            </a:r>
            <a:r>
              <a:rPr lang="nb-NO" baseline="0" dirty="0"/>
              <a:t> </a:t>
            </a:r>
            <a:r>
              <a:rPr lang="nb-NO" baseline="0" dirty="0" err="1"/>
              <a:t>one</a:t>
            </a:r>
            <a:r>
              <a:rPr lang="nb-NO" baseline="0" dirty="0"/>
              <a:t> is </a:t>
            </a:r>
            <a:r>
              <a:rPr lang="nb-NO" baseline="0" dirty="0" err="1"/>
              <a:t>rounded</a:t>
            </a:r>
            <a:r>
              <a:rPr lang="nb-NO" baseline="0" dirty="0"/>
              <a:t> </a:t>
            </a:r>
            <a:r>
              <a:rPr lang="nb-NO" baseline="0" dirty="0" err="1"/>
              <a:t>off</a:t>
            </a:r>
            <a:r>
              <a:rPr lang="nb-NO" baseline="0" dirty="0"/>
              <a:t> by a </a:t>
            </a:r>
            <a:r>
              <a:rPr lang="nb-NO" baseline="0" dirty="0" err="1"/>
              <a:t>short</a:t>
            </a:r>
            <a:r>
              <a:rPr lang="nb-NO" baseline="0" dirty="0"/>
              <a:t> </a:t>
            </a:r>
            <a:r>
              <a:rPr lang="nb-NO" baseline="0" dirty="0" err="1"/>
              <a:t>summary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three</a:t>
            </a:r>
            <a:r>
              <a:rPr lang="nb-NO" baseline="0" dirty="0"/>
              <a:t> first </a:t>
            </a:r>
            <a:r>
              <a:rPr lang="nb-NO" baseline="0" dirty="0" err="1"/>
              <a:t>steps</a:t>
            </a:r>
            <a:r>
              <a:rPr lang="nb-NO" baseline="0" dirty="0"/>
              <a:t>, and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says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next</a:t>
            </a:r>
            <a:r>
              <a:rPr lang="nb-NO" baseline="0" dirty="0"/>
              <a:t> time </a:t>
            </a:r>
            <a:r>
              <a:rPr lang="nb-NO" baseline="0" dirty="0" err="1"/>
              <a:t>we</a:t>
            </a:r>
            <a:r>
              <a:rPr lang="nb-NO" baseline="0" dirty="0"/>
              <a:t> </a:t>
            </a:r>
            <a:r>
              <a:rPr lang="nb-NO" baseline="0" dirty="0" err="1"/>
              <a:t>will</a:t>
            </a:r>
            <a:r>
              <a:rPr lang="nb-NO" baseline="0" dirty="0"/>
              <a:t> </a:t>
            </a:r>
            <a:r>
              <a:rPr lang="nb-NO" baseline="0" dirty="0" err="1"/>
              <a:t>look</a:t>
            </a:r>
            <a:r>
              <a:rPr lang="nb-NO" baseline="0" dirty="0"/>
              <a:t> at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have </a:t>
            </a:r>
            <a:r>
              <a:rPr lang="nb-NO" baseline="0" dirty="0" err="1"/>
              <a:t>answered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three</a:t>
            </a:r>
            <a:r>
              <a:rPr lang="nb-NO" baseline="0" dirty="0"/>
              <a:t> </a:t>
            </a:r>
            <a:r>
              <a:rPr lang="nb-NO" baseline="0" dirty="0" err="1"/>
              <a:t>points</a:t>
            </a:r>
            <a:r>
              <a:rPr lang="nb-NO" baseline="0" dirty="0"/>
              <a:t>, and </a:t>
            </a:r>
            <a:r>
              <a:rPr lang="nb-NO" baseline="0" dirty="0" err="1"/>
              <a:t>reminds</a:t>
            </a:r>
            <a:r>
              <a:rPr lang="nb-NO" baseline="0" dirty="0"/>
              <a:t> </a:t>
            </a:r>
            <a:r>
              <a:rPr lang="nb-NO" baseline="0" dirty="0" err="1"/>
              <a:t>them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anonymity</a:t>
            </a:r>
            <a:r>
              <a:rPr lang="nb-NO" baseline="0" dirty="0"/>
              <a:t> </a:t>
            </a:r>
            <a:r>
              <a:rPr lang="nb-NO" baseline="0" dirty="0" err="1"/>
              <a:t>will</a:t>
            </a:r>
            <a:r>
              <a:rPr lang="nb-NO" baseline="0" dirty="0"/>
              <a:t> be </a:t>
            </a:r>
            <a:r>
              <a:rPr lang="nb-NO" baseline="0" dirty="0" err="1"/>
              <a:t>maintained</a:t>
            </a:r>
            <a:r>
              <a:rPr lang="nb-NO" baseline="0" dirty="0"/>
              <a:t>. </a:t>
            </a:r>
            <a:r>
              <a:rPr lang="nb-NO" baseline="0" dirty="0" err="1"/>
              <a:t>Emphasise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it </a:t>
            </a:r>
            <a:r>
              <a:rPr lang="nb-NO" baseline="0" dirty="0" err="1"/>
              <a:t>will</a:t>
            </a:r>
            <a:r>
              <a:rPr lang="nb-NO" baseline="0" dirty="0"/>
              <a:t> be </a:t>
            </a:r>
            <a:r>
              <a:rPr lang="nb-NO" baseline="0" dirty="0" err="1"/>
              <a:t>particularly</a:t>
            </a:r>
            <a:r>
              <a:rPr lang="nb-NO" baseline="0" dirty="0"/>
              <a:t> </a:t>
            </a:r>
            <a:r>
              <a:rPr lang="nb-NO" baseline="0" dirty="0" err="1"/>
              <a:t>exciting</a:t>
            </a:r>
            <a:r>
              <a:rPr lang="nb-NO" baseline="0" dirty="0"/>
              <a:t> to </a:t>
            </a:r>
            <a:r>
              <a:rPr lang="nb-NO" baseline="0" dirty="0" err="1"/>
              <a:t>see</a:t>
            </a:r>
            <a:r>
              <a:rPr lang="nb-NO" baseline="0" dirty="0"/>
              <a:t>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excatly</a:t>
            </a:r>
            <a:r>
              <a:rPr lang="nb-NO" baseline="0" dirty="0"/>
              <a:t> THIS </a:t>
            </a:r>
            <a:r>
              <a:rPr lang="nb-NO" baseline="0" dirty="0" err="1"/>
              <a:t>class</a:t>
            </a:r>
            <a:r>
              <a:rPr lang="nb-NO" baseline="0" dirty="0"/>
              <a:t> is </a:t>
            </a:r>
            <a:r>
              <a:rPr lang="nb-NO" baseline="0" dirty="0" err="1"/>
              <a:t>good</a:t>
            </a:r>
            <a:r>
              <a:rPr lang="nb-NO" baseline="0" dirty="0"/>
              <a:t> at and </a:t>
            </a:r>
            <a:r>
              <a:rPr lang="nb-NO" baseline="0" dirty="0" err="1"/>
              <a:t>satisfied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, </a:t>
            </a:r>
            <a:r>
              <a:rPr lang="nb-NO" baseline="0" dirty="0" err="1"/>
              <a:t>since</a:t>
            </a:r>
            <a:r>
              <a:rPr lang="nb-NO" baseline="0" dirty="0"/>
              <a:t> </a:t>
            </a:r>
            <a:r>
              <a:rPr lang="nb-NO" baseline="0" dirty="0" err="1"/>
              <a:t>this</a:t>
            </a:r>
            <a:r>
              <a:rPr lang="nb-NO" baseline="0" dirty="0"/>
              <a:t> </a:t>
            </a:r>
            <a:r>
              <a:rPr lang="nb-NO" baseline="0" dirty="0" err="1"/>
              <a:t>may</a:t>
            </a:r>
            <a:r>
              <a:rPr lang="nb-NO" baseline="0" dirty="0"/>
              <a:t> </a:t>
            </a:r>
            <a:r>
              <a:rPr lang="nb-NO" baseline="0" dirty="0" err="1"/>
              <a:t>easily</a:t>
            </a:r>
            <a:r>
              <a:rPr lang="nb-NO" baseline="0" dirty="0"/>
              <a:t> be </a:t>
            </a:r>
            <a:r>
              <a:rPr lang="nb-NO" baseline="0" dirty="0" err="1"/>
              <a:t>forgotten</a:t>
            </a:r>
            <a:r>
              <a:rPr lang="nb-NO" baseline="0" dirty="0"/>
              <a:t> </a:t>
            </a:r>
            <a:r>
              <a:rPr lang="nb-NO" baseline="0" dirty="0" err="1"/>
              <a:t>when</a:t>
            </a:r>
            <a:r>
              <a:rPr lang="nb-NO" baseline="0" dirty="0"/>
              <a:t> </a:t>
            </a:r>
            <a:r>
              <a:rPr lang="nb-NO" baseline="0" dirty="0" err="1"/>
              <a:t>there</a:t>
            </a:r>
            <a:r>
              <a:rPr lang="nb-NO" baseline="0" dirty="0"/>
              <a:t> is so </a:t>
            </a:r>
            <a:r>
              <a:rPr lang="nb-NO" baseline="0" dirty="0" err="1"/>
              <a:t>much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HAVE TO DO all </a:t>
            </a:r>
            <a:r>
              <a:rPr lang="nb-NO" baseline="0" dirty="0" err="1"/>
              <a:t>the</a:t>
            </a:r>
            <a:r>
              <a:rPr lang="nb-NO" baseline="0" dirty="0"/>
              <a:t> time. It is </a:t>
            </a:r>
            <a:r>
              <a:rPr lang="nb-NO" baseline="0" dirty="0" err="1"/>
              <a:t>important</a:t>
            </a:r>
            <a:r>
              <a:rPr lang="nb-NO" baseline="0" dirty="0"/>
              <a:t> to </a:t>
            </a:r>
            <a:r>
              <a:rPr lang="nb-NO" baseline="0" dirty="0" err="1"/>
              <a:t>remind</a:t>
            </a:r>
            <a:r>
              <a:rPr lang="nb-NO" baseline="0" dirty="0"/>
              <a:t> </a:t>
            </a:r>
            <a:r>
              <a:rPr lang="nb-NO" baseline="0" dirty="0" err="1"/>
              <a:t>ourselves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are </a:t>
            </a:r>
            <a:r>
              <a:rPr lang="nb-NO" baseline="0" dirty="0" err="1"/>
              <a:t>good</a:t>
            </a:r>
            <a:r>
              <a:rPr lang="nb-NO" baseline="0" dirty="0"/>
              <a:t> at and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are </a:t>
            </a:r>
            <a:r>
              <a:rPr lang="nb-NO" baseline="0" dirty="0" err="1"/>
              <a:t>satisfied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, </a:t>
            </a:r>
            <a:r>
              <a:rPr lang="nb-NO" baseline="0" dirty="0" err="1"/>
              <a:t>because</a:t>
            </a:r>
            <a:r>
              <a:rPr lang="nb-NO" baseline="0" dirty="0"/>
              <a:t> </a:t>
            </a:r>
            <a:r>
              <a:rPr lang="nb-NO" baseline="0" dirty="0" err="1"/>
              <a:t>this</a:t>
            </a:r>
            <a:r>
              <a:rPr lang="nb-NO" baseline="0" dirty="0"/>
              <a:t> makes </a:t>
            </a:r>
            <a:r>
              <a:rPr lang="nb-NO" baseline="0" dirty="0" err="1"/>
              <a:t>us</a:t>
            </a:r>
            <a:r>
              <a:rPr lang="nb-NO" baseline="0" dirty="0"/>
              <a:t> </a:t>
            </a:r>
            <a:r>
              <a:rPr lang="nb-NO" baseline="0" dirty="0" err="1"/>
              <a:t>motivated</a:t>
            </a:r>
            <a:r>
              <a:rPr lang="nb-NO" baseline="0" dirty="0"/>
              <a:t> to do more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what</a:t>
            </a:r>
            <a:r>
              <a:rPr lang="nb-NO" baseline="0" dirty="0"/>
              <a:t> is positive.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595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8782" y="2297609"/>
            <a:ext cx="9973221" cy="2262781"/>
          </a:xfrm>
        </p:spPr>
        <p:txBody>
          <a:bodyPr anchor="b">
            <a:normAutofit/>
          </a:bodyPr>
          <a:lstStyle>
            <a:lvl1pPr>
              <a:lnSpc>
                <a:spcPts val="5000"/>
              </a:lnSpc>
              <a:defRPr sz="5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783" y="4777379"/>
            <a:ext cx="9973222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67C2ECD-49E5-4741-B113-1241DBB4D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8782" y="6429148"/>
            <a:ext cx="5368245" cy="96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Copyright: Gerd Martina Langeland, May Olaug Horverak &amp; Karianne Rosef</a:t>
            </a:r>
            <a:endParaRPr lang="nb-NO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7C82A65-0835-8542-A1A7-C72728A7C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4784" y="6429148"/>
            <a:ext cx="1146283" cy="97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094E08-6679-4203-8F01-773E554EDFBF}" type="datetime1">
              <a:rPr lang="nb-NO" smtClean="0"/>
              <a:t>14.05.2020</a:t>
            </a:fld>
            <a:endParaRPr lang="nb-NO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732137-5B5C-D54E-8D8E-EBF607520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45790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02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A85E-D441-43E4-A2D3-9E91A842999E}" type="datetime1">
              <a:rPr lang="nb-NO" smtClean="0"/>
              <a:t>14.05.2020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C9EC147-93F6-CF45-B2C7-67386C0FB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A08DC0-FE01-5746-B4D9-AED8C635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252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1025-17EC-4EAE-B9BF-EA8FD6A83174}" type="datetime1">
              <a:rPr lang="nb-NO" smtClean="0"/>
              <a:t>14.05.2020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D6916B-8408-614E-8F2C-68EA38527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11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446088"/>
            <a:ext cx="3964297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496" y="446088"/>
            <a:ext cx="5611116" cy="5414963"/>
          </a:xfrm>
        </p:spPr>
        <p:txBody>
          <a:bodyPr anchor="ctr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2" y="1598613"/>
            <a:ext cx="3964297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5DA9-3B13-435C-AE89-2422FDCB5865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94F3F1-B2E9-4343-9D75-FB092450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3902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4800600"/>
            <a:ext cx="977583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28781" y="634965"/>
            <a:ext cx="9775831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2" y="5367338"/>
            <a:ext cx="9775831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F84C0-0CA4-45EC-9498-6F07E621825E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B0EDAC4-4884-6B49-AABC-850D1E4DB9D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E3AC06-54F5-2C41-8569-CD802F9C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7537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FF39A-5887-4078-BF2C-36A221FE6EBA}" type="datetime1">
              <a:rPr lang="nb-NO" smtClean="0"/>
              <a:t>14.05.2020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BF7F012-7BF5-EA48-974D-A48C567FE4F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C35767-3402-8446-B515-6110024F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9122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28782" y="760773"/>
            <a:ext cx="9828995" cy="4791199"/>
          </a:xfrm>
          <a:noFill/>
          <a:ln w="133350">
            <a:solidFill>
              <a:srgbClr val="76CBED"/>
            </a:solidFill>
            <a:miter lim="800000"/>
          </a:ln>
        </p:spPr>
        <p:txBody>
          <a:bodyPr anchor="ctr">
            <a:normAutofit/>
          </a:bodyPr>
          <a:lstStyle>
            <a:lvl1pPr algn="ctr">
              <a:defRPr sz="4000" b="1" i="1" cap="none">
                <a:solidFill>
                  <a:srgbClr val="21387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56668" y="5730686"/>
            <a:ext cx="9973222" cy="283535"/>
          </a:xfrm>
        </p:spPr>
        <p:txBody>
          <a:bodyPr vert="horz" lIns="91440" tIns="45720" rIns="91440" bIns="45720" rtlCol="0" anchor="t">
            <a:normAutofit/>
          </a:bodyPr>
          <a:lstStyle>
            <a:lvl1pPr algn="r">
              <a:buNone/>
              <a:defRPr lang="en-US"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2D99-B93C-4EF2-A61B-94FB9183AA57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0708" y="1418989"/>
            <a:ext cx="1189372" cy="1595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r>
              <a:rPr lang="en-US" sz="19900" baseline="0" dirty="0">
                <a:ln w="3175" cmpd="sng">
                  <a:noFill/>
                </a:ln>
                <a:solidFill>
                  <a:srgbClr val="76CBED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BFED5E-3A1C-0C43-BE41-ED9241CE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61486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2438400"/>
            <a:ext cx="9775831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2" y="5181600"/>
            <a:ext cx="9775831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A6ECF-B7E3-4055-9267-4948D010DE7F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38F2F2-65FC-DB40-B17E-2A88CF47C9D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36028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12EE6FB-8633-F448-9240-1279F5D0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873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627407"/>
            <a:ext cx="977582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28782" y="4343400"/>
            <a:ext cx="977583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rgbClr val="3CB478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3" y="5181600"/>
            <a:ext cx="977583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B00F1-15D4-40B3-A212-708804D00301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17B00FF-7A16-404D-8214-1C9BD6B2489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BB4124-A9CE-4547-86DE-791B68C7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6021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A33A3-6269-43BF-8F5F-9428E2F51346}" type="datetime1">
              <a:rPr lang="nb-NO" smtClean="0"/>
              <a:t>14.05.2020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93FE9E-6AE6-4046-A6D2-216816475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DD9F68-A1DB-E248-82E2-474EFC9D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6251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1A28-25B9-4BDD-AC06-5877E1070E28}" type="datetime1">
              <a:rPr lang="nb-NO" smtClean="0"/>
              <a:t>14.05.2020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6E0930-9BE0-044E-AA1D-5EFC066F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0419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34D60D91-B6BC-E34D-85C4-241D37458DAA}"/>
              </a:ext>
            </a:extLst>
          </p:cNvPr>
          <p:cNvGrpSpPr/>
          <p:nvPr userDrawn="1"/>
        </p:nvGrpSpPr>
        <p:grpSpPr>
          <a:xfrm>
            <a:off x="5642000" y="5738154"/>
            <a:ext cx="859979" cy="267550"/>
            <a:chOff x="5458045" y="5026245"/>
            <a:chExt cx="1093628" cy="340241"/>
          </a:xfrm>
          <a:solidFill>
            <a:srgbClr val="76CBED"/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2D7BD85-86BF-004B-9743-E4ED93254FE5}"/>
                </a:ext>
              </a:extLst>
            </p:cNvPr>
            <p:cNvSpPr/>
            <p:nvPr/>
          </p:nvSpPr>
          <p:spPr>
            <a:xfrm>
              <a:off x="5458045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E45AA76F-3107-264B-AB8A-C68220B3D375}"/>
                </a:ext>
              </a:extLst>
            </p:cNvPr>
            <p:cNvSpPr/>
            <p:nvPr/>
          </p:nvSpPr>
          <p:spPr>
            <a:xfrm>
              <a:off x="5628266" y="5026245"/>
              <a:ext cx="757825" cy="3402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DCEAE2C-0313-0C45-9C77-7339CC7B7528}"/>
                </a:ext>
              </a:extLst>
            </p:cNvPr>
            <p:cNvSpPr/>
            <p:nvPr/>
          </p:nvSpPr>
          <p:spPr>
            <a:xfrm>
              <a:off x="6211432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14" name="Plassholder for dato 2">
            <a:extLst>
              <a:ext uri="{FF2B5EF4-FFF2-40B4-BE49-F238E27FC236}">
                <a16:creationId xmlns:a16="http://schemas.microsoft.com/office/drawing/2014/main" id="{997D87BB-0D26-2A4F-BBA0-1966AF95D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98849" y="5823160"/>
            <a:ext cx="1146283" cy="97538"/>
          </a:xfrm>
        </p:spPr>
        <p:txBody>
          <a:bodyPr/>
          <a:lstStyle>
            <a:lvl1pPr algn="ctr">
              <a:defRPr sz="1000">
                <a:solidFill>
                  <a:srgbClr val="213871"/>
                </a:solidFill>
              </a:defRPr>
            </a:lvl1pPr>
          </a:lstStyle>
          <a:p>
            <a:fld id="{CCC18669-91F8-41C5-8936-3EA09581C47F}" type="datetime1">
              <a:rPr lang="nb-NO" smtClean="0"/>
              <a:t>14.05.2020</a:t>
            </a:fld>
            <a:endParaRPr lang="nb-NO" dirty="0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5301D80-0436-FE45-92F4-BB34DB2E65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61" y="2793374"/>
            <a:ext cx="3077478" cy="14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5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1B63B0B-8280-E34E-9B54-DD4203AFF9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61" y="2793374"/>
            <a:ext cx="3077478" cy="14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1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34D60D91-B6BC-E34D-85C4-241D37458DAA}"/>
              </a:ext>
            </a:extLst>
          </p:cNvPr>
          <p:cNvGrpSpPr/>
          <p:nvPr userDrawn="1"/>
        </p:nvGrpSpPr>
        <p:grpSpPr>
          <a:xfrm>
            <a:off x="5642000" y="4278462"/>
            <a:ext cx="859979" cy="267550"/>
            <a:chOff x="5458045" y="5026245"/>
            <a:chExt cx="1093628" cy="340241"/>
          </a:xfrm>
          <a:solidFill>
            <a:srgbClr val="76CBED"/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2D7BD85-86BF-004B-9743-E4ED93254FE5}"/>
                </a:ext>
              </a:extLst>
            </p:cNvPr>
            <p:cNvSpPr/>
            <p:nvPr/>
          </p:nvSpPr>
          <p:spPr>
            <a:xfrm>
              <a:off x="5458045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E45AA76F-3107-264B-AB8A-C68220B3D375}"/>
                </a:ext>
              </a:extLst>
            </p:cNvPr>
            <p:cNvSpPr/>
            <p:nvPr/>
          </p:nvSpPr>
          <p:spPr>
            <a:xfrm>
              <a:off x="5628266" y="5026245"/>
              <a:ext cx="757825" cy="3402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DCEAE2C-0313-0C45-9C77-7339CC7B7528}"/>
                </a:ext>
              </a:extLst>
            </p:cNvPr>
            <p:cNvSpPr/>
            <p:nvPr/>
          </p:nvSpPr>
          <p:spPr>
            <a:xfrm>
              <a:off x="6211432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14" name="Plassholder for dato 2">
            <a:extLst>
              <a:ext uri="{FF2B5EF4-FFF2-40B4-BE49-F238E27FC236}">
                <a16:creationId xmlns:a16="http://schemas.microsoft.com/office/drawing/2014/main" id="{997D87BB-0D26-2A4F-BBA0-1966AF95D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98849" y="4363468"/>
            <a:ext cx="1146283" cy="97538"/>
          </a:xfrm>
        </p:spPr>
        <p:txBody>
          <a:bodyPr/>
          <a:lstStyle>
            <a:lvl1pPr algn="ctr">
              <a:defRPr sz="1000">
                <a:solidFill>
                  <a:srgbClr val="213871"/>
                </a:solidFill>
              </a:defRPr>
            </a:lvl1pPr>
          </a:lstStyle>
          <a:p>
            <a:fld id="{BE1CEE06-3ECA-4A1F-88AC-CE24D0DBE645}" type="datetime1">
              <a:rPr lang="nb-NO" smtClean="0"/>
              <a:t>14.05.2020</a:t>
            </a:fld>
            <a:endParaRPr lang="nb-NO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1C3940-99B6-1145-BC47-544F75A1D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78" y="1558020"/>
            <a:ext cx="9973221" cy="2262781"/>
          </a:xfrm>
        </p:spPr>
        <p:txBody>
          <a:bodyPr anchor="b">
            <a:normAutofit/>
          </a:bodyPr>
          <a:lstStyle>
            <a:lvl1pPr algn="ctr">
              <a:lnSpc>
                <a:spcPts val="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A4738827-A680-2343-B2E1-EE52F24D0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07" y="5635271"/>
            <a:ext cx="1565319" cy="74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3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1C3940-99B6-1145-BC47-544F75A1D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78" y="1558020"/>
            <a:ext cx="9973221" cy="2262781"/>
          </a:xfrm>
        </p:spPr>
        <p:txBody>
          <a:bodyPr anchor="b">
            <a:normAutofit/>
          </a:bodyPr>
          <a:lstStyle>
            <a:lvl1pPr algn="ctr">
              <a:lnSpc>
                <a:spcPts val="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1125A4F-10C5-7E41-B42D-9E7413B4A3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07" y="5299980"/>
            <a:ext cx="1565319" cy="74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8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853" y="624110"/>
            <a:ext cx="9969069" cy="128089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782" y="2133600"/>
            <a:ext cx="9973222" cy="377762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2ACB-92A9-430E-92FA-F920454F7DB1}" type="datetime1">
              <a:rPr lang="nb-NO" smtClean="0"/>
              <a:t>14.05.2020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C736F182-4C7F-4344-93A9-92173C2A0E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3EED7A-2F9D-2746-8616-DA185EB2B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402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2058750"/>
            <a:ext cx="9973222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782" y="3530129"/>
            <a:ext cx="9973222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8D24EEA-07C4-584D-8498-F8B22CFDC6D7}"/>
              </a:ext>
            </a:extLst>
          </p:cNvPr>
          <p:cNvSpPr txBox="1"/>
          <p:nvPr userDrawn="1"/>
        </p:nvSpPr>
        <p:spPr>
          <a:xfrm>
            <a:off x="749808" y="1929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A3A34C8-A6C7-554A-88C7-0C0465048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40101" y="6429148"/>
            <a:ext cx="1146283" cy="97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1A2E92-8CC4-41AB-8F40-09AF3C6758FE}" type="datetime1">
              <a:rPr lang="nb-NO" smtClean="0"/>
              <a:t>14.05.2020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3E647F-EE77-1E4E-9D9E-CAEC2AE06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02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8781" y="2133600"/>
            <a:ext cx="4859909" cy="3777622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1653" y="2142923"/>
            <a:ext cx="4859909" cy="3777622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C7C7-CDD5-428C-B470-98BCCEBC64D9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63B9168-7042-4146-BFFC-4580FA8617F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CE1E90B3-E86A-D54C-A39B-12B433B4B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61BFDE-F854-6444-B587-3DA3F7CAC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51106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2452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781" y="1972703"/>
            <a:ext cx="485069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8783" y="2588689"/>
            <a:ext cx="4850693" cy="3354060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50869" y="1969475"/>
            <a:ext cx="485069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50869" y="2588689"/>
            <a:ext cx="4850693" cy="3354060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F3C6C-A5EE-43DE-AF29-B56D3CBB92B4}" type="datetime1">
              <a:rPr lang="nb-NO" smtClean="0"/>
              <a:t>14.05.2020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5FA9D3A-A4E6-104A-90C8-FD9F9E3CB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B36B42F-92B5-604E-8644-4695858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925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ilde 39">
            <a:extLst>
              <a:ext uri="{FF2B5EF4-FFF2-40B4-BE49-F238E27FC236}">
                <a16:creationId xmlns:a16="http://schemas.microsoft.com/office/drawing/2014/main" id="{226C4DCF-C406-AF44-BACA-07EA83770D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69705" r="74559"/>
          <a:stretch/>
        </p:blipFill>
        <p:spPr>
          <a:xfrm>
            <a:off x="0" y="4493405"/>
            <a:ext cx="1399032" cy="236459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495" y="624110"/>
            <a:ext cx="996906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782" y="2133600"/>
            <a:ext cx="9973221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5192" y="6429148"/>
            <a:ext cx="1146283" cy="97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7A482E-1C88-46C9-A8DD-6B8266DA427E}" type="datetime1">
              <a:rPr lang="nb-NO" smtClean="0"/>
              <a:t>14.05.2020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8782" y="6429148"/>
            <a:ext cx="5368245" cy="96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Copyright: Gerd Martina Langeland, May Olaug Horverak &amp; Karianne Rosef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46198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42" name="Bilde 41">
            <a:extLst>
              <a:ext uri="{FF2B5EF4-FFF2-40B4-BE49-F238E27FC236}">
                <a16:creationId xmlns:a16="http://schemas.microsoft.com/office/drawing/2014/main" id="{A6056297-F1A7-2F4E-8417-0EA0AEFF88B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1" y="6224407"/>
            <a:ext cx="1027295" cy="296103"/>
          </a:xfrm>
          <a:prstGeom prst="rect">
            <a:avLst/>
          </a:prstGeom>
        </p:spPr>
      </p:pic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40A33B28-622C-2E45-A3EA-42E18F67591D}"/>
              </a:ext>
            </a:extLst>
          </p:cNvPr>
          <p:cNvCxnSpPr>
            <a:cxnSpLocks/>
          </p:cNvCxnSpPr>
          <p:nvPr userDrawn="1"/>
        </p:nvCxnSpPr>
        <p:spPr>
          <a:xfrm>
            <a:off x="10946198" y="6619343"/>
            <a:ext cx="377241" cy="0"/>
          </a:xfrm>
          <a:prstGeom prst="line">
            <a:avLst/>
          </a:prstGeom>
          <a:ln w="38100" cap="flat">
            <a:solidFill>
              <a:srgbClr val="76CB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Bilde 32">
            <a:extLst>
              <a:ext uri="{FF2B5EF4-FFF2-40B4-BE49-F238E27FC236}">
                <a16:creationId xmlns:a16="http://schemas.microsoft.com/office/drawing/2014/main" id="{3C4F685A-5446-CD45-8904-43D3DD812E3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8162" y="6294578"/>
            <a:ext cx="377237" cy="3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5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80" r:id="rId3"/>
    <p:sldLayoutId id="2147483679" r:id="rId4"/>
    <p:sldLayoutId id="214748368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3" r:id="rId15"/>
    <p:sldLayoutId id="2147483672" r:id="rId16"/>
    <p:sldLayoutId id="2147483674" r:id="rId17"/>
    <p:sldLayoutId id="2147483675" r:id="rId18"/>
    <p:sldLayoutId id="2147483676" r:id="rId1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 spc="-100" baseline="0">
          <a:solidFill>
            <a:srgbClr val="26262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8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6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4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2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2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7D2DE1-C3B1-1E4F-921E-D3E975C19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78" y="1558020"/>
            <a:ext cx="10333471" cy="2262781"/>
          </a:xfrm>
        </p:spPr>
        <p:txBody>
          <a:bodyPr>
            <a:normAutofit fontScale="90000"/>
          </a:bodyPr>
          <a:lstStyle/>
          <a:p>
            <a:r>
              <a:rPr lang="nb-NO" sz="4800" dirty="0"/>
              <a:t>A </a:t>
            </a:r>
            <a:r>
              <a:rPr lang="nb-NO" sz="4800" dirty="0" err="1"/>
              <a:t>Systematic</a:t>
            </a:r>
            <a:r>
              <a:rPr lang="nb-NO" sz="4800" dirty="0"/>
              <a:t> </a:t>
            </a:r>
            <a:r>
              <a:rPr lang="nb-NO" sz="4800" dirty="0" err="1"/>
              <a:t>Approach</a:t>
            </a:r>
            <a:r>
              <a:rPr lang="nb-NO" sz="4800" dirty="0"/>
              <a:t> to Mastering </a:t>
            </a:r>
            <a:r>
              <a:rPr lang="nb-NO" sz="4800" dirty="0" err="1"/>
              <a:t>life</a:t>
            </a:r>
            <a:r>
              <a:rPr lang="nb-NO" sz="4800" dirty="0"/>
              <a:t> </a:t>
            </a:r>
            <a:br>
              <a:rPr lang="nb-NO" sz="4800" dirty="0"/>
            </a:br>
            <a:r>
              <a:rPr lang="nb-NO" sz="4800" dirty="0"/>
              <a:t>– a </a:t>
            </a:r>
            <a:r>
              <a:rPr lang="nb-NO" sz="4800" dirty="0" err="1"/>
              <a:t>fivestep</a:t>
            </a:r>
            <a:r>
              <a:rPr lang="nb-NO" sz="4800" dirty="0"/>
              <a:t> M</a:t>
            </a:r>
            <a:r>
              <a:rPr lang="nb-NO" sz="4800"/>
              <a:t>otivation</a:t>
            </a:r>
            <a:r>
              <a:rPr lang="nb-NO" sz="4800" dirty="0"/>
              <a:t> </a:t>
            </a:r>
            <a:r>
              <a:rPr lang="nb-NO" sz="4800" dirty="0" err="1"/>
              <a:t>method</a:t>
            </a:r>
            <a:r>
              <a:rPr lang="nb-NO" sz="4800" dirty="0"/>
              <a:t> </a:t>
            </a:r>
            <a:br>
              <a:rPr lang="nb-NO" sz="4800" dirty="0"/>
            </a:br>
            <a:r>
              <a:rPr lang="nb-NO" sz="4800" dirty="0"/>
              <a:t>in </a:t>
            </a:r>
            <a:r>
              <a:rPr lang="nb-NO" sz="4800" dirty="0" err="1"/>
              <a:t>lower</a:t>
            </a:r>
            <a:r>
              <a:rPr lang="nb-NO" sz="4800" dirty="0"/>
              <a:t> </a:t>
            </a:r>
            <a:r>
              <a:rPr lang="nb-NO" sz="4800" dirty="0" err="1"/>
              <a:t>secondary</a:t>
            </a:r>
            <a:r>
              <a:rPr lang="nb-NO" sz="4800" dirty="0"/>
              <a:t> </a:t>
            </a:r>
            <a:r>
              <a:rPr lang="nb-NO" sz="4800" dirty="0" err="1"/>
              <a:t>school</a:t>
            </a:r>
            <a:endParaRPr lang="nb-NO" sz="4800" dirty="0"/>
          </a:p>
        </p:txBody>
      </p:sp>
    </p:spTree>
    <p:extLst>
      <p:ext uri="{BB962C8B-B14F-4D97-AF65-F5344CB8AC3E}">
        <p14:creationId xmlns:p14="http://schemas.microsoft.com/office/powerpoint/2010/main" val="454849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NEXT TIME: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sz="3600" b="1" dirty="0"/>
              <a:t>WHAT IS </a:t>
            </a:r>
            <a:r>
              <a:rPr lang="nb-NO" sz="3600" b="1" dirty="0">
                <a:solidFill>
                  <a:srgbClr val="FF0000"/>
                </a:solidFill>
              </a:rPr>
              <a:t>IMPORTANT</a:t>
            </a:r>
            <a:r>
              <a:rPr lang="nb-NO" sz="3600" b="1" dirty="0"/>
              <a:t> TO US?</a:t>
            </a:r>
          </a:p>
          <a:p>
            <a:pPr marL="0" indent="0">
              <a:buNone/>
            </a:pPr>
            <a:endParaRPr lang="nb-NO" sz="3600" b="1" dirty="0"/>
          </a:p>
          <a:p>
            <a:r>
              <a:rPr lang="nb-NO" sz="3600" b="1" dirty="0"/>
              <a:t>WHAT ARE WE </a:t>
            </a:r>
            <a:r>
              <a:rPr lang="nb-NO" sz="3600" b="1" dirty="0">
                <a:solidFill>
                  <a:srgbClr val="0070C0"/>
                </a:solidFill>
              </a:rPr>
              <a:t>GOOD AT</a:t>
            </a:r>
            <a:r>
              <a:rPr lang="nb-NO" sz="3600" b="1" dirty="0"/>
              <a:t>?</a:t>
            </a:r>
          </a:p>
          <a:p>
            <a:pPr marL="0" indent="0">
              <a:buNone/>
            </a:pPr>
            <a:endParaRPr lang="nb-NO" sz="3600" b="1" dirty="0"/>
          </a:p>
          <a:p>
            <a:r>
              <a:rPr lang="nb-NO" sz="3600" b="1" dirty="0"/>
              <a:t>WHAT CAN WE DO IF </a:t>
            </a:r>
          </a:p>
          <a:p>
            <a:pPr marL="0" indent="0">
              <a:buNone/>
            </a:pPr>
            <a:r>
              <a:rPr lang="nb-NO" sz="3600" b="1" dirty="0"/>
              <a:t>   SOMETHING IS </a:t>
            </a:r>
            <a:r>
              <a:rPr lang="nb-NO" sz="3600" b="1" dirty="0">
                <a:solidFill>
                  <a:srgbClr val="00B050"/>
                </a:solidFill>
              </a:rPr>
              <a:t>DIFFICULT</a:t>
            </a:r>
            <a:r>
              <a:rPr lang="nb-NO" sz="3600" b="1" dirty="0"/>
              <a:t>?</a:t>
            </a:r>
          </a:p>
          <a:p>
            <a:endParaRPr lang="nb-NO" sz="3600" b="1" dirty="0"/>
          </a:p>
          <a:p>
            <a:pPr marL="0" indent="0">
              <a:buNone/>
            </a:pPr>
            <a:endParaRPr lang="nb-NO" sz="3600" b="1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289409A-ED0A-4A45-B804-948AC50E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62A836-43FA-E849-A116-346BB5534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10</a:t>
            </a:fld>
            <a:endParaRPr lang="nb-NO"/>
          </a:p>
        </p:txBody>
      </p:sp>
      <p:pic>
        <p:nvPicPr>
          <p:cNvPr id="7" name="Bilde 6" descr="Et bilde som inneholder utendørs, mann, vann, mørk&#10;&#10;Automatisk generert beskrivelse">
            <a:extLst>
              <a:ext uri="{FF2B5EF4-FFF2-40B4-BE49-F238E27FC236}">
                <a16:creationId xmlns:a16="http://schemas.microsoft.com/office/drawing/2014/main" id="{48113168-FF27-477F-92CF-5257378F0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33" y="1905000"/>
            <a:ext cx="4353085" cy="411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2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7F3959E-9B9D-E34F-9D1C-5FB02F4A1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473"/>
            <a:ext cx="8811954" cy="639018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C5770818-FF0F-0843-A449-DEF9B2846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782" y="1519336"/>
            <a:ext cx="4367218" cy="2262781"/>
          </a:xfrm>
        </p:spPr>
        <p:txBody>
          <a:bodyPr>
            <a:noAutofit/>
          </a:bodyPr>
          <a:lstStyle/>
          <a:p>
            <a:r>
              <a:rPr lang="nb-NO" sz="4400" dirty="0" err="1"/>
              <a:t>Motivation</a:t>
            </a:r>
            <a:r>
              <a:rPr lang="nb-NO" sz="4400" dirty="0"/>
              <a:t> and </a:t>
            </a:r>
            <a:br>
              <a:rPr lang="nb-NO" sz="4400" dirty="0"/>
            </a:br>
            <a:r>
              <a:rPr lang="nb-NO" sz="4400" dirty="0" err="1"/>
              <a:t>life</a:t>
            </a:r>
            <a:r>
              <a:rPr lang="nb-NO" sz="4400" dirty="0"/>
              <a:t> </a:t>
            </a:r>
            <a:r>
              <a:rPr lang="nb-NO" sz="4400" dirty="0" err="1"/>
              <a:t>mastery</a:t>
            </a:r>
            <a:r>
              <a:rPr lang="nb-NO" sz="4400" dirty="0"/>
              <a:t> </a:t>
            </a:r>
            <a:br>
              <a:rPr lang="nb-NO" sz="4400" b="0" dirty="0"/>
            </a:br>
            <a:r>
              <a:rPr lang="nb-NO" sz="4400" b="0" dirty="0" err="1"/>
              <a:t>session</a:t>
            </a:r>
            <a:r>
              <a:rPr lang="nb-NO" sz="4400" b="0" dirty="0"/>
              <a:t> 2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68A783DF-3B1E-2D4F-9649-19CC859577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A </a:t>
            </a:r>
            <a:r>
              <a:rPr lang="nb-NO" sz="2000" dirty="0" err="1"/>
              <a:t>fivestep</a:t>
            </a:r>
            <a:r>
              <a:rPr lang="nb-NO" sz="2000" dirty="0"/>
              <a:t> </a:t>
            </a:r>
            <a:r>
              <a:rPr lang="nb-NO" sz="2000" dirty="0" err="1"/>
              <a:t>mastery</a:t>
            </a:r>
            <a:endParaRPr lang="nb-NO" sz="2000" dirty="0"/>
          </a:p>
          <a:p>
            <a:r>
              <a:rPr lang="nb-NO" sz="2000" dirty="0"/>
              <a:t>and </a:t>
            </a:r>
            <a:r>
              <a:rPr lang="nb-NO" sz="2000" dirty="0" err="1"/>
              <a:t>motivation</a:t>
            </a:r>
            <a:r>
              <a:rPr lang="nb-NO" sz="2000" dirty="0"/>
              <a:t> </a:t>
            </a:r>
            <a:r>
              <a:rPr lang="nb-NO" sz="2000" dirty="0" err="1"/>
              <a:t>method</a:t>
            </a:r>
            <a:endParaRPr lang="nb-NO" sz="2000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9860CA-E1C7-415F-B12F-BDAE8F11D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781F74-C922-FC4C-9B19-09956D511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1456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4B08D2-C2AA-42B6-9626-11661F1F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063" y="594527"/>
            <a:ext cx="9973141" cy="766540"/>
          </a:xfrm>
        </p:spPr>
        <p:txBody>
          <a:bodyPr/>
          <a:lstStyle/>
          <a:p>
            <a:r>
              <a:rPr lang="nb-NO" dirty="0" err="1"/>
              <a:t>Summary</a:t>
            </a:r>
            <a:r>
              <a:rPr lang="nb-NO" dirty="0"/>
              <a:t>: This is </a:t>
            </a:r>
            <a:r>
              <a:rPr lang="nb-NO" dirty="0" err="1">
                <a:solidFill>
                  <a:srgbClr val="FF0000"/>
                </a:solidFill>
              </a:rPr>
              <a:t>important</a:t>
            </a:r>
            <a:r>
              <a:rPr lang="nb-NO" dirty="0"/>
              <a:t> to </a:t>
            </a:r>
            <a:r>
              <a:rPr lang="nb-NO" dirty="0" err="1"/>
              <a:t>class</a:t>
            </a:r>
            <a:r>
              <a:rPr lang="nb-NO" dirty="0"/>
              <a:t> xx: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EE2B456-FD77-4116-BED4-7B4AD1E0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1FF43D0-4F7E-3B43-836E-9F1443EAC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12</a:t>
            </a:fld>
            <a:endParaRPr lang="nb-NO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563AD299-94CD-4604-961A-FF6631455B54}"/>
              </a:ext>
            </a:extLst>
          </p:cNvPr>
          <p:cNvSpPr txBox="1">
            <a:spLocks/>
          </p:cNvSpPr>
          <p:nvPr/>
        </p:nvSpPr>
        <p:spPr>
          <a:xfrm>
            <a:off x="1728782" y="2133600"/>
            <a:ext cx="9973222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8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6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4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b="1" dirty="0"/>
          </a:p>
          <a:p>
            <a:pPr marL="0" indent="0">
              <a:buFont typeface=".Lucida Grande UI Regular"/>
              <a:buNone/>
            </a:pPr>
            <a:r>
              <a:rPr lang="nb-NO" dirty="0"/>
              <a:t>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10" name="Plassholder for innhold 3">
            <a:extLst>
              <a:ext uri="{FF2B5EF4-FFF2-40B4-BE49-F238E27FC236}">
                <a16:creationId xmlns:a16="http://schemas.microsoft.com/office/drawing/2014/main" id="{799D90AD-D70B-4EF0-A524-4ECDB5FE1632}"/>
              </a:ext>
            </a:extLst>
          </p:cNvPr>
          <p:cNvSpPr txBox="1">
            <a:spLocks/>
          </p:cNvSpPr>
          <p:nvPr/>
        </p:nvSpPr>
        <p:spPr>
          <a:xfrm>
            <a:off x="1728783" y="2236083"/>
            <a:ext cx="4850693" cy="33540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8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6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4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b="1" dirty="0"/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A056B5D3-E006-43E6-92C7-2468EDA6E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86BFAC70-0FF2-445B-A607-4BDE042231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790" y="1624175"/>
            <a:ext cx="3022854" cy="448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00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85913" y="614362"/>
            <a:ext cx="10344150" cy="728663"/>
          </a:xfrm>
        </p:spPr>
        <p:txBody>
          <a:bodyPr>
            <a:normAutofit/>
          </a:bodyPr>
          <a:lstStyle/>
          <a:p>
            <a:r>
              <a:rPr lang="nb-NO" dirty="0" err="1"/>
              <a:t>Summary</a:t>
            </a:r>
            <a:r>
              <a:rPr lang="nb-NO" dirty="0"/>
              <a:t>: Class xx is </a:t>
            </a:r>
            <a:r>
              <a:rPr lang="nb-NO" dirty="0" err="1">
                <a:solidFill>
                  <a:srgbClr val="FF0000"/>
                </a:solidFill>
              </a:rPr>
              <a:t>good</a:t>
            </a:r>
            <a:r>
              <a:rPr lang="nb-NO" dirty="0">
                <a:solidFill>
                  <a:srgbClr val="FF0000"/>
                </a:solidFill>
              </a:rPr>
              <a:t> at </a:t>
            </a:r>
            <a:r>
              <a:rPr lang="nb-NO" dirty="0"/>
              <a:t>and </a:t>
            </a:r>
            <a:r>
              <a:rPr lang="nb-NO" dirty="0" err="1">
                <a:solidFill>
                  <a:srgbClr val="0070C0"/>
                </a:solidFill>
              </a:rPr>
              <a:t>satisfied</a:t>
            </a:r>
            <a:r>
              <a:rPr lang="nb-NO" dirty="0">
                <a:solidFill>
                  <a:srgbClr val="0070C0"/>
                </a:solidFill>
              </a:rPr>
              <a:t> </a:t>
            </a:r>
            <a:r>
              <a:rPr lang="nb-NO" dirty="0" err="1">
                <a:solidFill>
                  <a:srgbClr val="0070C0"/>
                </a:solidFill>
              </a:rPr>
              <a:t>with</a:t>
            </a:r>
            <a:r>
              <a:rPr lang="nb-NO" dirty="0">
                <a:solidFill>
                  <a:srgbClr val="0070C0"/>
                </a:solidFill>
              </a:rPr>
              <a:t>: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13</a:t>
            </a:fld>
            <a:endParaRPr lang="nb-NO" dirty="0"/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A6200E49-97F1-4DDD-87FC-3229D99CE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7ADF70C-A660-42D9-BCD8-E6413F81B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635" y="2958555"/>
            <a:ext cx="4555369" cy="314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73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3" y="624110"/>
            <a:ext cx="9973140" cy="795115"/>
          </a:xfrm>
        </p:spPr>
        <p:txBody>
          <a:bodyPr>
            <a:normAutofit fontScale="90000"/>
          </a:bodyPr>
          <a:lstStyle/>
          <a:p>
            <a:r>
              <a:rPr lang="nb-NO" dirty="0"/>
              <a:t>Class xx </a:t>
            </a:r>
            <a:r>
              <a:rPr lang="nb-NO" dirty="0" err="1"/>
              <a:t>thinks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>
                <a:solidFill>
                  <a:srgbClr val="FF0000"/>
                </a:solidFill>
              </a:rPr>
              <a:t>this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stops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them</a:t>
            </a:r>
            <a:r>
              <a:rPr lang="nb-NO" dirty="0">
                <a:solidFill>
                  <a:srgbClr val="FF0000"/>
                </a:solidFill>
              </a:rPr>
              <a:t> from </a:t>
            </a:r>
            <a:r>
              <a:rPr lang="nb-NO" dirty="0" err="1">
                <a:solidFill>
                  <a:srgbClr val="FF0000"/>
                </a:solidFill>
              </a:rPr>
              <a:t>being</a:t>
            </a:r>
            <a:r>
              <a:rPr lang="nb-NO" dirty="0">
                <a:solidFill>
                  <a:srgbClr val="FF0000"/>
                </a:solidFill>
              </a:rPr>
              <a:t> okay</a:t>
            </a:r>
            <a:r>
              <a:rPr lang="nb-NO" dirty="0"/>
              <a:t>: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14</a:t>
            </a:fld>
            <a:endParaRPr lang="nb-NO" dirty="0"/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C7A8D1AF-D4D1-480C-ABB8-F4A611B10D65}"/>
              </a:ext>
            </a:extLst>
          </p:cNvPr>
          <p:cNvSpPr txBox="1">
            <a:spLocks/>
          </p:cNvSpPr>
          <p:nvPr/>
        </p:nvSpPr>
        <p:spPr>
          <a:xfrm>
            <a:off x="1728783" y="2236083"/>
            <a:ext cx="8610971" cy="33540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8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6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4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A5EF41C3-39FD-4B01-9853-2B731EFE1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6351FF-F071-4C66-BAFA-663E986A4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66" y="1962430"/>
            <a:ext cx="3475241" cy="39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04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D3482C-3012-4680-8884-0E327991E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781" y="624110"/>
            <a:ext cx="9972781" cy="992759"/>
          </a:xfrm>
        </p:spPr>
        <p:txBody>
          <a:bodyPr/>
          <a:lstStyle/>
          <a:p>
            <a:r>
              <a:rPr lang="nb-NO" dirty="0"/>
              <a:t>Agreement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6013CE-BDFE-4B5F-9FAB-ACD8D2C53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8781" y="1620097"/>
            <a:ext cx="4850693" cy="576262"/>
          </a:xfrm>
        </p:spPr>
        <p:txBody>
          <a:bodyPr/>
          <a:lstStyle/>
          <a:p>
            <a:r>
              <a:rPr lang="nb-NO" sz="3200" dirty="0" err="1"/>
              <a:t>Step</a:t>
            </a:r>
            <a:r>
              <a:rPr lang="nb-NO" sz="3200" dirty="0"/>
              <a:t> 4: </a:t>
            </a:r>
            <a:r>
              <a:rPr lang="nb-NO" sz="3200" b="1" dirty="0">
                <a:solidFill>
                  <a:srgbClr val="0070C0"/>
                </a:solidFill>
              </a:rPr>
              <a:t>Focus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CE77B2-C3EF-4C6A-8473-39CD3A9FB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8783" y="2236083"/>
            <a:ext cx="4850693" cy="3354060"/>
          </a:xfrm>
        </p:spPr>
        <p:txBody>
          <a:bodyPr>
            <a:normAutofit/>
          </a:bodyPr>
          <a:lstStyle/>
          <a:p>
            <a:r>
              <a:rPr lang="nb-NO" sz="2800" b="1" dirty="0" err="1"/>
              <a:t>What</a:t>
            </a:r>
            <a:r>
              <a:rPr lang="nb-NO" sz="2800" b="1" dirty="0"/>
              <a:t> </a:t>
            </a:r>
            <a:r>
              <a:rPr lang="nb-NO" sz="2800" b="1" dirty="0" err="1"/>
              <a:t>will</a:t>
            </a:r>
            <a:r>
              <a:rPr lang="nb-NO" sz="2800" b="1" dirty="0"/>
              <a:t> </a:t>
            </a:r>
            <a:r>
              <a:rPr lang="nb-NO" sz="2800" b="1" dirty="0" err="1"/>
              <a:t>you</a:t>
            </a:r>
            <a:r>
              <a:rPr lang="nb-NO" sz="2800" b="1" dirty="0"/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focus</a:t>
            </a:r>
            <a:r>
              <a:rPr lang="nb-NO" sz="2800" b="1" dirty="0">
                <a:solidFill>
                  <a:srgbClr val="0070C0"/>
                </a:solidFill>
              </a:rPr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on</a:t>
            </a:r>
            <a:r>
              <a:rPr lang="nb-NO" sz="2800" b="1" dirty="0">
                <a:solidFill>
                  <a:srgbClr val="0070C0"/>
                </a:solidFill>
              </a:rPr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changing</a:t>
            </a:r>
            <a:r>
              <a:rPr lang="nb-NO" sz="2800" b="1" dirty="0">
                <a:solidFill>
                  <a:srgbClr val="0070C0"/>
                </a:solidFill>
              </a:rPr>
              <a:t> </a:t>
            </a:r>
            <a:r>
              <a:rPr lang="nb-NO" sz="2800" b="1" dirty="0" err="1"/>
              <a:t>the</a:t>
            </a:r>
            <a:r>
              <a:rPr lang="nb-NO" sz="2800" b="1" dirty="0"/>
              <a:t> </a:t>
            </a:r>
            <a:r>
              <a:rPr lang="nb-NO" sz="2800" b="1" dirty="0" err="1"/>
              <a:t>next</a:t>
            </a:r>
            <a:r>
              <a:rPr lang="nb-NO" sz="2800" b="1" dirty="0"/>
              <a:t> </a:t>
            </a:r>
            <a:r>
              <a:rPr lang="nb-NO" sz="2800" b="1" dirty="0" err="1"/>
              <a:t>weeks</a:t>
            </a:r>
            <a:r>
              <a:rPr lang="nb-NO" sz="2800" b="1" dirty="0"/>
              <a:t>?</a:t>
            </a:r>
          </a:p>
          <a:p>
            <a:endParaRPr lang="nb-NO" sz="2800" dirty="0"/>
          </a:p>
          <a:p>
            <a:endParaRPr lang="nb-NO" sz="240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FBD0576-0B5F-4149-804D-08F3C5602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0869" y="1616869"/>
            <a:ext cx="4850693" cy="576262"/>
          </a:xfrm>
        </p:spPr>
        <p:txBody>
          <a:bodyPr/>
          <a:lstStyle/>
          <a:p>
            <a:r>
              <a:rPr lang="nb-NO" sz="3200" dirty="0" err="1"/>
              <a:t>Step</a:t>
            </a:r>
            <a:r>
              <a:rPr lang="nb-NO" sz="3200" dirty="0"/>
              <a:t> 5: </a:t>
            </a:r>
            <a:r>
              <a:rPr lang="nb-NO" sz="3200" b="1" dirty="0">
                <a:solidFill>
                  <a:srgbClr val="0070C0"/>
                </a:solidFill>
              </a:rPr>
              <a:t>Action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45407F8-3006-420F-BA73-3475C56BE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2085" y="2204784"/>
            <a:ext cx="4850693" cy="3354060"/>
          </a:xfrm>
        </p:spPr>
        <p:txBody>
          <a:bodyPr>
            <a:normAutofit/>
          </a:bodyPr>
          <a:lstStyle/>
          <a:p>
            <a:r>
              <a:rPr lang="nb-NO" sz="2800" b="1" dirty="0"/>
              <a:t>How </a:t>
            </a:r>
            <a:r>
              <a:rPr lang="nb-NO" sz="2800" b="1" dirty="0" err="1"/>
              <a:t>will</a:t>
            </a:r>
            <a:r>
              <a:rPr lang="nb-NO" sz="2800" b="1" dirty="0"/>
              <a:t> </a:t>
            </a:r>
            <a:r>
              <a:rPr lang="nb-NO" sz="2800" b="1" dirty="0" err="1"/>
              <a:t>you</a:t>
            </a:r>
            <a:r>
              <a:rPr lang="nb-NO" sz="2800" b="1" dirty="0"/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carry</a:t>
            </a:r>
            <a:r>
              <a:rPr lang="nb-NO" sz="2800" b="1" dirty="0">
                <a:solidFill>
                  <a:srgbClr val="0070C0"/>
                </a:solidFill>
              </a:rPr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this</a:t>
            </a:r>
            <a:r>
              <a:rPr lang="nb-NO" sz="2800" b="1" dirty="0">
                <a:solidFill>
                  <a:srgbClr val="0070C0"/>
                </a:solidFill>
              </a:rPr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out</a:t>
            </a:r>
            <a:r>
              <a:rPr lang="nb-NO" sz="2800" b="1" dirty="0"/>
              <a:t>?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5799B429-01EA-4CA6-A35B-ED26D9C40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737603E-4D14-074D-AC6D-1CE5F856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15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CB8269D8-EF47-4C4A-8E6E-F70A84450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41" y="2933699"/>
            <a:ext cx="5006651" cy="348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30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1" y="624110"/>
            <a:ext cx="9972781" cy="988224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0070C0"/>
                </a:solidFill>
              </a:rPr>
              <a:t>This is </a:t>
            </a:r>
            <a:r>
              <a:rPr lang="nb-NO" dirty="0" err="1">
                <a:solidFill>
                  <a:srgbClr val="0070C0"/>
                </a:solidFill>
              </a:rPr>
              <a:t>something</a:t>
            </a:r>
            <a:r>
              <a:rPr lang="nb-NO" dirty="0">
                <a:solidFill>
                  <a:srgbClr val="0070C0"/>
                </a:solidFill>
              </a:rPr>
              <a:t> </a:t>
            </a:r>
            <a:r>
              <a:rPr lang="nb-NO" dirty="0" err="1">
                <a:solidFill>
                  <a:srgbClr val="0070C0"/>
                </a:solidFill>
              </a:rPr>
              <a:t>class</a:t>
            </a:r>
            <a:r>
              <a:rPr lang="nb-NO" dirty="0">
                <a:solidFill>
                  <a:srgbClr val="0070C0"/>
                </a:solidFill>
              </a:rPr>
              <a:t> xx </a:t>
            </a:r>
            <a:r>
              <a:rPr lang="nb-NO" dirty="0" err="1">
                <a:solidFill>
                  <a:srgbClr val="0070C0"/>
                </a:solidFill>
              </a:rPr>
              <a:t>can</a:t>
            </a:r>
            <a:r>
              <a:rPr lang="nb-NO" dirty="0">
                <a:solidFill>
                  <a:srgbClr val="0070C0"/>
                </a:solidFill>
              </a:rPr>
              <a:t> </a:t>
            </a:r>
            <a:r>
              <a:rPr lang="nb-NO" dirty="0" err="1">
                <a:solidFill>
                  <a:srgbClr val="0070C0"/>
                </a:solidFill>
              </a:rPr>
              <a:t>change</a:t>
            </a:r>
            <a:r>
              <a:rPr lang="nb-NO" dirty="0">
                <a:solidFill>
                  <a:srgbClr val="0070C0"/>
                </a:solidFill>
              </a:rPr>
              <a:t>:</a:t>
            </a:r>
            <a:endParaRPr lang="nb-NO" dirty="0">
              <a:solidFill>
                <a:srgbClr val="00B0F0"/>
              </a:solidFill>
            </a:endParaRP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Focus: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728781" y="2588689"/>
            <a:ext cx="4850692" cy="33540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3200" b="1" i="1" dirty="0">
              <a:solidFill>
                <a:srgbClr val="0070C0"/>
              </a:solidFill>
            </a:endParaRP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do?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3200" b="1" i="1" dirty="0">
              <a:solidFill>
                <a:srgbClr val="0070C0"/>
              </a:solidFill>
            </a:endParaRPr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5972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D3482C-3012-4680-8884-0E327991E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777" y="635763"/>
            <a:ext cx="9969067" cy="1280890"/>
          </a:xfrm>
        </p:spPr>
        <p:txBody>
          <a:bodyPr/>
          <a:lstStyle/>
          <a:p>
            <a:r>
              <a:rPr lang="nb-NO" dirty="0"/>
              <a:t>Agreement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6013CE-BDFE-4B5F-9FAB-ACD8D2C53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4488" y="1397078"/>
            <a:ext cx="4964988" cy="519575"/>
          </a:xfrm>
        </p:spPr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4: </a:t>
            </a:r>
            <a:r>
              <a:rPr lang="nb-NO" sz="2800" b="1" dirty="0">
                <a:solidFill>
                  <a:srgbClr val="0070C0"/>
                </a:solidFill>
              </a:rPr>
              <a:t>Focus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CE77B2-C3EF-4C6A-8473-39CD3A9FB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8782" y="2528888"/>
            <a:ext cx="4850695" cy="3061255"/>
          </a:xfrm>
        </p:spPr>
        <p:txBody>
          <a:bodyPr>
            <a:normAutofit/>
          </a:bodyPr>
          <a:lstStyle/>
          <a:p>
            <a:r>
              <a:rPr lang="nb-NO" sz="4000" b="1" dirty="0" err="1"/>
              <a:t>What</a:t>
            </a:r>
            <a:r>
              <a:rPr lang="nb-NO" sz="4000" b="1" dirty="0"/>
              <a:t> </a:t>
            </a:r>
            <a:r>
              <a:rPr lang="nb-NO" sz="4000" b="1" dirty="0" err="1"/>
              <a:t>will</a:t>
            </a:r>
            <a:r>
              <a:rPr lang="nb-NO" sz="4000" b="1" dirty="0"/>
              <a:t> </a:t>
            </a:r>
            <a:r>
              <a:rPr lang="nb-NO" sz="4000" b="1" dirty="0" err="1"/>
              <a:t>you</a:t>
            </a:r>
            <a:r>
              <a:rPr lang="nb-NO" sz="4000" b="1" dirty="0"/>
              <a:t> </a:t>
            </a:r>
            <a:r>
              <a:rPr lang="nb-NO" sz="4000" b="1" dirty="0" err="1">
                <a:solidFill>
                  <a:srgbClr val="0070C0"/>
                </a:solidFill>
              </a:rPr>
              <a:t>focus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 err="1">
                <a:solidFill>
                  <a:srgbClr val="0070C0"/>
                </a:solidFill>
              </a:rPr>
              <a:t>on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 err="1">
                <a:solidFill>
                  <a:srgbClr val="0070C0"/>
                </a:solidFill>
              </a:rPr>
              <a:t>changing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 err="1"/>
              <a:t>the</a:t>
            </a:r>
            <a:r>
              <a:rPr lang="nb-NO" sz="4000" b="1" dirty="0"/>
              <a:t> </a:t>
            </a:r>
            <a:r>
              <a:rPr lang="nb-NO" sz="4000" b="1" dirty="0" err="1"/>
              <a:t>next</a:t>
            </a:r>
            <a:r>
              <a:rPr lang="nb-NO" sz="4000" b="1" dirty="0"/>
              <a:t> </a:t>
            </a:r>
            <a:r>
              <a:rPr lang="nb-NO" sz="4000" b="1" dirty="0" err="1"/>
              <a:t>weeks</a:t>
            </a:r>
            <a:r>
              <a:rPr lang="nb-NO" sz="4000" b="1" dirty="0"/>
              <a:t>?</a:t>
            </a:r>
          </a:p>
          <a:p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45407F8-3006-420F-BA73-3475C56BE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0869" y="2236083"/>
            <a:ext cx="4850693" cy="33540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b="1" dirty="0"/>
          </a:p>
          <a:p>
            <a:endParaRPr lang="nb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5799B429-01EA-4CA6-A35B-ED26D9C40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737603E-4D14-074D-AC6D-1CE5F856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3557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7F3959E-9B9D-E34F-9D1C-5FB02F4A1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473"/>
            <a:ext cx="8811954" cy="639018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C5770818-FF0F-0843-A449-DEF9B2846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782" y="1434009"/>
            <a:ext cx="4367218" cy="2262781"/>
          </a:xfrm>
        </p:spPr>
        <p:txBody>
          <a:bodyPr>
            <a:noAutofit/>
          </a:bodyPr>
          <a:lstStyle/>
          <a:p>
            <a:r>
              <a:rPr lang="nb-NO" sz="4400" dirty="0" err="1"/>
              <a:t>Motivation</a:t>
            </a:r>
            <a:r>
              <a:rPr lang="nb-NO" sz="4400" dirty="0"/>
              <a:t> and </a:t>
            </a:r>
            <a:br>
              <a:rPr lang="nb-NO" sz="4400" dirty="0"/>
            </a:br>
            <a:r>
              <a:rPr lang="nb-NO" sz="4400" dirty="0" err="1"/>
              <a:t>life</a:t>
            </a:r>
            <a:r>
              <a:rPr lang="nb-NO" sz="4400" dirty="0"/>
              <a:t> </a:t>
            </a:r>
            <a:r>
              <a:rPr lang="nb-NO" sz="4400" dirty="0" err="1"/>
              <a:t>mastery</a:t>
            </a:r>
            <a:r>
              <a:rPr lang="nb-NO" sz="4400" dirty="0"/>
              <a:t> </a:t>
            </a:r>
            <a:br>
              <a:rPr lang="nb-NO" sz="4400" b="0" dirty="0"/>
            </a:br>
            <a:r>
              <a:rPr lang="nb-NO" sz="4400" b="0" dirty="0" err="1"/>
              <a:t>session</a:t>
            </a:r>
            <a:r>
              <a:rPr lang="nb-NO" sz="4400" b="0" dirty="0"/>
              <a:t> 3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68A783DF-3B1E-2D4F-9649-19CC859577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A </a:t>
            </a:r>
            <a:r>
              <a:rPr lang="nb-NO" sz="2000" dirty="0" err="1"/>
              <a:t>fivestep</a:t>
            </a:r>
            <a:r>
              <a:rPr lang="nb-NO" sz="2000" dirty="0"/>
              <a:t> </a:t>
            </a:r>
            <a:r>
              <a:rPr lang="nb-NO" sz="2000" dirty="0" err="1"/>
              <a:t>mastery</a:t>
            </a:r>
            <a:endParaRPr lang="nb-NO" sz="2000" dirty="0"/>
          </a:p>
          <a:p>
            <a:r>
              <a:rPr lang="nb-NO" sz="2000" dirty="0"/>
              <a:t>and </a:t>
            </a:r>
            <a:r>
              <a:rPr lang="nb-NO" sz="2000" dirty="0" err="1"/>
              <a:t>motivation</a:t>
            </a:r>
            <a:r>
              <a:rPr lang="nb-NO" sz="2000" dirty="0"/>
              <a:t> </a:t>
            </a:r>
            <a:r>
              <a:rPr lang="nb-NO" sz="2000" dirty="0" err="1"/>
              <a:t>method</a:t>
            </a:r>
            <a:endParaRPr lang="nb-NO" sz="2000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9860CA-E1C7-415F-B12F-BDAE8F11D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781F74-C922-FC4C-9B19-09956D511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50377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Class xx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>
                <a:solidFill>
                  <a:srgbClr val="FF0000"/>
                </a:solidFill>
              </a:rPr>
              <a:t>focus</a:t>
            </a:r>
            <a:r>
              <a:rPr lang="nb-NO" dirty="0">
                <a:solidFill>
                  <a:srgbClr val="FF0000"/>
                </a:solidFill>
              </a:rPr>
              <a:t> areas</a:t>
            </a:r>
            <a:r>
              <a:rPr lang="nb-NO" dirty="0"/>
              <a:t>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28782" y="1804986"/>
            <a:ext cx="6786562" cy="4138613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19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B4B8202-6698-4570-97B4-7D21FBAA9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70" y="1683691"/>
            <a:ext cx="1795725" cy="41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74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982789" y="4531591"/>
            <a:ext cx="2979410" cy="2618509"/>
          </a:xfrm>
        </p:spPr>
        <p:txBody>
          <a:bodyPr>
            <a:normAutofit/>
          </a:bodyPr>
          <a:lstStyle/>
          <a:p>
            <a:r>
              <a:rPr lang="nb-NO" sz="2000" dirty="0"/>
              <a:t>A </a:t>
            </a:r>
            <a:r>
              <a:rPr lang="nb-NO" sz="2000" dirty="0" err="1"/>
              <a:t>fivestep</a:t>
            </a:r>
            <a:r>
              <a:rPr lang="nb-NO" sz="2000" dirty="0"/>
              <a:t> </a:t>
            </a:r>
            <a:r>
              <a:rPr lang="nb-NO" sz="2000" dirty="0" err="1"/>
              <a:t>mastery</a:t>
            </a:r>
            <a:r>
              <a:rPr lang="nb-NO" sz="2000" dirty="0"/>
              <a:t> and </a:t>
            </a:r>
            <a:r>
              <a:rPr lang="nb-NO" sz="2000" dirty="0" err="1"/>
              <a:t>motivation</a:t>
            </a:r>
            <a:r>
              <a:rPr lang="nb-NO" sz="2000" dirty="0"/>
              <a:t> </a:t>
            </a:r>
            <a:r>
              <a:rPr lang="nb-NO" sz="2000" dirty="0" err="1"/>
              <a:t>method</a:t>
            </a:r>
            <a:endParaRPr lang="nb-NO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7F3959E-9B9D-E34F-9D1C-5FB02F4A1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27" y="-541340"/>
            <a:ext cx="9553697" cy="692808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55826" y="2155545"/>
            <a:ext cx="4343844" cy="1534309"/>
          </a:xfrm>
        </p:spPr>
        <p:txBody>
          <a:bodyPr>
            <a:noAutofit/>
          </a:bodyPr>
          <a:lstStyle/>
          <a:p>
            <a:r>
              <a:rPr lang="nb-NO" sz="4400" dirty="0" err="1"/>
              <a:t>Motivation</a:t>
            </a:r>
            <a:r>
              <a:rPr lang="nb-NO" sz="4400" dirty="0"/>
              <a:t> and </a:t>
            </a:r>
            <a:r>
              <a:rPr lang="nb-NO" sz="4400" dirty="0" err="1"/>
              <a:t>life</a:t>
            </a:r>
            <a:r>
              <a:rPr lang="nb-NO" sz="4400" dirty="0"/>
              <a:t> </a:t>
            </a:r>
            <a:r>
              <a:rPr lang="nb-NO" sz="4400" dirty="0" err="1"/>
              <a:t>mastery</a:t>
            </a:r>
            <a:br>
              <a:rPr lang="nb-NO" sz="4400" dirty="0"/>
            </a:br>
            <a:r>
              <a:rPr lang="nb-NO" sz="4400" dirty="0" err="1"/>
              <a:t>session</a:t>
            </a:r>
            <a:r>
              <a:rPr lang="nb-NO" sz="4400" dirty="0"/>
              <a:t> 1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88AFDD08-30A0-41FE-9EBA-55F936E3C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Copyright: Gerd Martina Langeland, May Olaug Horverak &amp; Karianne Rosef</a:t>
            </a:r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B6BAD5C-C00F-49E9-8D93-411FA1C2512F}"/>
              </a:ext>
            </a:extLst>
          </p:cNvPr>
          <p:cNvSpPr txBox="1"/>
          <p:nvPr/>
        </p:nvSpPr>
        <p:spPr>
          <a:xfrm>
            <a:off x="9043225" y="6520212"/>
            <a:ext cx="3858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>
                <a:solidFill>
                  <a:schemeClr val="bg1">
                    <a:lumMod val="50000"/>
                  </a:schemeClr>
                </a:solidFill>
              </a:rPr>
              <a:t>Illustrations</a:t>
            </a:r>
            <a:r>
              <a:rPr lang="nb-NO" sz="1200" dirty="0">
                <a:solidFill>
                  <a:schemeClr val="bg1">
                    <a:lumMod val="50000"/>
                  </a:schemeClr>
                </a:solidFill>
              </a:rPr>
              <a:t> by Jørgen Aurebekk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0754E19-EA83-4446-B0E9-29778DB42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04743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3" y="624110"/>
            <a:ext cx="9973140" cy="818928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rgbClr val="FF0000"/>
                </a:solidFill>
              </a:rPr>
              <a:t>FOCUS area for </a:t>
            </a:r>
            <a:r>
              <a:rPr lang="nb-NO" dirty="0" err="1">
                <a:solidFill>
                  <a:srgbClr val="FF0000"/>
                </a:solidFill>
              </a:rPr>
              <a:t>class</a:t>
            </a:r>
            <a:r>
              <a:rPr lang="nb-NO" dirty="0">
                <a:solidFill>
                  <a:srgbClr val="FF0000"/>
                </a:solidFill>
              </a:rPr>
              <a:t> xx </a:t>
            </a:r>
            <a:br>
              <a:rPr lang="nb-NO" dirty="0">
                <a:solidFill>
                  <a:srgbClr val="FF0000"/>
                </a:solidFill>
              </a:rPr>
            </a:b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5400" b="1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417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3" y="624110"/>
            <a:ext cx="9973140" cy="818928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rgbClr val="FF0000"/>
                </a:solidFill>
              </a:rPr>
              <a:t>FOCUS area for </a:t>
            </a:r>
            <a:r>
              <a:rPr lang="nb-NO" dirty="0" err="1">
                <a:solidFill>
                  <a:srgbClr val="FF0000"/>
                </a:solidFill>
              </a:rPr>
              <a:t>class</a:t>
            </a:r>
            <a:r>
              <a:rPr lang="nb-NO" dirty="0">
                <a:solidFill>
                  <a:srgbClr val="FF0000"/>
                </a:solidFill>
              </a:rPr>
              <a:t> xx </a:t>
            </a:r>
            <a:br>
              <a:rPr lang="nb-NO" dirty="0">
                <a:solidFill>
                  <a:srgbClr val="FF0000"/>
                </a:solidFill>
              </a:rPr>
            </a:b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5400" b="1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1068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3" y="624110"/>
            <a:ext cx="9973140" cy="833215"/>
          </a:xfrm>
        </p:spPr>
        <p:txBody>
          <a:bodyPr>
            <a:normAutofit fontScale="90000"/>
          </a:bodyPr>
          <a:lstStyle/>
          <a:p>
            <a:r>
              <a:rPr lang="nb-NO" sz="4000" dirty="0">
                <a:solidFill>
                  <a:srgbClr val="FF0000"/>
                </a:solidFill>
              </a:rPr>
              <a:t>AGREEMENT </a:t>
            </a:r>
            <a:r>
              <a:rPr lang="nb-NO" sz="4000" dirty="0" err="1">
                <a:solidFill>
                  <a:srgbClr val="FF0000"/>
                </a:solidFill>
              </a:rPr>
              <a:t>on</a:t>
            </a:r>
            <a:r>
              <a:rPr lang="nb-NO" sz="4000" dirty="0">
                <a:solidFill>
                  <a:srgbClr val="FF0000"/>
                </a:solidFill>
              </a:rPr>
              <a:t> action for </a:t>
            </a:r>
            <a:r>
              <a:rPr lang="nb-NO" sz="4000" dirty="0" err="1">
                <a:solidFill>
                  <a:srgbClr val="FF0000"/>
                </a:solidFill>
              </a:rPr>
              <a:t>class</a:t>
            </a:r>
            <a:r>
              <a:rPr lang="nb-NO" sz="4000" dirty="0">
                <a:solidFill>
                  <a:srgbClr val="FF0000"/>
                </a:solidFill>
              </a:rPr>
              <a:t> xx</a:t>
            </a:r>
            <a:br>
              <a:rPr lang="nb-NO" dirty="0">
                <a:solidFill>
                  <a:srgbClr val="FF0000"/>
                </a:solidFill>
              </a:rPr>
            </a:b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28782" y="2522268"/>
            <a:ext cx="997322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4000" b="1" dirty="0" err="1">
                <a:solidFill>
                  <a:srgbClr val="0070C0"/>
                </a:solidFill>
              </a:rPr>
              <a:t>What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 err="1">
                <a:solidFill>
                  <a:srgbClr val="0070C0"/>
                </a:solidFill>
              </a:rPr>
              <a:t>will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>
                <a:solidFill>
                  <a:srgbClr val="FF0000"/>
                </a:solidFill>
              </a:rPr>
              <a:t>I</a:t>
            </a:r>
            <a:r>
              <a:rPr lang="nb-NO" sz="4000" b="1" dirty="0">
                <a:solidFill>
                  <a:srgbClr val="0070C0"/>
                </a:solidFill>
              </a:rPr>
              <a:t> do to…?</a:t>
            </a:r>
          </a:p>
          <a:p>
            <a:pPr marL="0" indent="0">
              <a:buNone/>
            </a:pPr>
            <a:endParaRPr lang="nb-NO" sz="3600" b="1" dirty="0"/>
          </a:p>
          <a:p>
            <a:pPr marL="0" indent="0">
              <a:buNone/>
            </a:pPr>
            <a:r>
              <a:rPr lang="nb-NO" sz="4800" b="1" i="1" dirty="0">
                <a:solidFill>
                  <a:srgbClr val="00B050"/>
                </a:solidFill>
              </a:rPr>
              <a:t>- I </a:t>
            </a:r>
            <a:r>
              <a:rPr lang="nb-NO" sz="4800" b="1" i="1" dirty="0" err="1">
                <a:solidFill>
                  <a:srgbClr val="00B050"/>
                </a:solidFill>
              </a:rPr>
              <a:t>will</a:t>
            </a:r>
            <a:r>
              <a:rPr lang="nb-NO" sz="4800" b="1" i="1" dirty="0">
                <a:solidFill>
                  <a:srgbClr val="00B050"/>
                </a:solidFill>
              </a:rPr>
              <a:t>…</a:t>
            </a:r>
          </a:p>
          <a:p>
            <a:pPr marL="0" indent="0">
              <a:buNone/>
            </a:pPr>
            <a:endParaRPr lang="nb-NO" sz="3600" b="1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6634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4400" dirty="0">
                <a:solidFill>
                  <a:srgbClr val="FF0000"/>
                </a:solidFill>
              </a:rPr>
              <a:t>AGREEMENT </a:t>
            </a:r>
            <a:r>
              <a:rPr lang="nb-NO" sz="4400" dirty="0" err="1">
                <a:solidFill>
                  <a:srgbClr val="FF0000"/>
                </a:solidFill>
              </a:rPr>
              <a:t>on</a:t>
            </a:r>
            <a:r>
              <a:rPr lang="nb-NO" sz="4400" dirty="0">
                <a:solidFill>
                  <a:srgbClr val="FF0000"/>
                </a:solidFill>
              </a:rPr>
              <a:t> action for </a:t>
            </a:r>
            <a:r>
              <a:rPr lang="nb-NO" sz="4400" dirty="0" err="1">
                <a:solidFill>
                  <a:srgbClr val="FF0000"/>
                </a:solidFill>
              </a:rPr>
              <a:t>class</a:t>
            </a:r>
            <a:r>
              <a:rPr lang="nb-NO" sz="4400" dirty="0">
                <a:solidFill>
                  <a:srgbClr val="FF0000"/>
                </a:solidFill>
              </a:rPr>
              <a:t> xx</a:t>
            </a:r>
            <a:br>
              <a:rPr lang="nb-NO" sz="4400" dirty="0">
                <a:solidFill>
                  <a:srgbClr val="FF0000"/>
                </a:solidFill>
              </a:rPr>
            </a:br>
            <a:endParaRPr lang="nb-NO" sz="4400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28782" y="2500313"/>
            <a:ext cx="9973222" cy="3410909"/>
          </a:xfrm>
        </p:spPr>
        <p:txBody>
          <a:bodyPr/>
          <a:lstStyle/>
          <a:p>
            <a:pPr marL="0" indent="0">
              <a:buNone/>
            </a:pPr>
            <a:r>
              <a:rPr lang="nb-NO" sz="4000" b="1" dirty="0" err="1">
                <a:solidFill>
                  <a:srgbClr val="0070C0"/>
                </a:solidFill>
              </a:rPr>
              <a:t>What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 err="1">
                <a:solidFill>
                  <a:srgbClr val="0070C0"/>
                </a:solidFill>
              </a:rPr>
              <a:t>will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>
                <a:solidFill>
                  <a:srgbClr val="FF0000"/>
                </a:solidFill>
              </a:rPr>
              <a:t>I</a:t>
            </a:r>
            <a:r>
              <a:rPr lang="nb-NO" sz="4000" b="1" i="1" dirty="0">
                <a:solidFill>
                  <a:srgbClr val="0070C0"/>
                </a:solidFill>
              </a:rPr>
              <a:t> </a:t>
            </a:r>
            <a:r>
              <a:rPr lang="nb-NO" sz="4000" b="1" dirty="0">
                <a:solidFill>
                  <a:srgbClr val="0070C0"/>
                </a:solidFill>
              </a:rPr>
              <a:t>do to...?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5400" b="1" i="1" dirty="0">
                <a:solidFill>
                  <a:srgbClr val="00B050"/>
                </a:solidFill>
              </a:rPr>
              <a:t>- I </a:t>
            </a:r>
            <a:r>
              <a:rPr lang="nb-NO" sz="5400" b="1" i="1" dirty="0" err="1">
                <a:solidFill>
                  <a:srgbClr val="00B050"/>
                </a:solidFill>
              </a:rPr>
              <a:t>will</a:t>
            </a:r>
            <a:r>
              <a:rPr lang="nb-NO" sz="5400" b="1" i="1" dirty="0">
                <a:solidFill>
                  <a:srgbClr val="00B050"/>
                </a:solidFill>
              </a:rPr>
              <a:t>…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0407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7F3959E-9B9D-E34F-9D1C-5FB02F4A1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473"/>
            <a:ext cx="8811954" cy="639018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C5770818-FF0F-0843-A449-DEF9B2846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782" y="1535609"/>
            <a:ext cx="4367218" cy="2262781"/>
          </a:xfrm>
        </p:spPr>
        <p:txBody>
          <a:bodyPr>
            <a:noAutofit/>
          </a:bodyPr>
          <a:lstStyle/>
          <a:p>
            <a:r>
              <a:rPr lang="nb-NO" sz="4400" dirty="0" err="1"/>
              <a:t>Motivation</a:t>
            </a:r>
            <a:r>
              <a:rPr lang="nb-NO" sz="4400" dirty="0"/>
              <a:t> and </a:t>
            </a:r>
            <a:br>
              <a:rPr lang="nb-NO" sz="4400" dirty="0"/>
            </a:br>
            <a:r>
              <a:rPr lang="nb-NO" sz="4400" dirty="0" err="1"/>
              <a:t>life</a:t>
            </a:r>
            <a:r>
              <a:rPr lang="nb-NO" sz="4400" dirty="0"/>
              <a:t> </a:t>
            </a:r>
            <a:r>
              <a:rPr lang="nb-NO" sz="4400" dirty="0" err="1"/>
              <a:t>mastery</a:t>
            </a:r>
            <a:r>
              <a:rPr lang="nb-NO" sz="4400" dirty="0"/>
              <a:t> </a:t>
            </a:r>
            <a:br>
              <a:rPr lang="nb-NO" sz="4400" b="0" dirty="0"/>
            </a:br>
            <a:r>
              <a:rPr lang="nb-NO" sz="4400" b="0" dirty="0" err="1"/>
              <a:t>session</a:t>
            </a:r>
            <a:r>
              <a:rPr lang="nb-NO" sz="4400" b="0" dirty="0"/>
              <a:t> 4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68A783DF-3B1E-2D4F-9649-19CC859577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A </a:t>
            </a:r>
            <a:r>
              <a:rPr lang="nb-NO" sz="2000" dirty="0" err="1"/>
              <a:t>fivestep</a:t>
            </a:r>
            <a:r>
              <a:rPr lang="nb-NO" sz="2000" dirty="0"/>
              <a:t> </a:t>
            </a:r>
            <a:r>
              <a:rPr lang="nb-NO" sz="2000" dirty="0" err="1"/>
              <a:t>mastery</a:t>
            </a:r>
            <a:endParaRPr lang="nb-NO" sz="2000" dirty="0"/>
          </a:p>
          <a:p>
            <a:r>
              <a:rPr lang="nb-NO" sz="2000" dirty="0"/>
              <a:t>and </a:t>
            </a:r>
            <a:r>
              <a:rPr lang="nb-NO" sz="2000" dirty="0" err="1"/>
              <a:t>motivation</a:t>
            </a:r>
            <a:r>
              <a:rPr lang="nb-NO" sz="2000" dirty="0"/>
              <a:t> </a:t>
            </a:r>
            <a:r>
              <a:rPr lang="nb-NO" sz="2000" dirty="0" err="1"/>
              <a:t>method</a:t>
            </a:r>
            <a:endParaRPr lang="nb-NO" sz="2000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9860CA-E1C7-415F-B12F-BDAE8F11D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781F74-C922-FC4C-9B19-09956D511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55355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905828-3017-47E9-9C77-580E499FA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/>
              <a:t>Examples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>
                <a:solidFill>
                  <a:srgbClr val="FF0000"/>
                </a:solidFill>
              </a:rPr>
              <a:t>agreements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with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themselves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C5765A-120B-BE43-A735-B079EFBE7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14C111D-436D-457A-8DF1-8240A326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6F9BB94-A6F5-744F-B39B-D8FCD3A13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9791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3" y="624110"/>
            <a:ext cx="9973140" cy="991564"/>
          </a:xfrm>
        </p:spPr>
        <p:txBody>
          <a:bodyPr/>
          <a:lstStyle/>
          <a:p>
            <a:r>
              <a:rPr lang="nb-NO" dirty="0"/>
              <a:t>Class xx </a:t>
            </a:r>
            <a:r>
              <a:rPr lang="nb-NO" dirty="0" err="1"/>
              <a:t>reflects</a:t>
            </a:r>
            <a:r>
              <a:rPr lang="nb-NO" dirty="0"/>
              <a:t>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28782" y="2214564"/>
            <a:ext cx="9973222" cy="3696658"/>
          </a:xfrm>
        </p:spPr>
        <p:txBody>
          <a:bodyPr>
            <a:normAutofit fontScale="92500" lnSpcReduction="20000"/>
          </a:bodyPr>
          <a:lstStyle/>
          <a:p>
            <a:r>
              <a:rPr lang="nb-NO" sz="4000" b="1" i="1" dirty="0" err="1">
                <a:solidFill>
                  <a:srgbClr val="FF0000"/>
                </a:solidFill>
              </a:rPr>
              <a:t>Did</a:t>
            </a:r>
            <a:r>
              <a:rPr lang="nb-NO" sz="4000" b="1" i="1" dirty="0">
                <a:solidFill>
                  <a:srgbClr val="FF0000"/>
                </a:solidFill>
              </a:rPr>
              <a:t> I </a:t>
            </a:r>
            <a:r>
              <a:rPr lang="nb-NO" sz="4000" b="1" i="1" dirty="0" err="1">
                <a:solidFill>
                  <a:srgbClr val="FF0000"/>
                </a:solidFill>
              </a:rPr>
              <a:t>manage</a:t>
            </a:r>
            <a:r>
              <a:rPr lang="nb-NO" sz="4000" b="1" i="1" dirty="0">
                <a:solidFill>
                  <a:srgbClr val="FF0000"/>
                </a:solidFill>
              </a:rPr>
              <a:t> to </a:t>
            </a:r>
            <a:r>
              <a:rPr lang="nb-NO" sz="4000" b="1" i="1" dirty="0" err="1">
                <a:solidFill>
                  <a:srgbClr val="FF0000"/>
                </a:solidFill>
              </a:rPr>
              <a:t>follow</a:t>
            </a:r>
            <a:r>
              <a:rPr lang="nb-NO" sz="4000" b="1" i="1" dirty="0">
                <a:solidFill>
                  <a:srgbClr val="FF0000"/>
                </a:solidFill>
              </a:rPr>
              <a:t> my </a:t>
            </a:r>
            <a:r>
              <a:rPr lang="nb-NO" sz="4000" b="1" i="1" dirty="0" err="1">
                <a:solidFill>
                  <a:srgbClr val="FF0000"/>
                </a:solidFill>
              </a:rPr>
              <a:t>own</a:t>
            </a:r>
            <a:r>
              <a:rPr lang="nb-NO" sz="4000" b="1" i="1" dirty="0">
                <a:solidFill>
                  <a:srgbClr val="FF0000"/>
                </a:solidFill>
              </a:rPr>
              <a:t> </a:t>
            </a:r>
            <a:r>
              <a:rPr lang="nb-NO" sz="4000" b="1" i="1" dirty="0" err="1">
                <a:solidFill>
                  <a:srgbClr val="FF0000"/>
                </a:solidFill>
              </a:rPr>
              <a:t>agreement</a:t>
            </a:r>
            <a:r>
              <a:rPr lang="nb-NO" sz="4000" b="1" i="1" dirty="0">
                <a:solidFill>
                  <a:srgbClr val="FF0000"/>
                </a:solidFill>
              </a:rPr>
              <a:t>?</a:t>
            </a:r>
          </a:p>
          <a:p>
            <a:endParaRPr lang="nb-NO" dirty="0"/>
          </a:p>
          <a:p>
            <a:endParaRPr lang="nb-NO" dirty="0"/>
          </a:p>
          <a:p>
            <a:r>
              <a:rPr lang="nb-NO" sz="4000" b="1" i="1" dirty="0" err="1">
                <a:solidFill>
                  <a:srgbClr val="0070C0"/>
                </a:solidFill>
              </a:rPr>
              <a:t>What</a:t>
            </a:r>
            <a:r>
              <a:rPr lang="nb-NO" sz="4000" b="1" i="1" dirty="0">
                <a:solidFill>
                  <a:srgbClr val="0070C0"/>
                </a:solidFill>
              </a:rPr>
              <a:t> </a:t>
            </a:r>
            <a:r>
              <a:rPr lang="nb-NO" sz="4000" b="1" i="1" dirty="0" err="1">
                <a:solidFill>
                  <a:srgbClr val="0070C0"/>
                </a:solidFill>
              </a:rPr>
              <a:t>can</a:t>
            </a:r>
            <a:r>
              <a:rPr lang="nb-NO" sz="4000" b="1" i="1" dirty="0">
                <a:solidFill>
                  <a:srgbClr val="0070C0"/>
                </a:solidFill>
              </a:rPr>
              <a:t> I do </a:t>
            </a:r>
            <a:r>
              <a:rPr lang="nb-NO" sz="4000" b="1" i="1" dirty="0" err="1">
                <a:solidFill>
                  <a:srgbClr val="0070C0"/>
                </a:solidFill>
              </a:rPr>
              <a:t>better</a:t>
            </a:r>
            <a:r>
              <a:rPr lang="nb-NO" sz="4000" b="1" i="1" dirty="0">
                <a:solidFill>
                  <a:srgbClr val="0070C0"/>
                </a:solidFill>
              </a:rPr>
              <a:t>?</a:t>
            </a:r>
          </a:p>
          <a:p>
            <a:pPr marL="0" indent="0">
              <a:buNone/>
            </a:pPr>
            <a:endParaRPr lang="nb-NO" sz="4000" b="1" i="1" dirty="0">
              <a:solidFill>
                <a:srgbClr val="0070C0"/>
              </a:solidFill>
            </a:endParaRPr>
          </a:p>
          <a:p>
            <a:r>
              <a:rPr lang="nb-NO" sz="4000" b="1" i="1" dirty="0">
                <a:solidFill>
                  <a:srgbClr val="00B050"/>
                </a:solidFill>
              </a:rPr>
              <a:t>Will I </a:t>
            </a:r>
            <a:r>
              <a:rPr lang="nb-NO" sz="4000" b="1" i="1" dirty="0" err="1">
                <a:solidFill>
                  <a:srgbClr val="00B050"/>
                </a:solidFill>
              </a:rPr>
              <a:t>choose</a:t>
            </a:r>
            <a:r>
              <a:rPr lang="nb-NO" sz="4000" b="1" i="1" dirty="0">
                <a:solidFill>
                  <a:srgbClr val="00B050"/>
                </a:solidFill>
              </a:rPr>
              <a:t> a </a:t>
            </a:r>
            <a:r>
              <a:rPr lang="nb-NO" sz="4000" b="1" i="1" dirty="0" err="1">
                <a:solidFill>
                  <a:srgbClr val="00B050"/>
                </a:solidFill>
              </a:rPr>
              <a:t>new</a:t>
            </a:r>
            <a:r>
              <a:rPr lang="nb-NO" sz="4000" b="1" i="1" dirty="0">
                <a:solidFill>
                  <a:srgbClr val="00B050"/>
                </a:solidFill>
              </a:rPr>
              <a:t> </a:t>
            </a:r>
            <a:r>
              <a:rPr lang="nb-NO" sz="4000" b="1" i="1" dirty="0" err="1">
                <a:solidFill>
                  <a:srgbClr val="00B050"/>
                </a:solidFill>
              </a:rPr>
              <a:t>focus</a:t>
            </a:r>
            <a:r>
              <a:rPr lang="nb-NO" sz="4000" b="1" i="1" dirty="0">
                <a:solidFill>
                  <a:srgbClr val="00B050"/>
                </a:solidFill>
              </a:rPr>
              <a:t> area?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8300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D3482C-3012-4680-8884-0E327991E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781" y="624110"/>
            <a:ext cx="9972781" cy="912472"/>
          </a:xfrm>
        </p:spPr>
        <p:txBody>
          <a:bodyPr/>
          <a:lstStyle/>
          <a:p>
            <a:r>
              <a:rPr lang="nb-NO" dirty="0"/>
              <a:t>Agreement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6013CE-BDFE-4B5F-9FAB-ACD8D2C53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8781" y="1620097"/>
            <a:ext cx="4850693" cy="576262"/>
          </a:xfrm>
        </p:spPr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4: </a:t>
            </a:r>
            <a:r>
              <a:rPr lang="nb-NO" sz="2800" b="1" dirty="0">
                <a:solidFill>
                  <a:srgbClr val="0070C0"/>
                </a:solidFill>
              </a:rPr>
              <a:t>Focus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CE77B2-C3EF-4C6A-8473-39CD3A9FB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8781" y="2471737"/>
            <a:ext cx="4850695" cy="3118405"/>
          </a:xfrm>
        </p:spPr>
        <p:txBody>
          <a:bodyPr/>
          <a:lstStyle/>
          <a:p>
            <a:r>
              <a:rPr lang="nb-NO" sz="3600" b="1" dirty="0" err="1"/>
              <a:t>What</a:t>
            </a:r>
            <a:r>
              <a:rPr lang="nb-NO" sz="3600" b="1" dirty="0"/>
              <a:t> </a:t>
            </a:r>
            <a:r>
              <a:rPr lang="nb-NO" sz="3600" b="1" dirty="0" err="1"/>
              <a:t>will</a:t>
            </a:r>
            <a:r>
              <a:rPr lang="nb-NO" sz="3600" b="1" dirty="0"/>
              <a:t> </a:t>
            </a:r>
            <a:r>
              <a:rPr lang="nb-NO" sz="3600" b="1" dirty="0" err="1"/>
              <a:t>you</a:t>
            </a:r>
            <a:r>
              <a:rPr lang="nb-NO" sz="3600" b="1" dirty="0"/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focus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on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changing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/>
              <a:t>the</a:t>
            </a:r>
            <a:r>
              <a:rPr lang="nb-NO" sz="3600" b="1" dirty="0"/>
              <a:t> </a:t>
            </a:r>
            <a:r>
              <a:rPr lang="nb-NO" sz="3600" b="1" dirty="0" err="1"/>
              <a:t>next</a:t>
            </a:r>
            <a:r>
              <a:rPr lang="nb-NO" sz="3600" b="1" dirty="0"/>
              <a:t> </a:t>
            </a:r>
            <a:r>
              <a:rPr lang="nb-NO" sz="3600" b="1" dirty="0" err="1"/>
              <a:t>weeks</a:t>
            </a:r>
            <a:r>
              <a:rPr lang="nb-NO" sz="3600" b="1" dirty="0"/>
              <a:t>?</a:t>
            </a:r>
          </a:p>
          <a:p>
            <a:pPr marL="0" indent="0">
              <a:buNone/>
            </a:pPr>
            <a:endParaRPr lang="nb-NO" sz="3600" b="1" dirty="0"/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FBD0576-0B5F-4149-804D-08F3C5602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0869" y="1616869"/>
            <a:ext cx="4850693" cy="576262"/>
          </a:xfrm>
        </p:spPr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5: </a:t>
            </a:r>
            <a:r>
              <a:rPr lang="nb-NO" sz="2800" b="1" dirty="0">
                <a:solidFill>
                  <a:srgbClr val="0070C0"/>
                </a:solidFill>
              </a:rPr>
              <a:t>Action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45407F8-3006-420F-BA73-3475C56BE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0869" y="2471737"/>
            <a:ext cx="4850693" cy="3118406"/>
          </a:xfrm>
        </p:spPr>
        <p:txBody>
          <a:bodyPr/>
          <a:lstStyle/>
          <a:p>
            <a:r>
              <a:rPr lang="nb-NO" sz="3600" b="1" dirty="0"/>
              <a:t>How </a:t>
            </a:r>
            <a:r>
              <a:rPr lang="nb-NO" sz="3600" b="1" dirty="0" err="1"/>
              <a:t>will</a:t>
            </a:r>
            <a:r>
              <a:rPr lang="nb-NO" sz="3600" b="1" dirty="0"/>
              <a:t> </a:t>
            </a:r>
            <a:r>
              <a:rPr lang="nb-NO" sz="3600" b="1" dirty="0" err="1"/>
              <a:t>you</a:t>
            </a:r>
            <a:r>
              <a:rPr lang="nb-NO" sz="3600" b="1" dirty="0"/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carry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this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out</a:t>
            </a:r>
            <a:r>
              <a:rPr lang="nb-NO" sz="3600" b="1" dirty="0"/>
              <a:t>?</a:t>
            </a:r>
          </a:p>
          <a:p>
            <a:endParaRPr lang="nb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5799B429-01EA-4CA6-A35B-ED26D9C40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737603E-4D14-074D-AC6D-1CE5F856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27</a:t>
            </a:fld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8616D04-95BD-45FF-9B23-CE72827E0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06091"/>
            <a:ext cx="2781300" cy="28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01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7F3959E-9B9D-E34F-9D1C-5FB02F4A1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473"/>
            <a:ext cx="8811954" cy="639018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C5770818-FF0F-0843-A449-DEF9B2846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782" y="1789609"/>
            <a:ext cx="4367218" cy="2262781"/>
          </a:xfrm>
        </p:spPr>
        <p:txBody>
          <a:bodyPr>
            <a:noAutofit/>
          </a:bodyPr>
          <a:lstStyle/>
          <a:p>
            <a:r>
              <a:rPr lang="nb-NO" sz="4400" dirty="0" err="1"/>
              <a:t>Motivation</a:t>
            </a:r>
            <a:r>
              <a:rPr lang="nb-NO" sz="4400" dirty="0"/>
              <a:t> and </a:t>
            </a:r>
            <a:br>
              <a:rPr lang="nb-NO" sz="4400" dirty="0"/>
            </a:br>
            <a:r>
              <a:rPr lang="nb-NO" sz="4400" dirty="0" err="1"/>
              <a:t>life</a:t>
            </a:r>
            <a:r>
              <a:rPr lang="nb-NO" sz="4400" dirty="0"/>
              <a:t> </a:t>
            </a:r>
            <a:r>
              <a:rPr lang="nb-NO" sz="4400" dirty="0" err="1"/>
              <a:t>mastery</a:t>
            </a:r>
            <a:r>
              <a:rPr lang="nb-NO" sz="4400" dirty="0"/>
              <a:t> </a:t>
            </a:r>
            <a:br>
              <a:rPr lang="nb-NO" sz="4400" b="0" dirty="0"/>
            </a:br>
            <a:endParaRPr lang="nb-NO" sz="4400" b="0" dirty="0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68A783DF-3B1E-2D4F-9649-19CC859577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A </a:t>
            </a:r>
            <a:r>
              <a:rPr lang="nb-NO" sz="2000" dirty="0" err="1"/>
              <a:t>fivestep</a:t>
            </a:r>
            <a:r>
              <a:rPr lang="nb-NO" sz="2000" dirty="0"/>
              <a:t> </a:t>
            </a:r>
            <a:r>
              <a:rPr lang="nb-NO" sz="2000" dirty="0" err="1"/>
              <a:t>mastery</a:t>
            </a:r>
            <a:endParaRPr lang="nb-NO" sz="2000" dirty="0"/>
          </a:p>
          <a:p>
            <a:r>
              <a:rPr lang="nb-NO" sz="2000" dirty="0"/>
              <a:t>and </a:t>
            </a:r>
            <a:r>
              <a:rPr lang="nb-NO" sz="2000" dirty="0" err="1"/>
              <a:t>motivation</a:t>
            </a:r>
            <a:r>
              <a:rPr lang="nb-NO" sz="2000" dirty="0"/>
              <a:t> </a:t>
            </a:r>
            <a:r>
              <a:rPr lang="nb-NO" sz="2000" dirty="0" err="1"/>
              <a:t>method</a:t>
            </a:r>
            <a:endParaRPr lang="nb-NO" sz="2000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9860CA-E1C7-415F-B12F-BDAE8F11D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781F74-C922-FC4C-9B19-09956D511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28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725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466D4C-57C1-4189-9B29-E13A44B82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fivestep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in </a:t>
            </a:r>
            <a:r>
              <a:rPr lang="nb-NO" dirty="0" err="1"/>
              <a:t>subjects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F7075E-BF39-496B-8116-4BA60C78E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AutoNum type="arabicPeriod"/>
            </a:pPr>
            <a:r>
              <a:rPr lang="nb-NO" sz="3600" b="1" dirty="0"/>
              <a:t> </a:t>
            </a:r>
            <a:r>
              <a:rPr lang="nb-NO" sz="3600" b="1" dirty="0" err="1"/>
              <a:t>What</a:t>
            </a:r>
            <a:r>
              <a:rPr lang="nb-NO" sz="3600" b="1" dirty="0"/>
              <a:t> is </a:t>
            </a:r>
            <a:r>
              <a:rPr lang="nb-NO" sz="3600" b="1" dirty="0" err="1">
                <a:solidFill>
                  <a:srgbClr val="FF0000"/>
                </a:solidFill>
              </a:rPr>
              <a:t>important</a:t>
            </a:r>
            <a:r>
              <a:rPr lang="nb-NO" sz="3600" b="1" dirty="0">
                <a:solidFill>
                  <a:srgbClr val="FF0000"/>
                </a:solidFill>
              </a:rPr>
              <a:t> to </a:t>
            </a:r>
            <a:r>
              <a:rPr lang="nb-NO" sz="3600" b="1" dirty="0" err="1">
                <a:solidFill>
                  <a:srgbClr val="FF0000"/>
                </a:solidFill>
              </a:rPr>
              <a:t>learn</a:t>
            </a:r>
            <a:r>
              <a:rPr lang="nb-NO" sz="3600" b="1" dirty="0">
                <a:solidFill>
                  <a:srgbClr val="FF0000"/>
                </a:solidFill>
              </a:rPr>
              <a:t> in </a:t>
            </a:r>
            <a:r>
              <a:rPr lang="nb-NO" sz="3600" b="1" dirty="0" err="1">
                <a:solidFill>
                  <a:srgbClr val="FF0000"/>
                </a:solidFill>
              </a:rPr>
              <a:t>the</a:t>
            </a:r>
            <a:r>
              <a:rPr lang="nb-NO" sz="3600" b="1" dirty="0">
                <a:solidFill>
                  <a:srgbClr val="FF0000"/>
                </a:solidFill>
              </a:rPr>
              <a:t> </a:t>
            </a:r>
            <a:r>
              <a:rPr lang="nb-NO" sz="3600" b="1" dirty="0" err="1">
                <a:solidFill>
                  <a:srgbClr val="FF0000"/>
                </a:solidFill>
              </a:rPr>
              <a:t>subject</a:t>
            </a:r>
            <a:r>
              <a:rPr lang="nb-NO" sz="3600" b="1" dirty="0"/>
              <a:t>, and </a:t>
            </a:r>
            <a:r>
              <a:rPr lang="nb-NO" sz="3600" b="1" i="1" dirty="0" err="1">
                <a:solidFill>
                  <a:srgbClr val="FF0000"/>
                </a:solidFill>
              </a:rPr>
              <a:t>why</a:t>
            </a:r>
            <a:r>
              <a:rPr lang="nb-NO" sz="3600" b="1" dirty="0"/>
              <a:t>?</a:t>
            </a:r>
          </a:p>
          <a:p>
            <a:pPr>
              <a:buAutoNum type="arabicPeriod"/>
            </a:pPr>
            <a:r>
              <a:rPr lang="nb-NO" sz="3600" b="1" dirty="0"/>
              <a:t> </a:t>
            </a:r>
            <a:r>
              <a:rPr lang="nb-NO" sz="3600" b="1" dirty="0" err="1"/>
              <a:t>What</a:t>
            </a:r>
            <a:r>
              <a:rPr lang="nb-NO" sz="3600" b="1" dirty="0"/>
              <a:t> are </a:t>
            </a:r>
            <a:r>
              <a:rPr lang="nb-NO" sz="3600" b="1" dirty="0" err="1"/>
              <a:t>you</a:t>
            </a:r>
            <a:r>
              <a:rPr lang="nb-NO" sz="3600" b="1" dirty="0"/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good</a:t>
            </a:r>
            <a:r>
              <a:rPr lang="nb-NO" sz="3600" b="1" dirty="0">
                <a:solidFill>
                  <a:srgbClr val="0070C0"/>
                </a:solidFill>
              </a:rPr>
              <a:t> at in </a:t>
            </a:r>
            <a:r>
              <a:rPr lang="nb-NO" sz="3600" b="1" dirty="0" err="1">
                <a:solidFill>
                  <a:srgbClr val="0070C0"/>
                </a:solidFill>
              </a:rPr>
              <a:t>the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subject</a:t>
            </a:r>
            <a:r>
              <a:rPr lang="nb-NO" sz="3600" b="1" dirty="0"/>
              <a:t>?</a:t>
            </a:r>
          </a:p>
          <a:p>
            <a:pPr>
              <a:buAutoNum type="arabicPeriod"/>
            </a:pPr>
            <a:r>
              <a:rPr lang="nb-NO" sz="3600" b="1" dirty="0"/>
              <a:t> </a:t>
            </a:r>
            <a:r>
              <a:rPr lang="nb-NO" sz="3600" b="1" dirty="0" err="1"/>
              <a:t>What</a:t>
            </a:r>
            <a:r>
              <a:rPr lang="nb-NO" sz="3600" b="1" dirty="0"/>
              <a:t> is </a:t>
            </a:r>
            <a:r>
              <a:rPr lang="nb-NO" sz="3600" b="1" dirty="0" err="1"/>
              <a:t>difficult</a:t>
            </a:r>
            <a:r>
              <a:rPr lang="nb-NO" sz="3600" b="1" dirty="0"/>
              <a:t>?</a:t>
            </a:r>
          </a:p>
          <a:p>
            <a:pPr>
              <a:buAutoNum type="arabicPeriod"/>
            </a:pPr>
            <a:r>
              <a:rPr lang="nb-NO" sz="3600" b="1" dirty="0"/>
              <a:t> </a:t>
            </a:r>
            <a:r>
              <a:rPr lang="nb-NO" sz="3600" b="1" dirty="0" err="1"/>
              <a:t>What</a:t>
            </a:r>
            <a:r>
              <a:rPr lang="nb-NO" sz="3600" b="1" dirty="0"/>
              <a:t> </a:t>
            </a:r>
            <a:r>
              <a:rPr lang="nb-NO" sz="3600" b="1" dirty="0" err="1"/>
              <a:t>will</a:t>
            </a:r>
            <a:r>
              <a:rPr lang="nb-NO" sz="3600" b="1" dirty="0"/>
              <a:t> </a:t>
            </a:r>
            <a:r>
              <a:rPr lang="nb-NO" sz="3600" b="1" dirty="0" err="1"/>
              <a:t>you</a:t>
            </a:r>
            <a:r>
              <a:rPr lang="nb-NO" sz="3600" b="1" dirty="0"/>
              <a:t> </a:t>
            </a:r>
            <a:r>
              <a:rPr lang="nb-NO" sz="3600" b="1" dirty="0" err="1">
                <a:solidFill>
                  <a:srgbClr val="00B050"/>
                </a:solidFill>
              </a:rPr>
              <a:t>focus</a:t>
            </a:r>
            <a:r>
              <a:rPr lang="nb-NO" sz="3600" b="1" dirty="0">
                <a:solidFill>
                  <a:srgbClr val="00B050"/>
                </a:solidFill>
              </a:rPr>
              <a:t> </a:t>
            </a:r>
            <a:r>
              <a:rPr lang="nb-NO" sz="3600" b="1" dirty="0" err="1">
                <a:solidFill>
                  <a:srgbClr val="00B050"/>
                </a:solidFill>
              </a:rPr>
              <a:t>on</a:t>
            </a:r>
            <a:r>
              <a:rPr lang="nb-NO" sz="3600" b="1" dirty="0">
                <a:solidFill>
                  <a:srgbClr val="00B050"/>
                </a:solidFill>
              </a:rPr>
              <a:t> </a:t>
            </a:r>
            <a:r>
              <a:rPr lang="nb-NO" sz="3600" b="1" dirty="0" err="1"/>
              <a:t>the</a:t>
            </a:r>
            <a:r>
              <a:rPr lang="nb-NO" sz="3600" b="1" dirty="0"/>
              <a:t> </a:t>
            </a:r>
            <a:r>
              <a:rPr lang="nb-NO" sz="3600" b="1" dirty="0" err="1"/>
              <a:t>next</a:t>
            </a:r>
            <a:r>
              <a:rPr lang="nb-NO" sz="3600" b="1" dirty="0"/>
              <a:t> </a:t>
            </a:r>
            <a:r>
              <a:rPr lang="nb-NO" sz="3600" b="1" dirty="0" err="1"/>
              <a:t>weeks</a:t>
            </a:r>
            <a:r>
              <a:rPr lang="nb-NO" sz="3600" b="1" dirty="0"/>
              <a:t>?</a:t>
            </a:r>
          </a:p>
          <a:p>
            <a:pPr>
              <a:buAutoNum type="arabicPeriod"/>
            </a:pPr>
            <a:r>
              <a:rPr lang="nb-NO" sz="3600" b="1" dirty="0"/>
              <a:t> </a:t>
            </a:r>
            <a:r>
              <a:rPr lang="nb-NO" sz="3600" b="1" dirty="0" err="1">
                <a:solidFill>
                  <a:srgbClr val="FF0000"/>
                </a:solidFill>
              </a:rPr>
              <a:t>What</a:t>
            </a:r>
            <a:r>
              <a:rPr lang="nb-NO" sz="3600" b="1" dirty="0">
                <a:solidFill>
                  <a:srgbClr val="FF0000"/>
                </a:solidFill>
              </a:rPr>
              <a:t> </a:t>
            </a:r>
            <a:r>
              <a:rPr lang="nb-NO" sz="3600" b="1" dirty="0" err="1">
                <a:solidFill>
                  <a:srgbClr val="FF0000"/>
                </a:solidFill>
              </a:rPr>
              <a:t>specifically</a:t>
            </a:r>
            <a:r>
              <a:rPr lang="nb-NO" sz="3600" b="1" dirty="0">
                <a:solidFill>
                  <a:srgbClr val="FF0000"/>
                </a:solidFill>
              </a:rPr>
              <a:t> </a:t>
            </a:r>
            <a:r>
              <a:rPr lang="nb-NO" sz="3600" b="1" dirty="0" err="1">
                <a:solidFill>
                  <a:srgbClr val="FF0000"/>
                </a:solidFill>
              </a:rPr>
              <a:t>will</a:t>
            </a:r>
            <a:r>
              <a:rPr lang="nb-NO" sz="3600" b="1" dirty="0">
                <a:solidFill>
                  <a:srgbClr val="FF0000"/>
                </a:solidFill>
              </a:rPr>
              <a:t> </a:t>
            </a:r>
            <a:r>
              <a:rPr lang="nb-NO" sz="3600" b="1" dirty="0" err="1">
                <a:solidFill>
                  <a:srgbClr val="FF0000"/>
                </a:solidFill>
              </a:rPr>
              <a:t>you</a:t>
            </a:r>
            <a:r>
              <a:rPr lang="nb-NO" sz="3600" b="1" dirty="0">
                <a:solidFill>
                  <a:srgbClr val="FF0000"/>
                </a:solidFill>
              </a:rPr>
              <a:t> do </a:t>
            </a:r>
            <a:r>
              <a:rPr lang="nb-NO" sz="3600" b="1" dirty="0"/>
              <a:t>to </a:t>
            </a:r>
            <a:r>
              <a:rPr lang="nb-NO" sz="3600" b="1" dirty="0" err="1"/>
              <a:t>manage</a:t>
            </a:r>
            <a:r>
              <a:rPr lang="nb-NO" sz="3600" b="1" dirty="0"/>
              <a:t> </a:t>
            </a:r>
            <a:r>
              <a:rPr lang="nb-NO" sz="3600" b="1" dirty="0" err="1"/>
              <a:t>this</a:t>
            </a:r>
            <a:r>
              <a:rPr lang="nb-NO" sz="3600" b="1" dirty="0"/>
              <a:t>?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B5E96F3-5181-4AE6-A7AA-B7002B8A7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EB6C6F-0833-4B1E-A1E7-86C700CDC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9065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A </a:t>
            </a:r>
            <a:r>
              <a:rPr lang="nb-NO" dirty="0" err="1"/>
              <a:t>fivestep</a:t>
            </a:r>
            <a:r>
              <a:rPr lang="nb-NO" dirty="0"/>
              <a:t> </a:t>
            </a:r>
            <a:r>
              <a:rPr lang="nb-NO" dirty="0" err="1"/>
              <a:t>mastery</a:t>
            </a:r>
            <a:r>
              <a:rPr lang="nb-NO" dirty="0"/>
              <a:t> and </a:t>
            </a:r>
            <a:r>
              <a:rPr lang="nb-NO" dirty="0" err="1"/>
              <a:t>motivation</a:t>
            </a:r>
            <a:r>
              <a:rPr lang="nb-NO" dirty="0"/>
              <a:t> </a:t>
            </a:r>
            <a:r>
              <a:rPr lang="nb-NO" dirty="0" err="1"/>
              <a:t>method</a:t>
            </a:r>
            <a:br>
              <a:rPr lang="nb-NO" dirty="0"/>
            </a:br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085F401-B7B7-4613-A239-C5D4DC208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46" y="1657324"/>
            <a:ext cx="4754218" cy="4254525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10C7FF2-18E1-44AB-9BEC-A3CAAFC10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62F9874-C735-7A49-BAEA-4BFF33CB3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3</a:t>
            </a:fld>
            <a:endParaRPr lang="nb-NO"/>
          </a:p>
        </p:txBody>
      </p:sp>
      <p:sp>
        <p:nvSpPr>
          <p:cNvPr id="8" name="TekstSylinder 7"/>
          <p:cNvSpPr txBox="1"/>
          <p:nvPr/>
        </p:nvSpPr>
        <p:spPr>
          <a:xfrm>
            <a:off x="6750246" y="2606656"/>
            <a:ext cx="4200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latin typeface="Arial" panose="020B0604020202020204" pitchFamily="34" charset="0"/>
                <a:cs typeface="Arial" panose="020B0604020202020204" pitchFamily="34" charset="0"/>
              </a:rPr>
              <a:t>Who is </a:t>
            </a:r>
            <a:r>
              <a:rPr lang="nb-N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responsible</a:t>
            </a:r>
            <a:r>
              <a:rPr lang="nb-NO" sz="28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nb-N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walking</a:t>
            </a:r>
            <a:r>
              <a:rPr lang="nb-NO" sz="2800" b="1" dirty="0">
                <a:latin typeface="Arial" panose="020B0604020202020204" pitchFamily="34" charset="0"/>
                <a:cs typeface="Arial" panose="020B0604020202020204" pitchFamily="34" charset="0"/>
              </a:rPr>
              <a:t> up </a:t>
            </a:r>
            <a:r>
              <a:rPr lang="nb-N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r>
              <a:rPr lang="nb-NO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2343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A97876-4CD8-42C5-BBD6-F8955B01D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model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9B8F52-9AC0-46EA-98CD-86D319B93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4000" b="1" dirty="0">
                <a:solidFill>
                  <a:srgbClr val="FF0000"/>
                </a:solidFill>
              </a:rPr>
              <a:t>Important</a:t>
            </a:r>
          </a:p>
          <a:p>
            <a:r>
              <a:rPr lang="nb-NO" sz="4000" b="1" dirty="0" err="1">
                <a:solidFill>
                  <a:srgbClr val="0070C0"/>
                </a:solidFill>
              </a:rPr>
              <a:t>Urgent</a:t>
            </a:r>
            <a:endParaRPr lang="nb-NO" sz="4000" b="1" dirty="0">
              <a:solidFill>
                <a:srgbClr val="0070C0"/>
              </a:solidFill>
            </a:endParaRPr>
          </a:p>
          <a:p>
            <a:r>
              <a:rPr lang="nb-NO" sz="4000" b="1" dirty="0" err="1">
                <a:solidFill>
                  <a:srgbClr val="00B050"/>
                </a:solidFill>
              </a:rPr>
              <a:t>Distracting</a:t>
            </a:r>
            <a:endParaRPr lang="nb-NO" sz="4000" b="1" dirty="0">
              <a:solidFill>
                <a:srgbClr val="00B050"/>
              </a:solidFill>
            </a:endParaRPr>
          </a:p>
          <a:p>
            <a:r>
              <a:rPr lang="nb-NO" sz="4000" b="1" dirty="0" err="1">
                <a:solidFill>
                  <a:srgbClr val="7030A0"/>
                </a:solidFill>
              </a:rPr>
              <a:t>Wasted</a:t>
            </a:r>
            <a:endParaRPr lang="nb-NO" sz="4000" b="1" dirty="0">
              <a:solidFill>
                <a:srgbClr val="7030A0"/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89312A7-395B-4405-88AC-AB22873EE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Copyright: Gerd Martina Langeland, May Olaug Horverak, John Petter Fagerhaug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C02A94-33F2-B842-80CC-C1F5C4F1E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30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1AC87C2-88E2-4F91-8479-A33A5C3AA8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324" y="1562100"/>
            <a:ext cx="4597598" cy="447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42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238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BEE835-5924-4EA8-820D-4938F7736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853" y="624110"/>
            <a:ext cx="9969069" cy="1280890"/>
          </a:xfrm>
        </p:spPr>
        <p:txBody>
          <a:bodyPr anchor="t">
            <a:normAutofit/>
          </a:bodyPr>
          <a:lstStyle/>
          <a:p>
            <a:r>
              <a:rPr lang="nb-NO" dirty="0" err="1"/>
              <a:t>What</a:t>
            </a:r>
            <a:r>
              <a:rPr lang="nb-NO" dirty="0"/>
              <a:t> do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like?</a:t>
            </a:r>
          </a:p>
        </p:txBody>
      </p:sp>
      <p:pic>
        <p:nvPicPr>
          <p:cNvPr id="8" name="Plassholder for innhold 4">
            <a:extLst>
              <a:ext uri="{FF2B5EF4-FFF2-40B4-BE49-F238E27FC236}">
                <a16:creationId xmlns:a16="http://schemas.microsoft.com/office/drawing/2014/main" id="{8F9A7F84-969C-455B-BCD4-2AB30E4D2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433" y="2133600"/>
            <a:ext cx="8123920" cy="3777622"/>
          </a:xfrm>
          <a:prstGeom prst="rect">
            <a:avLst/>
          </a:prstGeom>
          <a:noFill/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E3D71CF-4FD2-4915-BC0D-F1028CDBF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8782" y="6429148"/>
            <a:ext cx="5368245" cy="96150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200"/>
              <a:t>Copyright: Gerd Martina Langeland, May Olaug Horverak &amp; Karianne Rosef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5797BAA-6273-4F58-BCB4-1559875B6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1107" y="6299890"/>
            <a:ext cx="377241" cy="3323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7AD1A7C-3E55-45E2-AE43-F8C6920D9156}" type="slidenum">
              <a:rPr lang="nb-NO" smtClean="0"/>
              <a:pPr>
                <a:spcAft>
                  <a:spcPts val="600"/>
                </a:spcAft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7594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32853" y="554838"/>
            <a:ext cx="9969069" cy="1280890"/>
          </a:xfrm>
        </p:spPr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core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sz="3600" b="1"/>
              <a:t>WHAT IS </a:t>
            </a:r>
            <a:r>
              <a:rPr lang="nb-NO" sz="3600" b="1">
                <a:solidFill>
                  <a:srgbClr val="0070C0"/>
                </a:solidFill>
              </a:rPr>
              <a:t>IMPORTANT</a:t>
            </a:r>
            <a:r>
              <a:rPr lang="nb-NO" sz="3600" b="1"/>
              <a:t> TO ME?</a:t>
            </a:r>
          </a:p>
          <a:p>
            <a:pPr marL="0" indent="0">
              <a:buNone/>
            </a:pPr>
            <a:endParaRPr lang="nb-NO" sz="3600" b="1"/>
          </a:p>
          <a:p>
            <a:r>
              <a:rPr lang="nb-NO" sz="3600" b="1"/>
              <a:t>WHAT MAKES ME </a:t>
            </a:r>
            <a:r>
              <a:rPr lang="nb-NO" sz="3600" b="1">
                <a:solidFill>
                  <a:srgbClr val="0070C0"/>
                </a:solidFill>
              </a:rPr>
              <a:t>HAPPY</a:t>
            </a:r>
            <a:r>
              <a:rPr lang="nb-NO" sz="3600" b="1"/>
              <a:t>?</a:t>
            </a:r>
          </a:p>
          <a:p>
            <a:pPr marL="0" indent="0">
              <a:buNone/>
            </a:pPr>
            <a:endParaRPr lang="nb-NO" sz="3600" b="1"/>
          </a:p>
          <a:p>
            <a:r>
              <a:rPr lang="nb-NO" sz="3600" b="1"/>
              <a:t>WHAT CAN I DO IF </a:t>
            </a:r>
          </a:p>
          <a:p>
            <a:pPr marL="0" indent="0">
              <a:buNone/>
            </a:pPr>
            <a:r>
              <a:rPr lang="nb-NO" sz="3600" b="1"/>
              <a:t>   SOMETHING IS </a:t>
            </a:r>
            <a:r>
              <a:rPr lang="nb-NO" sz="3600" b="1">
                <a:solidFill>
                  <a:srgbClr val="0070C0"/>
                </a:solidFill>
              </a:rPr>
              <a:t>DIFFICULT</a:t>
            </a:r>
            <a:r>
              <a:rPr lang="nb-NO" sz="3600" b="1"/>
              <a:t>?</a:t>
            </a:r>
          </a:p>
          <a:p>
            <a:endParaRPr lang="nb-NO" sz="3600" b="1"/>
          </a:p>
          <a:p>
            <a:pPr marL="0" indent="0">
              <a:buNone/>
            </a:pPr>
            <a:endParaRPr lang="nb-NO" sz="3600" b="1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289409A-ED0A-4A45-B804-948AC50E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62A836-43FA-E849-A116-346BB5534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5</a:t>
            </a:fld>
            <a:endParaRPr lang="nb-NO"/>
          </a:p>
        </p:txBody>
      </p:sp>
      <p:pic>
        <p:nvPicPr>
          <p:cNvPr id="7" name="Bilde 6" descr="penger372_liten.png">
            <a:extLst>
              <a:ext uri="{FF2B5EF4-FFF2-40B4-BE49-F238E27FC236}">
                <a16:creationId xmlns:a16="http://schemas.microsoft.com/office/drawing/2014/main" id="{DCE39ACD-6750-475E-80A8-E3F16FA1A6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8032" y="2950889"/>
            <a:ext cx="3779899" cy="207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36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Steps</a:t>
            </a:r>
            <a:r>
              <a:rPr lang="nb-NO" dirty="0"/>
              <a:t> 1, 2 and 3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nb-NO" sz="4400" b="1" dirty="0"/>
              <a:t> </a:t>
            </a:r>
            <a:r>
              <a:rPr lang="nb-NO" sz="4400" b="1" dirty="0">
                <a:solidFill>
                  <a:srgbClr val="FF0000"/>
                </a:solidFill>
              </a:rPr>
              <a:t>Important</a:t>
            </a:r>
          </a:p>
          <a:p>
            <a:pPr>
              <a:buAutoNum type="arabicPeriod"/>
            </a:pPr>
            <a:r>
              <a:rPr lang="en-US" sz="4400" b="1" dirty="0"/>
              <a:t> </a:t>
            </a:r>
            <a:r>
              <a:rPr lang="en-US" sz="4400" b="1" dirty="0">
                <a:solidFill>
                  <a:srgbClr val="0070C0"/>
                </a:solidFill>
              </a:rPr>
              <a:t>Success factors</a:t>
            </a:r>
          </a:p>
          <a:p>
            <a:pPr>
              <a:buFont typeface=".Lucida Grande UI Regular"/>
              <a:buAutoNum type="arabicPeriod"/>
            </a:pPr>
            <a:r>
              <a:rPr lang="nb-NO" sz="4400" b="1" dirty="0"/>
              <a:t> </a:t>
            </a:r>
            <a:r>
              <a:rPr lang="nb-NO" sz="4400" b="1" dirty="0" err="1">
                <a:solidFill>
                  <a:srgbClr val="00B050"/>
                </a:solidFill>
              </a:rPr>
              <a:t>Obstacles</a:t>
            </a:r>
            <a:endParaRPr lang="nb-NO" sz="44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nb-NO" dirty="0"/>
              <a:t>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2C5EEBE-AE1A-436F-A1B7-E4EC072E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0C404FB-2740-7847-8176-0AD06780C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6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A698C34-E588-492E-9732-E18268B13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65" y="1872340"/>
            <a:ext cx="6336635" cy="449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02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1: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58982" y="2133600"/>
            <a:ext cx="11333018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b="1" dirty="0" err="1"/>
              <a:t>What</a:t>
            </a:r>
            <a:r>
              <a:rPr lang="nb-NO" sz="5400" b="1" dirty="0"/>
              <a:t> is </a:t>
            </a:r>
            <a:r>
              <a:rPr lang="nb-NO" sz="5400" b="1" dirty="0" err="1">
                <a:solidFill>
                  <a:srgbClr val="FF0000"/>
                </a:solidFill>
              </a:rPr>
              <a:t>important</a:t>
            </a:r>
            <a:r>
              <a:rPr lang="nb-NO" sz="5400" b="1" dirty="0"/>
              <a:t> </a:t>
            </a:r>
          </a:p>
          <a:p>
            <a:pPr marL="0" indent="0">
              <a:buNone/>
            </a:pPr>
            <a:r>
              <a:rPr lang="nb-NO" sz="5400" b="1" dirty="0"/>
              <a:t>for </a:t>
            </a:r>
            <a:r>
              <a:rPr lang="nb-NO" sz="5400" b="1" dirty="0" err="1"/>
              <a:t>you</a:t>
            </a:r>
            <a:r>
              <a:rPr lang="nb-NO" sz="5400" b="1" dirty="0"/>
              <a:t> to be okay </a:t>
            </a:r>
          </a:p>
          <a:p>
            <a:pPr marL="0" indent="0">
              <a:buNone/>
            </a:pPr>
            <a:r>
              <a:rPr lang="nb-NO" sz="5400" b="1" dirty="0"/>
              <a:t>in </a:t>
            </a:r>
            <a:r>
              <a:rPr lang="nb-NO" sz="5400" b="1" dirty="0" err="1">
                <a:solidFill>
                  <a:srgbClr val="0070C0"/>
                </a:solidFill>
              </a:rPr>
              <a:t>school</a:t>
            </a:r>
            <a:r>
              <a:rPr lang="nb-NO" sz="5400" b="1" dirty="0"/>
              <a:t> and in </a:t>
            </a:r>
            <a:r>
              <a:rPr lang="nb-NO" sz="5400" b="1" dirty="0" err="1"/>
              <a:t>your</a:t>
            </a:r>
            <a:r>
              <a:rPr lang="nb-NO" sz="5400" b="1" dirty="0"/>
              <a:t> </a:t>
            </a:r>
            <a:r>
              <a:rPr lang="nb-NO" sz="5400" b="1" dirty="0">
                <a:solidFill>
                  <a:srgbClr val="00B050"/>
                </a:solidFill>
              </a:rPr>
              <a:t>spare time</a:t>
            </a:r>
            <a:r>
              <a:rPr lang="nb-NO" sz="5400" b="1" dirty="0"/>
              <a:t>?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14576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2: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94509" y="2133600"/>
            <a:ext cx="1060749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b="1" dirty="0" err="1"/>
              <a:t>What</a:t>
            </a:r>
            <a:r>
              <a:rPr lang="nb-NO" sz="5400" b="1" dirty="0"/>
              <a:t> are </a:t>
            </a:r>
            <a:r>
              <a:rPr lang="nb-NO" sz="5400" b="1" dirty="0" err="1"/>
              <a:t>you</a:t>
            </a:r>
            <a:r>
              <a:rPr lang="nb-NO" sz="5400" b="1" dirty="0"/>
              <a:t> </a:t>
            </a:r>
            <a:r>
              <a:rPr lang="nb-NO" sz="5400" b="1" dirty="0" err="1">
                <a:solidFill>
                  <a:srgbClr val="FF0000"/>
                </a:solidFill>
              </a:rPr>
              <a:t>good</a:t>
            </a:r>
            <a:r>
              <a:rPr lang="nb-NO" sz="5400" b="1" dirty="0">
                <a:solidFill>
                  <a:srgbClr val="FF0000"/>
                </a:solidFill>
              </a:rPr>
              <a:t> at</a:t>
            </a:r>
            <a:r>
              <a:rPr lang="nb-NO" sz="5400" b="1" dirty="0"/>
              <a:t>, </a:t>
            </a:r>
          </a:p>
          <a:p>
            <a:pPr marL="0" indent="0">
              <a:buNone/>
            </a:pPr>
            <a:r>
              <a:rPr lang="nb-NO" sz="5400" b="1" dirty="0"/>
              <a:t>and </a:t>
            </a:r>
            <a:r>
              <a:rPr lang="nb-NO" sz="5400" b="1" dirty="0" err="1"/>
              <a:t>what</a:t>
            </a:r>
            <a:r>
              <a:rPr lang="nb-NO" sz="5400" b="1" dirty="0"/>
              <a:t> are </a:t>
            </a:r>
            <a:r>
              <a:rPr lang="nb-NO" sz="5400" b="1" dirty="0" err="1"/>
              <a:t>you</a:t>
            </a:r>
            <a:r>
              <a:rPr lang="nb-NO" sz="5400" b="1" dirty="0"/>
              <a:t> </a:t>
            </a:r>
            <a:r>
              <a:rPr lang="nb-NO" sz="5400" b="1" dirty="0" err="1">
                <a:solidFill>
                  <a:srgbClr val="0070C0"/>
                </a:solidFill>
              </a:rPr>
              <a:t>satisfied</a:t>
            </a:r>
            <a:r>
              <a:rPr lang="nb-NO" sz="5400" b="1" dirty="0">
                <a:solidFill>
                  <a:srgbClr val="0070C0"/>
                </a:solidFill>
              </a:rPr>
              <a:t> </a:t>
            </a:r>
            <a:r>
              <a:rPr lang="nb-NO" sz="5400" b="1" dirty="0" err="1">
                <a:solidFill>
                  <a:srgbClr val="0070C0"/>
                </a:solidFill>
              </a:rPr>
              <a:t>with</a:t>
            </a:r>
            <a:r>
              <a:rPr lang="nb-NO" sz="5400" b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nb-NO" sz="5400" b="1" dirty="0"/>
              <a:t>in </a:t>
            </a:r>
            <a:r>
              <a:rPr lang="nb-NO" sz="5400" b="1" dirty="0" err="1"/>
              <a:t>your</a:t>
            </a:r>
            <a:r>
              <a:rPr lang="nb-NO" sz="5400" b="1" dirty="0"/>
              <a:t> </a:t>
            </a:r>
            <a:r>
              <a:rPr lang="nb-NO" sz="5400" b="1" dirty="0" err="1"/>
              <a:t>life</a:t>
            </a:r>
            <a:r>
              <a:rPr lang="nb-NO" sz="5400" b="1" dirty="0"/>
              <a:t>?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63472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3: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28782" y="1690688"/>
            <a:ext cx="997322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b="1" dirty="0"/>
              <a:t>Is </a:t>
            </a:r>
            <a:r>
              <a:rPr lang="nb-NO" sz="5400" b="1" dirty="0" err="1"/>
              <a:t>there</a:t>
            </a:r>
            <a:r>
              <a:rPr lang="nb-NO" sz="5400" b="1" dirty="0"/>
              <a:t> </a:t>
            </a:r>
            <a:r>
              <a:rPr lang="nb-NO" sz="5400" b="1" dirty="0" err="1"/>
              <a:t>something</a:t>
            </a:r>
            <a:r>
              <a:rPr lang="nb-NO" sz="5400" b="1" dirty="0"/>
              <a:t> </a:t>
            </a:r>
            <a:r>
              <a:rPr lang="nb-NO" sz="5400" b="1" dirty="0" err="1"/>
              <a:t>that</a:t>
            </a:r>
            <a:endParaRPr lang="nb-NO" sz="5400" b="1" dirty="0"/>
          </a:p>
          <a:p>
            <a:pPr marL="0" indent="0">
              <a:buNone/>
            </a:pPr>
            <a:r>
              <a:rPr lang="nb-NO" sz="5400" b="1" dirty="0" err="1">
                <a:solidFill>
                  <a:srgbClr val="FF0000"/>
                </a:solidFill>
              </a:rPr>
              <a:t>stops</a:t>
            </a:r>
            <a:r>
              <a:rPr lang="nb-NO" sz="5400" b="1" dirty="0">
                <a:solidFill>
                  <a:srgbClr val="FF0000"/>
                </a:solidFill>
              </a:rPr>
              <a:t> </a:t>
            </a:r>
            <a:r>
              <a:rPr lang="nb-NO" sz="5400" b="1" dirty="0" err="1">
                <a:solidFill>
                  <a:srgbClr val="FF0000"/>
                </a:solidFill>
              </a:rPr>
              <a:t>you</a:t>
            </a:r>
            <a:r>
              <a:rPr lang="nb-NO" sz="5400" b="1" dirty="0">
                <a:solidFill>
                  <a:srgbClr val="FF0000"/>
                </a:solidFill>
              </a:rPr>
              <a:t> from </a:t>
            </a:r>
            <a:r>
              <a:rPr lang="nb-NO" sz="5400" b="1" dirty="0" err="1">
                <a:solidFill>
                  <a:srgbClr val="FF0000"/>
                </a:solidFill>
              </a:rPr>
              <a:t>being</a:t>
            </a:r>
            <a:r>
              <a:rPr lang="nb-NO" sz="5400" b="1" dirty="0">
                <a:solidFill>
                  <a:srgbClr val="FF0000"/>
                </a:solidFill>
              </a:rPr>
              <a:t> okay </a:t>
            </a:r>
          </a:p>
          <a:p>
            <a:pPr marL="0" indent="0">
              <a:buNone/>
            </a:pPr>
            <a:r>
              <a:rPr lang="nb-NO" sz="5400" b="1" dirty="0"/>
              <a:t>and </a:t>
            </a:r>
            <a:r>
              <a:rPr lang="nb-NO" sz="5400" b="1" dirty="0" err="1"/>
              <a:t>doing</a:t>
            </a:r>
            <a:r>
              <a:rPr lang="nb-NO" sz="5400" b="1" dirty="0"/>
              <a:t> </a:t>
            </a:r>
            <a:r>
              <a:rPr lang="nb-NO" sz="5400" b="1" dirty="0" err="1"/>
              <a:t>what</a:t>
            </a:r>
            <a:r>
              <a:rPr lang="nb-NO" sz="5400" b="1" dirty="0"/>
              <a:t> is </a:t>
            </a:r>
            <a:r>
              <a:rPr lang="nb-NO" sz="5400" b="1" dirty="0" err="1"/>
              <a:t>important</a:t>
            </a:r>
            <a:r>
              <a:rPr lang="nb-NO" sz="5400" b="1" dirty="0"/>
              <a:t> to </a:t>
            </a:r>
            <a:r>
              <a:rPr lang="nb-NO" sz="5400" b="1" dirty="0" err="1"/>
              <a:t>you</a:t>
            </a:r>
            <a:r>
              <a:rPr lang="nb-NO" sz="5400" b="1" dirty="0"/>
              <a:t>?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3205566"/>
      </p:ext>
    </p:extLst>
  </p:cSld>
  <p:clrMapOvr>
    <a:masterClrMapping/>
  </p:clrMapOvr>
</p:sld>
</file>

<file path=ppt/theme/theme1.xml><?xml version="1.0" encoding="utf-8"?>
<a:theme xmlns:a="http://schemas.openxmlformats.org/drawingml/2006/main" name="Tryllestav">
  <a:themeElements>
    <a:clrScheme name="SAMM">
      <a:dk1>
        <a:srgbClr val="000000"/>
      </a:dk1>
      <a:lt1>
        <a:srgbClr val="FFFFFF"/>
      </a:lt1>
      <a:dk2>
        <a:srgbClr val="223871"/>
      </a:dk2>
      <a:lt2>
        <a:srgbClr val="C8EAF8"/>
      </a:lt2>
      <a:accent1>
        <a:srgbClr val="223871"/>
      </a:accent1>
      <a:accent2>
        <a:srgbClr val="76CBED"/>
      </a:accent2>
      <a:accent3>
        <a:srgbClr val="46B179"/>
      </a:accent3>
      <a:accent4>
        <a:srgbClr val="384D7F"/>
      </a:accent4>
      <a:accent5>
        <a:srgbClr val="9FDBF3"/>
      </a:accent5>
      <a:accent6>
        <a:srgbClr val="7DC8A2"/>
      </a:accent6>
      <a:hlink>
        <a:srgbClr val="223871"/>
      </a:hlink>
      <a:folHlink>
        <a:srgbClr val="64749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yllestav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2" id="{51BCF3C7-0462-5A49-9E28-0508CD708D31}" vid="{43959ACA-EFF9-A743-BDB0-B07EF887BBF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B5A3D81A1E45140ADAC708C5BB14CA4" ma:contentTypeVersion="13" ma:contentTypeDescription="Opprett et nytt dokument." ma:contentTypeScope="" ma:versionID="b9ca9ddd81f144e0b410aa3b4aebaed5">
  <xsd:schema xmlns:xsd="http://www.w3.org/2001/XMLSchema" xmlns:xs="http://www.w3.org/2001/XMLSchema" xmlns:p="http://schemas.microsoft.com/office/2006/metadata/properties" xmlns:ns3="0776bfc0-ce57-4a2d-9a64-955a9369f359" xmlns:ns4="a02437cb-7d20-4f96-a7ff-bb8a32e5511e" targetNamespace="http://schemas.microsoft.com/office/2006/metadata/properties" ma:root="true" ma:fieldsID="a7b8f457930ed8d3ee3717681fd95cbd" ns3:_="" ns4:_="">
    <xsd:import namespace="0776bfc0-ce57-4a2d-9a64-955a9369f359"/>
    <xsd:import namespace="a02437cb-7d20-4f96-a7ff-bb8a32e551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76bfc0-ce57-4a2d-9a64-955a9369f3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2437cb-7d20-4f96-a7ff-bb8a32e5511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337A0D-B737-4764-B198-7EDD565649A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A94E738-F476-4D04-936A-CB15872054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10BE2E-C8F5-4E51-A55A-307EC5894A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76bfc0-ce57-4a2d-9a64-955a9369f359"/>
    <ds:schemaRef ds:uri="a02437cb-7d20-4f96-a7ff-bb8a32e551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4800</TotalTime>
  <Words>4482</Words>
  <Application>Microsoft Office PowerPoint</Application>
  <PresentationFormat>Widescreen</PresentationFormat>
  <Paragraphs>230</Paragraphs>
  <Slides>31</Slides>
  <Notes>29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31</vt:i4>
      </vt:variant>
    </vt:vector>
  </HeadingPairs>
  <TitlesOfParts>
    <vt:vector size="37" baseType="lpstr">
      <vt:lpstr>.Lucida Grande UI Regular</vt:lpstr>
      <vt:lpstr>Arial</vt:lpstr>
      <vt:lpstr>Calibri</vt:lpstr>
      <vt:lpstr>Wingdings</vt:lpstr>
      <vt:lpstr>Wingdings 3</vt:lpstr>
      <vt:lpstr>Tryllestav</vt:lpstr>
      <vt:lpstr>A Systematic Approach to Mastering life  – a fivestep Motivation method  in lower secondary school</vt:lpstr>
      <vt:lpstr>Motivation and life mastery session 1</vt:lpstr>
      <vt:lpstr>A fivestep mastery and motivation method </vt:lpstr>
      <vt:lpstr>What do your steps look like?</vt:lpstr>
      <vt:lpstr>The core of the method</vt:lpstr>
      <vt:lpstr>Steps 1, 2 and 3 in the method</vt:lpstr>
      <vt:lpstr>Step 1:</vt:lpstr>
      <vt:lpstr>Step 2:</vt:lpstr>
      <vt:lpstr>Step 3:</vt:lpstr>
      <vt:lpstr>NEXT TIME:</vt:lpstr>
      <vt:lpstr>Motivation and  life mastery  session 2</vt:lpstr>
      <vt:lpstr>Summary: This is important to class xx:</vt:lpstr>
      <vt:lpstr>Summary: Class xx is good at and satisfied with:</vt:lpstr>
      <vt:lpstr>Class xx thinks that this stops them from being okay:</vt:lpstr>
      <vt:lpstr>Agreement</vt:lpstr>
      <vt:lpstr>This is something class xx can change:</vt:lpstr>
      <vt:lpstr>Agreement</vt:lpstr>
      <vt:lpstr>Motivation and  life mastery  session 3</vt:lpstr>
      <vt:lpstr>Class xx will work with these focus areas:</vt:lpstr>
      <vt:lpstr>FOCUS area for class xx  </vt:lpstr>
      <vt:lpstr>FOCUS area for class xx  </vt:lpstr>
      <vt:lpstr>AGREEMENT on action for class xx </vt:lpstr>
      <vt:lpstr>AGREEMENT on action for class xx </vt:lpstr>
      <vt:lpstr>Motivation and  life mastery  session 4</vt:lpstr>
      <vt:lpstr>Examples of the pupils’ agreements with themselves</vt:lpstr>
      <vt:lpstr>Class xx reflects:</vt:lpstr>
      <vt:lpstr>Agreement</vt:lpstr>
      <vt:lpstr>Motivation and  life mastery  </vt:lpstr>
      <vt:lpstr>The fivestep method in subjects</vt:lpstr>
      <vt:lpstr>The focus model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systematic approach to mastering life  – a fivestep motivation method  in lower secondary school</dc:title>
  <dc:creator>May Olaug Horverak</dc:creator>
  <cp:lastModifiedBy>May Olaug Horverak</cp:lastModifiedBy>
  <cp:revision>4</cp:revision>
  <dcterms:created xsi:type="dcterms:W3CDTF">2020-05-05T12:51:19Z</dcterms:created>
  <dcterms:modified xsi:type="dcterms:W3CDTF">2020-05-14T14:44:54Z</dcterms:modified>
</cp:coreProperties>
</file>