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293" r:id="rId5"/>
    <p:sldId id="294" r:id="rId6"/>
    <p:sldId id="298" r:id="rId7"/>
    <p:sldId id="337" r:id="rId8"/>
    <p:sldId id="295" r:id="rId9"/>
    <p:sldId id="268" r:id="rId10"/>
    <p:sldId id="338" r:id="rId11"/>
    <p:sldId id="339" r:id="rId12"/>
    <p:sldId id="340" r:id="rId13"/>
    <p:sldId id="320" r:id="rId14"/>
    <p:sldId id="304" r:id="rId15"/>
    <p:sldId id="341" r:id="rId16"/>
    <p:sldId id="342" r:id="rId17"/>
    <p:sldId id="325" r:id="rId18"/>
    <p:sldId id="335" r:id="rId19"/>
    <p:sldId id="326" r:id="rId20"/>
    <p:sldId id="316" r:id="rId21"/>
    <p:sldId id="333" r:id="rId22"/>
    <p:sldId id="327" r:id="rId23"/>
    <p:sldId id="328" r:id="rId24"/>
    <p:sldId id="329" r:id="rId25"/>
    <p:sldId id="330" r:id="rId26"/>
    <p:sldId id="331" r:id="rId27"/>
    <p:sldId id="334" r:id="rId28"/>
    <p:sldId id="332" r:id="rId29"/>
    <p:sldId id="315" r:id="rId30"/>
    <p:sldId id="313" r:id="rId31"/>
    <p:sldId id="322" r:id="rId32"/>
    <p:sldId id="299" r:id="rId33"/>
    <p:sldId id="343" r:id="rId34"/>
    <p:sldId id="301" r:id="rId35"/>
    <p:sldId id="32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78"/>
    <a:srgbClr val="76CBED"/>
    <a:srgbClr val="213871"/>
    <a:srgbClr val="42424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FA5DAB-1FE4-4431-8595-74DEDA8CEB1A}" v="5" dt="2020-05-14T14:24:58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839" autoAdjust="0"/>
  </p:normalViewPr>
  <p:slideViewPr>
    <p:cSldViewPr snapToGrid="0">
      <p:cViewPr varScale="1">
        <p:scale>
          <a:sx n="50" d="100"/>
          <a:sy n="50" d="100"/>
        </p:scale>
        <p:origin x="12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 Olaug Horverak" userId="a7850010-3044-4b4d-9f15-38caa34ae48c" providerId="ADAL" clId="{37994E3F-E788-4A21-9D66-90EB2846015C}"/>
    <pc:docChg chg="undo custSel addSld delSld modSld">
      <pc:chgData name="May Olaug Horverak" userId="a7850010-3044-4b4d-9f15-38caa34ae48c" providerId="ADAL" clId="{37994E3F-E788-4A21-9D66-90EB2846015C}" dt="2019-09-30T14:11:13.639" v="300" actId="2696"/>
      <pc:docMkLst>
        <pc:docMk/>
      </pc:docMkLst>
      <pc:sldChg chg="del">
        <pc:chgData name="May Olaug Horverak" userId="a7850010-3044-4b4d-9f15-38caa34ae48c" providerId="ADAL" clId="{37994E3F-E788-4A21-9D66-90EB2846015C}" dt="2019-09-30T14:02:22.480" v="173" actId="2696"/>
        <pc:sldMkLst>
          <pc:docMk/>
          <pc:sldMk cId="1909454509" sldId="256"/>
        </pc:sldMkLst>
      </pc:sldChg>
      <pc:sldChg chg="del">
        <pc:chgData name="May Olaug Horverak" userId="a7850010-3044-4b4d-9f15-38caa34ae48c" providerId="ADAL" clId="{37994E3F-E788-4A21-9D66-90EB2846015C}" dt="2019-09-30T14:03:16.572" v="175" actId="2696"/>
        <pc:sldMkLst>
          <pc:docMk/>
          <pc:sldMk cId="2702736638" sldId="258"/>
        </pc:sldMkLst>
      </pc:sldChg>
      <pc:sldChg chg="del">
        <pc:chgData name="May Olaug Horverak" userId="a7850010-3044-4b4d-9f15-38caa34ae48c" providerId="ADAL" clId="{37994E3F-E788-4A21-9D66-90EB2846015C}" dt="2019-09-30T14:07:13.070" v="259" actId="2696"/>
        <pc:sldMkLst>
          <pc:docMk/>
          <pc:sldMk cId="3698584317" sldId="259"/>
        </pc:sldMkLst>
      </pc:sldChg>
      <pc:sldChg chg="del">
        <pc:chgData name="May Olaug Horverak" userId="a7850010-3044-4b4d-9f15-38caa34ae48c" providerId="ADAL" clId="{37994E3F-E788-4A21-9D66-90EB2846015C}" dt="2019-09-30T14:07:41.442" v="261" actId="2696"/>
        <pc:sldMkLst>
          <pc:docMk/>
          <pc:sldMk cId="1108363176" sldId="260"/>
        </pc:sldMkLst>
      </pc:sldChg>
      <pc:sldChg chg="del">
        <pc:chgData name="May Olaug Horverak" userId="a7850010-3044-4b4d-9f15-38caa34ae48c" providerId="ADAL" clId="{37994E3F-E788-4A21-9D66-90EB2846015C}" dt="2019-09-30T14:07:57.574" v="263" actId="2696"/>
        <pc:sldMkLst>
          <pc:docMk/>
          <pc:sldMk cId="3733056581" sldId="261"/>
        </pc:sldMkLst>
      </pc:sldChg>
      <pc:sldChg chg="del">
        <pc:chgData name="May Olaug Horverak" userId="a7850010-3044-4b4d-9f15-38caa34ae48c" providerId="ADAL" clId="{37994E3F-E788-4A21-9D66-90EB2846015C}" dt="2019-09-30T14:04:33.665" v="181" actId="2696"/>
        <pc:sldMkLst>
          <pc:docMk/>
          <pc:sldMk cId="889493872" sldId="262"/>
        </pc:sldMkLst>
      </pc:sldChg>
      <pc:sldChg chg="del">
        <pc:chgData name="May Olaug Horverak" userId="a7850010-3044-4b4d-9f15-38caa34ae48c" providerId="ADAL" clId="{37994E3F-E788-4A21-9D66-90EB2846015C}" dt="2019-09-30T14:03:43.889" v="177" actId="2696"/>
        <pc:sldMkLst>
          <pc:docMk/>
          <pc:sldMk cId="3792802746" sldId="268"/>
        </pc:sldMkLst>
      </pc:sldChg>
      <pc:sldChg chg="del">
        <pc:chgData name="May Olaug Horverak" userId="a7850010-3044-4b4d-9f15-38caa34ae48c" providerId="ADAL" clId="{37994E3F-E788-4A21-9D66-90EB2846015C}" dt="2019-09-30T14:04:13.292" v="179" actId="2696"/>
        <pc:sldMkLst>
          <pc:docMk/>
          <pc:sldMk cId="1061639445" sldId="269"/>
        </pc:sldMkLst>
      </pc:sldChg>
      <pc:sldChg chg="del">
        <pc:chgData name="May Olaug Horverak" userId="a7850010-3044-4b4d-9f15-38caa34ae48c" providerId="ADAL" clId="{37994E3F-E788-4A21-9D66-90EB2846015C}" dt="2019-09-30T14:04:58.246" v="183" actId="2696"/>
        <pc:sldMkLst>
          <pc:docMk/>
          <pc:sldMk cId="3340315669" sldId="270"/>
        </pc:sldMkLst>
      </pc:sldChg>
      <pc:sldChg chg="del">
        <pc:chgData name="May Olaug Horverak" userId="a7850010-3044-4b4d-9f15-38caa34ae48c" providerId="ADAL" clId="{37994E3F-E788-4A21-9D66-90EB2846015C}" dt="2019-09-30T14:06:02.796" v="210" actId="2696"/>
        <pc:sldMkLst>
          <pc:docMk/>
          <pc:sldMk cId="4248813833" sldId="271"/>
        </pc:sldMkLst>
      </pc:sldChg>
      <pc:sldChg chg="del">
        <pc:chgData name="May Olaug Horverak" userId="a7850010-3044-4b4d-9f15-38caa34ae48c" providerId="ADAL" clId="{37994E3F-E788-4A21-9D66-90EB2846015C}" dt="2019-09-30T14:09:17.078" v="266" actId="2696"/>
        <pc:sldMkLst>
          <pc:docMk/>
          <pc:sldMk cId="1951456915" sldId="273"/>
        </pc:sldMkLst>
      </pc:sldChg>
      <pc:sldChg chg="del">
        <pc:chgData name="May Olaug Horverak" userId="a7850010-3044-4b4d-9f15-38caa34ae48c" providerId="ADAL" clId="{37994E3F-E788-4A21-9D66-90EB2846015C}" dt="2019-09-30T14:09:17.094" v="267" actId="2696"/>
        <pc:sldMkLst>
          <pc:docMk/>
          <pc:sldMk cId="2584433524" sldId="274"/>
        </pc:sldMkLst>
      </pc:sldChg>
      <pc:sldChg chg="del">
        <pc:chgData name="May Olaug Horverak" userId="a7850010-3044-4b4d-9f15-38caa34ae48c" providerId="ADAL" clId="{37994E3F-E788-4A21-9D66-90EB2846015C}" dt="2019-09-30T14:09:17.142" v="269" actId="2696"/>
        <pc:sldMkLst>
          <pc:docMk/>
          <pc:sldMk cId="4178446312" sldId="275"/>
        </pc:sldMkLst>
      </pc:sldChg>
      <pc:sldChg chg="del">
        <pc:chgData name="May Olaug Horverak" userId="a7850010-3044-4b4d-9f15-38caa34ae48c" providerId="ADAL" clId="{37994E3F-E788-4A21-9D66-90EB2846015C}" dt="2019-09-30T14:09:17.118" v="268" actId="2696"/>
        <pc:sldMkLst>
          <pc:docMk/>
          <pc:sldMk cId="72319711" sldId="276"/>
        </pc:sldMkLst>
      </pc:sldChg>
      <pc:sldChg chg="add del">
        <pc:chgData name="May Olaug Horverak" userId="a7850010-3044-4b4d-9f15-38caa34ae48c" providerId="ADAL" clId="{37994E3F-E788-4A21-9D66-90EB2846015C}" dt="2019-09-30T14:11:13.595" v="299" actId="2696"/>
        <pc:sldMkLst>
          <pc:docMk/>
          <pc:sldMk cId="1105260454" sldId="277"/>
        </pc:sldMkLst>
      </pc:sldChg>
      <pc:sldChg chg="del">
        <pc:chgData name="May Olaug Horverak" userId="a7850010-3044-4b4d-9f15-38caa34ae48c" providerId="ADAL" clId="{37994E3F-E788-4A21-9D66-90EB2846015C}" dt="2019-09-30T14:09:17.158" v="270" actId="2696"/>
        <pc:sldMkLst>
          <pc:docMk/>
          <pc:sldMk cId="1538714592" sldId="278"/>
        </pc:sldMkLst>
      </pc:sldChg>
      <pc:sldChg chg="del">
        <pc:chgData name="May Olaug Horverak" userId="a7850010-3044-4b4d-9f15-38caa34ae48c" providerId="ADAL" clId="{37994E3F-E788-4A21-9D66-90EB2846015C}" dt="2019-09-30T14:09:43.593" v="272" actId="2696"/>
        <pc:sldMkLst>
          <pc:docMk/>
          <pc:sldMk cId="1764827830" sldId="279"/>
        </pc:sldMkLst>
      </pc:sldChg>
      <pc:sldChg chg="add del">
        <pc:chgData name="May Olaug Horverak" userId="a7850010-3044-4b4d-9f15-38caa34ae48c" providerId="ADAL" clId="{37994E3F-E788-4A21-9D66-90EB2846015C}" dt="2019-09-30T14:11:13.639" v="300" actId="2696"/>
        <pc:sldMkLst>
          <pc:docMk/>
          <pc:sldMk cId="2243308253" sldId="280"/>
        </pc:sldMkLst>
      </pc:sldChg>
      <pc:sldChg chg="add del">
        <pc:chgData name="May Olaug Horverak" userId="a7850010-3044-4b4d-9f15-38caa34ae48c" providerId="ADAL" clId="{37994E3F-E788-4A21-9D66-90EB2846015C}" dt="2019-09-30T14:11:13.579" v="298" actId="2696"/>
        <pc:sldMkLst>
          <pc:docMk/>
          <pc:sldMk cId="3456604299" sldId="281"/>
        </pc:sldMkLst>
      </pc:sldChg>
      <pc:sldChg chg="add del">
        <pc:chgData name="May Olaug Horverak" userId="a7850010-3044-4b4d-9f15-38caa34ae48c" providerId="ADAL" clId="{37994E3F-E788-4A21-9D66-90EB2846015C}" dt="2019-09-30T14:11:13.559" v="297" actId="2696"/>
        <pc:sldMkLst>
          <pc:docMk/>
          <pc:sldMk cId="4234652234" sldId="282"/>
        </pc:sldMkLst>
      </pc:sldChg>
      <pc:sldChg chg="add del">
        <pc:chgData name="May Olaug Horverak" userId="a7850010-3044-4b4d-9f15-38caa34ae48c" providerId="ADAL" clId="{37994E3F-E788-4A21-9D66-90EB2846015C}" dt="2019-09-30T14:11:13.539" v="296" actId="2696"/>
        <pc:sldMkLst>
          <pc:docMk/>
          <pc:sldMk cId="902653852" sldId="284"/>
        </pc:sldMkLst>
      </pc:sldChg>
      <pc:sldChg chg="add del">
        <pc:chgData name="May Olaug Horverak" userId="a7850010-3044-4b4d-9f15-38caa34ae48c" providerId="ADAL" clId="{37994E3F-E788-4A21-9D66-90EB2846015C}" dt="2019-09-30T14:11:13.515" v="295" actId="2696"/>
        <pc:sldMkLst>
          <pc:docMk/>
          <pc:sldMk cId="2042534681" sldId="286"/>
        </pc:sldMkLst>
      </pc:sldChg>
      <pc:sldChg chg="add del">
        <pc:chgData name="May Olaug Horverak" userId="a7850010-3044-4b4d-9f15-38caa34ae48c" providerId="ADAL" clId="{37994E3F-E788-4A21-9D66-90EB2846015C}" dt="2019-09-30T14:11:13.499" v="294" actId="2696"/>
        <pc:sldMkLst>
          <pc:docMk/>
          <pc:sldMk cId="1890200483" sldId="287"/>
        </pc:sldMkLst>
      </pc:sldChg>
      <pc:sldChg chg="add del">
        <pc:chgData name="May Olaug Horverak" userId="a7850010-3044-4b4d-9f15-38caa34ae48c" providerId="ADAL" clId="{37994E3F-E788-4A21-9D66-90EB2846015C}" dt="2019-09-30T14:11:13.483" v="293" actId="2696"/>
        <pc:sldMkLst>
          <pc:docMk/>
          <pc:sldMk cId="4098670155" sldId="288"/>
        </pc:sldMkLst>
      </pc:sldChg>
      <pc:sldChg chg="add del">
        <pc:chgData name="May Olaug Horverak" userId="a7850010-3044-4b4d-9f15-38caa34ae48c" providerId="ADAL" clId="{37994E3F-E788-4A21-9D66-90EB2846015C}" dt="2019-09-30T14:11:13.463" v="292" actId="2696"/>
        <pc:sldMkLst>
          <pc:docMk/>
          <pc:sldMk cId="904191523" sldId="289"/>
        </pc:sldMkLst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1477308397" sldId="290"/>
        </pc:sldMkLst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1008658657" sldId="291"/>
        </pc:sldMkLst>
      </pc:sldChg>
      <pc:sldChg chg="modSp">
        <pc:chgData name="May Olaug Horverak" userId="a7850010-3044-4b4d-9f15-38caa34ae48c" providerId="ADAL" clId="{37994E3F-E788-4A21-9D66-90EB2846015C}" dt="2019-09-30T14:01:54.454" v="171" actId="20577"/>
        <pc:sldMkLst>
          <pc:docMk/>
          <pc:sldMk cId="2447871296" sldId="293"/>
        </pc:sldMkLst>
        <pc:spChg chg="mod">
          <ac:chgData name="May Olaug Horverak" userId="a7850010-3044-4b4d-9f15-38caa34ae48c" providerId="ADAL" clId="{37994E3F-E788-4A21-9D66-90EB2846015C}" dt="2019-09-30T14:01:54.454" v="171" actId="20577"/>
          <ac:spMkLst>
            <pc:docMk/>
            <pc:sldMk cId="2447871296" sldId="293"/>
            <ac:spMk id="2" creationId="{9D7D2DE1-C3B1-1E4F-921E-D3E975C19BB7}"/>
          </ac:spMkLst>
        </pc:spChg>
      </pc:sldChg>
      <pc:sldChg chg="modSp add">
        <pc:chgData name="May Olaug Horverak" userId="a7850010-3044-4b4d-9f15-38caa34ae48c" providerId="ADAL" clId="{37994E3F-E788-4A21-9D66-90EB2846015C}" dt="2019-09-30T14:02:15.229" v="172"/>
        <pc:sldMkLst>
          <pc:docMk/>
          <pc:sldMk cId="2804743335" sldId="294"/>
        </pc:sldMkLst>
        <pc:spChg chg="mod">
          <ac:chgData name="May Olaug Horverak" userId="a7850010-3044-4b4d-9f15-38caa34ae48c" providerId="ADAL" clId="{37994E3F-E788-4A21-9D66-90EB2846015C}" dt="2019-09-30T14:02:15.229" v="172"/>
          <ac:spMkLst>
            <pc:docMk/>
            <pc:sldMk cId="2804743335" sldId="294"/>
            <ac:spMk id="7" creationId="{88AFDD08-30A0-41FE-9EBA-55F936E3CDAF}"/>
          </ac:spMkLst>
        </pc:spChg>
      </pc:sldChg>
      <pc:sldChg chg="add">
        <pc:chgData name="May Olaug Horverak" userId="a7850010-3044-4b4d-9f15-38caa34ae48c" providerId="ADAL" clId="{37994E3F-E788-4A21-9D66-90EB2846015C}" dt="2019-09-30T14:03:08.300" v="174"/>
        <pc:sldMkLst>
          <pc:docMk/>
          <pc:sldMk cId="4138400201" sldId="295"/>
        </pc:sldMkLst>
      </pc:sldChg>
      <pc:sldChg chg="add">
        <pc:chgData name="May Olaug Horverak" userId="a7850010-3044-4b4d-9f15-38caa34ae48c" providerId="ADAL" clId="{37994E3F-E788-4A21-9D66-90EB2846015C}" dt="2019-09-30T14:03:40.303" v="176"/>
        <pc:sldMkLst>
          <pc:docMk/>
          <pc:sldMk cId="2336975207" sldId="296"/>
        </pc:sldMkLst>
      </pc:sldChg>
      <pc:sldChg chg="add">
        <pc:chgData name="May Olaug Horverak" userId="a7850010-3044-4b4d-9f15-38caa34ae48c" providerId="ADAL" clId="{37994E3F-E788-4A21-9D66-90EB2846015C}" dt="2019-09-30T14:03:57.143" v="178"/>
        <pc:sldMkLst>
          <pc:docMk/>
          <pc:sldMk cId="4208087757" sldId="297"/>
        </pc:sldMkLst>
      </pc:sldChg>
      <pc:sldChg chg="add">
        <pc:chgData name="May Olaug Horverak" userId="a7850010-3044-4b4d-9f15-38caa34ae48c" providerId="ADAL" clId="{37994E3F-E788-4A21-9D66-90EB2846015C}" dt="2019-09-30T14:04:20.151" v="180"/>
        <pc:sldMkLst>
          <pc:docMk/>
          <pc:sldMk cId="1854055684" sldId="298"/>
        </pc:sldMkLst>
      </pc:sldChg>
      <pc:sldChg chg="add">
        <pc:chgData name="May Olaug Horverak" userId="a7850010-3044-4b4d-9f15-38caa34ae48c" providerId="ADAL" clId="{37994E3F-E788-4A21-9D66-90EB2846015C}" dt="2019-09-30T14:04:44.656" v="182"/>
        <pc:sldMkLst>
          <pc:docMk/>
          <pc:sldMk cId="2332746684" sldId="299"/>
        </pc:sldMkLst>
      </pc:sldChg>
      <pc:sldChg chg="modSp add">
        <pc:chgData name="May Olaug Horverak" userId="a7850010-3044-4b4d-9f15-38caa34ae48c" providerId="ADAL" clId="{37994E3F-E788-4A21-9D66-90EB2846015C}" dt="2019-09-30T14:05:41.217" v="209" actId="20577"/>
        <pc:sldMkLst>
          <pc:docMk/>
          <pc:sldMk cId="2846295455" sldId="300"/>
        </pc:sldMkLst>
        <pc:spChg chg="mod">
          <ac:chgData name="May Olaug Horverak" userId="a7850010-3044-4b4d-9f15-38caa34ae48c" providerId="ADAL" clId="{37994E3F-E788-4A21-9D66-90EB2846015C}" dt="2019-09-30T14:05:41.217" v="209" actId="20577"/>
          <ac:spMkLst>
            <pc:docMk/>
            <pc:sldMk cId="2846295455" sldId="300"/>
            <ac:spMk id="3" creationId="{50C7C580-DE9C-49B5-9A39-3F391A8843F6}"/>
          </ac:spMkLst>
        </pc:spChg>
      </pc:sldChg>
      <pc:sldChg chg="modSp add">
        <pc:chgData name="May Olaug Horverak" userId="a7850010-3044-4b4d-9f15-38caa34ae48c" providerId="ADAL" clId="{37994E3F-E788-4A21-9D66-90EB2846015C}" dt="2019-09-30T14:07:07.559" v="258" actId="20577"/>
        <pc:sldMkLst>
          <pc:docMk/>
          <pc:sldMk cId="2947883939" sldId="301"/>
        </pc:sldMkLst>
        <pc:spChg chg="mod">
          <ac:chgData name="May Olaug Horverak" userId="a7850010-3044-4b4d-9f15-38caa34ae48c" providerId="ADAL" clId="{37994E3F-E788-4A21-9D66-90EB2846015C}" dt="2019-09-30T14:07:07.559" v="258" actId="20577"/>
          <ac:spMkLst>
            <pc:docMk/>
            <pc:sldMk cId="2947883939" sldId="301"/>
            <ac:spMk id="3" creationId="{00000000-0000-0000-0000-000000000000}"/>
          </ac:spMkLst>
        </pc:spChg>
      </pc:sldChg>
      <pc:sldChg chg="add">
        <pc:chgData name="May Olaug Horverak" userId="a7850010-3044-4b4d-9f15-38caa34ae48c" providerId="ADAL" clId="{37994E3F-E788-4A21-9D66-90EB2846015C}" dt="2019-09-30T14:07:36.235" v="260"/>
        <pc:sldMkLst>
          <pc:docMk/>
          <pc:sldMk cId="1398153487" sldId="302"/>
        </pc:sldMkLst>
      </pc:sldChg>
      <pc:sldChg chg="add">
        <pc:chgData name="May Olaug Horverak" userId="a7850010-3044-4b4d-9f15-38caa34ae48c" providerId="ADAL" clId="{37994E3F-E788-4A21-9D66-90EB2846015C}" dt="2019-09-30T14:07:50.387" v="262"/>
        <pc:sldMkLst>
          <pc:docMk/>
          <pc:sldMk cId="855175880" sldId="303"/>
        </pc:sldMkLst>
      </pc:sldChg>
      <pc:sldChg chg="modSp add">
        <pc:chgData name="May Olaug Horverak" userId="a7850010-3044-4b4d-9f15-38caa34ae48c" providerId="ADAL" clId="{37994E3F-E788-4A21-9D66-90EB2846015C}" dt="2019-09-30T14:08:11.887" v="264"/>
        <pc:sldMkLst>
          <pc:docMk/>
          <pc:sldMk cId="4256277392" sldId="304"/>
        </pc:sldMkLst>
        <pc:spChg chg="mod">
          <ac:chgData name="May Olaug Horverak" userId="a7850010-3044-4b4d-9f15-38caa34ae48c" providerId="ADAL" clId="{37994E3F-E788-4A21-9D66-90EB2846015C}" dt="2019-09-30T14:08:11.887" v="264"/>
          <ac:spMkLst>
            <pc:docMk/>
            <pc:sldMk cId="4256277392" sldId="304"/>
            <ac:spMk id="4" creationId="{7E9860CA-E1C7-415F-B12F-BDAE8F11D29C}"/>
          </ac:spMkLst>
        </pc:spChg>
      </pc:sldChg>
      <pc:sldChg chg="add">
        <pc:chgData name="May Olaug Horverak" userId="a7850010-3044-4b4d-9f15-38caa34ae48c" providerId="ADAL" clId="{37994E3F-E788-4A21-9D66-90EB2846015C}" dt="2019-09-30T14:09:00.650" v="265"/>
        <pc:sldMkLst>
          <pc:docMk/>
          <pc:sldMk cId="1145130067" sldId="305"/>
        </pc:sldMkLst>
      </pc:sldChg>
      <pc:sldChg chg="add">
        <pc:chgData name="May Olaug Horverak" userId="a7850010-3044-4b4d-9f15-38caa34ae48c" providerId="ADAL" clId="{37994E3F-E788-4A21-9D66-90EB2846015C}" dt="2019-09-30T14:09:00.650" v="265"/>
        <pc:sldMkLst>
          <pc:docMk/>
          <pc:sldMk cId="1140886368" sldId="306"/>
        </pc:sldMkLst>
      </pc:sldChg>
      <pc:sldChg chg="add">
        <pc:chgData name="May Olaug Horverak" userId="a7850010-3044-4b4d-9f15-38caa34ae48c" providerId="ADAL" clId="{37994E3F-E788-4A21-9D66-90EB2846015C}" dt="2019-09-30T14:09:00.650" v="265"/>
        <pc:sldMkLst>
          <pc:docMk/>
          <pc:sldMk cId="52609163" sldId="307"/>
        </pc:sldMkLst>
      </pc:sldChg>
      <pc:sldChg chg="add">
        <pc:chgData name="May Olaug Horverak" userId="a7850010-3044-4b4d-9f15-38caa34ae48c" providerId="ADAL" clId="{37994E3F-E788-4A21-9D66-90EB2846015C}" dt="2019-09-30T14:09:00.650" v="265"/>
        <pc:sldMkLst>
          <pc:docMk/>
          <pc:sldMk cId="4175435287" sldId="308"/>
        </pc:sldMkLst>
      </pc:sldChg>
      <pc:sldChg chg="modSp add">
        <pc:chgData name="May Olaug Horverak" userId="a7850010-3044-4b4d-9f15-38caa34ae48c" providerId="ADAL" clId="{37994E3F-E788-4A21-9D66-90EB2846015C}" dt="2019-09-30T14:09:37.626" v="271"/>
        <pc:sldMkLst>
          <pc:docMk/>
          <pc:sldMk cId="2733326436" sldId="309"/>
        </pc:sldMkLst>
        <pc:spChg chg="mod">
          <ac:chgData name="May Olaug Horverak" userId="a7850010-3044-4b4d-9f15-38caa34ae48c" providerId="ADAL" clId="{37994E3F-E788-4A21-9D66-90EB2846015C}" dt="2019-09-30T14:09:37.626" v="271"/>
          <ac:spMkLst>
            <pc:docMk/>
            <pc:sldMk cId="2733326436" sldId="309"/>
            <ac:spMk id="4" creationId="{7E9860CA-E1C7-415F-B12F-BDAE8F11D29C}"/>
          </ac:spMkLst>
        </pc:spChg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848357996" sldId="310"/>
        </pc:sldMkLst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2348186957" sldId="311"/>
        </pc:sldMkLst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424602802" sldId="312"/>
        </pc:sldMkLst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350459556" sldId="313"/>
        </pc:sldMkLst>
      </pc:sldChg>
      <pc:sldChg chg="modSp add">
        <pc:chgData name="May Olaug Horverak" userId="a7850010-3044-4b4d-9f15-38caa34ae48c" providerId="ADAL" clId="{37994E3F-E788-4A21-9D66-90EB2846015C}" dt="2019-09-30T14:09:54.163" v="273"/>
        <pc:sldMkLst>
          <pc:docMk/>
          <pc:sldMk cId="832426866" sldId="314"/>
        </pc:sldMkLst>
        <pc:spChg chg="mod">
          <ac:chgData name="May Olaug Horverak" userId="a7850010-3044-4b4d-9f15-38caa34ae48c" providerId="ADAL" clId="{37994E3F-E788-4A21-9D66-90EB2846015C}" dt="2019-09-30T14:09:54.163" v="273"/>
          <ac:spMkLst>
            <pc:docMk/>
            <pc:sldMk cId="832426866" sldId="314"/>
            <ac:spMk id="4" creationId="{7E9860CA-E1C7-415F-B12F-BDAE8F11D29C}"/>
          </ac:spMkLst>
        </pc:spChg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810342336" sldId="315"/>
        </pc:sldMkLst>
      </pc:sldChg>
      <pc:sldChg chg="add">
        <pc:chgData name="May Olaug Horverak" userId="a7850010-3044-4b4d-9f15-38caa34ae48c" providerId="ADAL" clId="{37994E3F-E788-4A21-9D66-90EB2846015C}" dt="2019-09-30T14:09:54.163" v="273"/>
        <pc:sldMkLst>
          <pc:docMk/>
          <pc:sldMk cId="77596620" sldId="316"/>
        </pc:sldMkLst>
      </pc:sldChg>
    </pc:docChg>
  </pc:docChgLst>
  <pc:docChgLst>
    <pc:chgData name="May Olaug Horverak" userId="a7850010-3044-4b4d-9f15-38caa34ae48c" providerId="ADAL" clId="{A11211B2-9929-4A39-BD64-BCF539DCCDA3}"/>
    <pc:docChg chg="undo custSel addSld delSld modSld">
      <pc:chgData name="May Olaug Horverak" userId="a7850010-3044-4b4d-9f15-38caa34ae48c" providerId="ADAL" clId="{A11211B2-9929-4A39-BD64-BCF539DCCDA3}" dt="2019-10-01T12:45:04.364" v="4214" actId="6549"/>
      <pc:docMkLst>
        <pc:docMk/>
      </pc:docMkLst>
      <pc:sldChg chg="modSp add modNotesTx">
        <pc:chgData name="May Olaug Horverak" userId="a7850010-3044-4b4d-9f15-38caa34ae48c" providerId="ADAL" clId="{A11211B2-9929-4A39-BD64-BCF539DCCDA3}" dt="2019-10-01T12:38:29.702" v="3584" actId="20577"/>
        <pc:sldMkLst>
          <pc:docMk/>
          <pc:sldMk cId="551140091" sldId="259"/>
        </pc:sldMkLst>
        <pc:spChg chg="mod">
          <ac:chgData name="May Olaug Horverak" userId="a7850010-3044-4b4d-9f15-38caa34ae48c" providerId="ADAL" clId="{A11211B2-9929-4A39-BD64-BCF539DCCDA3}" dt="2019-10-01T12:27:40.258" v="2500" actId="20577"/>
          <ac:spMkLst>
            <pc:docMk/>
            <pc:sldMk cId="551140091" sldId="259"/>
            <ac:spMk id="2" creationId="{00000000-0000-0000-0000-000000000000}"/>
          </ac:spMkLst>
        </pc:spChg>
        <pc:spChg chg="mod">
          <ac:chgData name="May Olaug Horverak" userId="a7850010-3044-4b4d-9f15-38caa34ae48c" providerId="ADAL" clId="{A11211B2-9929-4A39-BD64-BCF539DCCDA3}" dt="2019-10-01T12:28:24.999" v="2680" actId="6549"/>
          <ac:spMkLst>
            <pc:docMk/>
            <pc:sldMk cId="551140091" sldId="259"/>
            <ac:spMk id="3" creationId="{00000000-0000-0000-0000-000000000000}"/>
          </ac:spMkLst>
        </pc:spChg>
      </pc:sldChg>
      <pc:sldChg chg="modSp add del">
        <pc:chgData name="May Olaug Horverak" userId="a7850010-3044-4b4d-9f15-38caa34ae48c" providerId="ADAL" clId="{A11211B2-9929-4A39-BD64-BCF539DCCDA3}" dt="2019-10-01T12:38:21.698" v="3583" actId="2696"/>
        <pc:sldMkLst>
          <pc:docMk/>
          <pc:sldMk cId="1806871164" sldId="260"/>
        </pc:sldMkLst>
        <pc:spChg chg="mod">
          <ac:chgData name="May Olaug Horverak" userId="a7850010-3044-4b4d-9f15-38caa34ae48c" providerId="ADAL" clId="{A11211B2-9929-4A39-BD64-BCF539DCCDA3}" dt="2019-10-01T12:37:13.729" v="3556" actId="20577"/>
          <ac:spMkLst>
            <pc:docMk/>
            <pc:sldMk cId="1806871164" sldId="260"/>
            <ac:spMk id="2" creationId="{00000000-0000-0000-0000-000000000000}"/>
          </ac:spMkLst>
        </pc:spChg>
        <pc:spChg chg="mod">
          <ac:chgData name="May Olaug Horverak" userId="a7850010-3044-4b4d-9f15-38caa34ae48c" providerId="ADAL" clId="{A11211B2-9929-4A39-BD64-BCF539DCCDA3}" dt="2019-10-01T12:37:17.498" v="3564" actId="20577"/>
          <ac:spMkLst>
            <pc:docMk/>
            <pc:sldMk cId="1806871164" sldId="260"/>
            <ac:spMk id="3" creationId="{00000000-0000-0000-0000-000000000000}"/>
          </ac:spMkLst>
        </pc:spChg>
      </pc:sldChg>
      <pc:sldChg chg="del">
        <pc:chgData name="May Olaug Horverak" userId="a7850010-3044-4b4d-9f15-38caa34ae48c" providerId="ADAL" clId="{A11211B2-9929-4A39-BD64-BCF539DCCDA3}" dt="2019-10-01T12:37:43.110" v="3566" actId="2696"/>
        <pc:sldMkLst>
          <pc:docMk/>
          <pc:sldMk cId="1477308397" sldId="290"/>
        </pc:sldMkLst>
      </pc:sldChg>
      <pc:sldChg chg="del">
        <pc:chgData name="May Olaug Horverak" userId="a7850010-3044-4b4d-9f15-38caa34ae48c" providerId="ADAL" clId="{A11211B2-9929-4A39-BD64-BCF539DCCDA3}" dt="2019-10-01T12:37:44.840" v="3567" actId="2696"/>
        <pc:sldMkLst>
          <pc:docMk/>
          <pc:sldMk cId="1008658657" sldId="291"/>
        </pc:sldMkLst>
      </pc:sldChg>
      <pc:sldChg chg="modSp modNotesTx">
        <pc:chgData name="May Olaug Horverak" userId="a7850010-3044-4b4d-9f15-38caa34ae48c" providerId="ADAL" clId="{A11211B2-9929-4A39-BD64-BCF539DCCDA3}" dt="2019-10-01T12:02:02.057" v="447" actId="20577"/>
        <pc:sldMkLst>
          <pc:docMk/>
          <pc:sldMk cId="2447871296" sldId="293"/>
        </pc:sldMkLst>
        <pc:spChg chg="mod">
          <ac:chgData name="May Olaug Horverak" userId="a7850010-3044-4b4d-9f15-38caa34ae48c" providerId="ADAL" clId="{A11211B2-9929-4A39-BD64-BCF539DCCDA3}" dt="2019-10-01T10:18:27.343" v="15" actId="20577"/>
          <ac:spMkLst>
            <pc:docMk/>
            <pc:sldMk cId="2447871296" sldId="293"/>
            <ac:spMk id="2" creationId="{9D7D2DE1-C3B1-1E4F-921E-D3E975C19BB7}"/>
          </ac:spMkLst>
        </pc:spChg>
      </pc:sldChg>
      <pc:sldChg chg="modSp modNotesTx">
        <pc:chgData name="May Olaug Horverak" userId="a7850010-3044-4b4d-9f15-38caa34ae48c" providerId="ADAL" clId="{A11211B2-9929-4A39-BD64-BCF539DCCDA3}" dt="2019-10-01T12:13:15.956" v="450" actId="1076"/>
        <pc:sldMkLst>
          <pc:docMk/>
          <pc:sldMk cId="2804743335" sldId="294"/>
        </pc:sldMkLst>
        <pc:spChg chg="mod">
          <ac:chgData name="May Olaug Horverak" userId="a7850010-3044-4b4d-9f15-38caa34ae48c" providerId="ADAL" clId="{A11211B2-9929-4A39-BD64-BCF539DCCDA3}" dt="2019-10-01T12:13:15.956" v="450" actId="1076"/>
          <ac:spMkLst>
            <pc:docMk/>
            <pc:sldMk cId="2804743335" sldId="294"/>
            <ac:spMk id="4" creationId="{AB6BAD5C-C00F-49E9-8D93-411FA1C2512F}"/>
          </ac:spMkLst>
        </pc:spChg>
      </pc:sldChg>
      <pc:sldChg chg="add del">
        <pc:chgData name="May Olaug Horverak" userId="a7850010-3044-4b4d-9f15-38caa34ae48c" providerId="ADAL" clId="{A11211B2-9929-4A39-BD64-BCF539DCCDA3}" dt="2019-10-01T12:16:33.132" v="459"/>
        <pc:sldMkLst>
          <pc:docMk/>
          <pc:sldMk cId="4138400201" sldId="295"/>
        </pc:sldMkLst>
      </pc:sldChg>
      <pc:sldChg chg="del">
        <pc:chgData name="May Olaug Horverak" userId="a7850010-3044-4b4d-9f15-38caa34ae48c" providerId="ADAL" clId="{A11211B2-9929-4A39-BD64-BCF539DCCDA3}" dt="2019-10-01T12:04:19.018" v="448" actId="2696"/>
        <pc:sldMkLst>
          <pc:docMk/>
          <pc:sldMk cId="2336975207" sldId="296"/>
        </pc:sldMkLst>
      </pc:sldChg>
      <pc:sldChg chg="add del">
        <pc:chgData name="May Olaug Horverak" userId="a7850010-3044-4b4d-9f15-38caa34ae48c" providerId="ADAL" clId="{A11211B2-9929-4A39-BD64-BCF539DCCDA3}" dt="2019-10-01T12:13:47.312" v="453" actId="2696"/>
        <pc:sldMkLst>
          <pc:docMk/>
          <pc:sldMk cId="4208087757" sldId="297"/>
        </pc:sldMkLst>
      </pc:sldChg>
      <pc:sldChg chg="del">
        <pc:chgData name="May Olaug Horverak" userId="a7850010-3044-4b4d-9f15-38caa34ae48c" providerId="ADAL" clId="{A11211B2-9929-4A39-BD64-BCF539DCCDA3}" dt="2019-10-01T12:15:59.644" v="454" actId="2696"/>
        <pc:sldMkLst>
          <pc:docMk/>
          <pc:sldMk cId="2332746684" sldId="299"/>
        </pc:sldMkLst>
      </pc:sldChg>
      <pc:sldChg chg="del">
        <pc:chgData name="May Olaug Horverak" userId="a7850010-3044-4b4d-9f15-38caa34ae48c" providerId="ADAL" clId="{A11211B2-9929-4A39-BD64-BCF539DCCDA3}" dt="2019-10-01T12:16:00.584" v="455" actId="2696"/>
        <pc:sldMkLst>
          <pc:docMk/>
          <pc:sldMk cId="2846295455" sldId="300"/>
        </pc:sldMkLst>
      </pc:sldChg>
      <pc:sldChg chg="del">
        <pc:chgData name="May Olaug Horverak" userId="a7850010-3044-4b4d-9f15-38caa34ae48c" providerId="ADAL" clId="{A11211B2-9929-4A39-BD64-BCF539DCCDA3}" dt="2019-10-01T12:16:01.450" v="456" actId="2696"/>
        <pc:sldMkLst>
          <pc:docMk/>
          <pc:sldMk cId="2947883939" sldId="301"/>
        </pc:sldMkLst>
      </pc:sldChg>
      <pc:sldChg chg="modSp add modNotesTx">
        <pc:chgData name="May Olaug Horverak" userId="a7850010-3044-4b4d-9f15-38caa34ae48c" providerId="ADAL" clId="{A11211B2-9929-4A39-BD64-BCF539DCCDA3}" dt="2019-10-01T12:24:08.584" v="2207" actId="20577"/>
        <pc:sldMkLst>
          <pc:docMk/>
          <pc:sldMk cId="772068603" sldId="302"/>
        </pc:sldMkLst>
        <pc:spChg chg="mod">
          <ac:chgData name="May Olaug Horverak" userId="a7850010-3044-4b4d-9f15-38caa34ae48c" providerId="ADAL" clId="{A11211B2-9929-4A39-BD64-BCF539DCCDA3}" dt="2019-10-01T12:17:24.008" v="530" actId="6549"/>
          <ac:spMkLst>
            <pc:docMk/>
            <pc:sldMk cId="772068603" sldId="302"/>
            <ac:spMk id="2" creationId="{7AAC5205-61E0-4088-92B6-1E478EB1C7CB}"/>
          </ac:spMkLst>
        </pc:spChg>
        <pc:spChg chg="mod">
          <ac:chgData name="May Olaug Horverak" userId="a7850010-3044-4b4d-9f15-38caa34ae48c" providerId="ADAL" clId="{A11211B2-9929-4A39-BD64-BCF539DCCDA3}" dt="2019-10-01T12:19:13.048" v="913" actId="6549"/>
          <ac:spMkLst>
            <pc:docMk/>
            <pc:sldMk cId="772068603" sldId="302"/>
            <ac:spMk id="3" creationId="{73BCE0EC-F33A-455E-8AA8-6856EEEC5F11}"/>
          </ac:spMkLst>
        </pc:spChg>
      </pc:sldChg>
      <pc:sldChg chg="del">
        <pc:chgData name="May Olaug Horverak" userId="a7850010-3044-4b4d-9f15-38caa34ae48c" providerId="ADAL" clId="{A11211B2-9929-4A39-BD64-BCF539DCCDA3}" dt="2019-10-01T12:16:02.280" v="457" actId="2696"/>
        <pc:sldMkLst>
          <pc:docMk/>
          <pc:sldMk cId="1398153487" sldId="302"/>
        </pc:sldMkLst>
      </pc:sldChg>
      <pc:sldChg chg="del">
        <pc:chgData name="May Olaug Horverak" userId="a7850010-3044-4b4d-9f15-38caa34ae48c" providerId="ADAL" clId="{A11211B2-9929-4A39-BD64-BCF539DCCDA3}" dt="2019-10-01T12:16:03.197" v="458" actId="2696"/>
        <pc:sldMkLst>
          <pc:docMk/>
          <pc:sldMk cId="855175880" sldId="303"/>
        </pc:sldMkLst>
      </pc:sldChg>
      <pc:sldChg chg="modNotesTx">
        <pc:chgData name="May Olaug Horverak" userId="a7850010-3044-4b4d-9f15-38caa34ae48c" providerId="ADAL" clId="{A11211B2-9929-4A39-BD64-BCF539DCCDA3}" dt="2019-10-01T12:25:11.459" v="2267" actId="20577"/>
        <pc:sldMkLst>
          <pc:docMk/>
          <pc:sldMk cId="4256277392" sldId="304"/>
        </pc:sldMkLst>
      </pc:sldChg>
      <pc:sldChg chg="modSp modNotesTx">
        <pc:chgData name="May Olaug Horverak" userId="a7850010-3044-4b4d-9f15-38caa34ae48c" providerId="ADAL" clId="{A11211B2-9929-4A39-BD64-BCF539DCCDA3}" dt="2019-10-01T12:29:07.059" v="2812" actId="20577"/>
        <pc:sldMkLst>
          <pc:docMk/>
          <pc:sldMk cId="1145130067" sldId="305"/>
        </pc:sldMkLst>
        <pc:spChg chg="mod">
          <ac:chgData name="May Olaug Horverak" userId="a7850010-3044-4b4d-9f15-38caa34ae48c" providerId="ADAL" clId="{A11211B2-9929-4A39-BD64-BCF539DCCDA3}" dt="2019-10-01T12:25:49.298" v="2321" actId="20577"/>
          <ac:spMkLst>
            <pc:docMk/>
            <pc:sldMk cId="1145130067" sldId="305"/>
            <ac:spMk id="2" creationId="{094B08D2-C2AA-42B6-9626-11661F1FA9B8}"/>
          </ac:spMkLst>
        </pc:spChg>
      </pc:sldChg>
      <pc:sldChg chg="del">
        <pc:chgData name="May Olaug Horverak" userId="a7850010-3044-4b4d-9f15-38caa34ae48c" providerId="ADAL" clId="{A11211B2-9929-4A39-BD64-BCF539DCCDA3}" dt="2019-10-01T12:25:52.460" v="2322" actId="2696"/>
        <pc:sldMkLst>
          <pc:docMk/>
          <pc:sldMk cId="1140886368" sldId="306"/>
        </pc:sldMkLst>
      </pc:sldChg>
      <pc:sldChg chg="del">
        <pc:chgData name="May Olaug Horverak" userId="a7850010-3044-4b4d-9f15-38caa34ae48c" providerId="ADAL" clId="{A11211B2-9929-4A39-BD64-BCF539DCCDA3}" dt="2019-10-01T12:25:55.837" v="2323" actId="2696"/>
        <pc:sldMkLst>
          <pc:docMk/>
          <pc:sldMk cId="52609163" sldId="307"/>
        </pc:sldMkLst>
      </pc:sldChg>
      <pc:sldChg chg="del">
        <pc:chgData name="May Olaug Horverak" userId="a7850010-3044-4b4d-9f15-38caa34ae48c" providerId="ADAL" clId="{A11211B2-9929-4A39-BD64-BCF539DCCDA3}" dt="2019-10-01T12:27:23.633" v="2475" actId="2696"/>
        <pc:sldMkLst>
          <pc:docMk/>
          <pc:sldMk cId="4175435287" sldId="308"/>
        </pc:sldMkLst>
      </pc:sldChg>
      <pc:sldChg chg="modNotesTx">
        <pc:chgData name="May Olaug Horverak" userId="a7850010-3044-4b4d-9f15-38caa34ae48c" providerId="ADAL" clId="{A11211B2-9929-4A39-BD64-BCF539DCCDA3}" dt="2019-10-01T12:32:52.792" v="3186" actId="20577"/>
        <pc:sldMkLst>
          <pc:docMk/>
          <pc:sldMk cId="2733326436" sldId="309"/>
        </pc:sldMkLst>
      </pc:sldChg>
      <pc:sldChg chg="modNotesTx">
        <pc:chgData name="May Olaug Horverak" userId="a7850010-3044-4b4d-9f15-38caa34ae48c" providerId="ADAL" clId="{A11211B2-9929-4A39-BD64-BCF539DCCDA3}" dt="2019-10-01T12:35:17.587" v="3527" actId="6549"/>
        <pc:sldMkLst>
          <pc:docMk/>
          <pc:sldMk cId="848357996" sldId="310"/>
        </pc:sldMkLst>
      </pc:sldChg>
      <pc:sldChg chg="delSp modNotesTx">
        <pc:chgData name="May Olaug Horverak" userId="a7850010-3044-4b4d-9f15-38caa34ae48c" providerId="ADAL" clId="{A11211B2-9929-4A39-BD64-BCF539DCCDA3}" dt="2019-10-01T12:35:56.341" v="3529" actId="20577"/>
        <pc:sldMkLst>
          <pc:docMk/>
          <pc:sldMk cId="2348186957" sldId="311"/>
        </pc:sldMkLst>
        <pc:picChg chg="del">
          <ac:chgData name="May Olaug Horverak" userId="a7850010-3044-4b4d-9f15-38caa34ae48c" providerId="ADAL" clId="{A11211B2-9929-4A39-BD64-BCF539DCCDA3}" dt="2019-10-01T12:35:28.842" v="3528" actId="478"/>
          <ac:picMkLst>
            <pc:docMk/>
            <pc:sldMk cId="2348186957" sldId="311"/>
            <ac:picMk id="5" creationId="{7C5470AE-9CBA-4CC0-A344-AFE37FF1A7F1}"/>
          </ac:picMkLst>
        </pc:picChg>
      </pc:sldChg>
      <pc:sldChg chg="del">
        <pc:chgData name="May Olaug Horverak" userId="a7850010-3044-4b4d-9f15-38caa34ae48c" providerId="ADAL" clId="{A11211B2-9929-4A39-BD64-BCF539DCCDA3}" dt="2019-10-01T12:36:54.398" v="3530" actId="2696"/>
        <pc:sldMkLst>
          <pc:docMk/>
          <pc:sldMk cId="424602802" sldId="312"/>
        </pc:sldMkLst>
      </pc:sldChg>
      <pc:sldChg chg="del">
        <pc:chgData name="May Olaug Horverak" userId="a7850010-3044-4b4d-9f15-38caa34ae48c" providerId="ADAL" clId="{A11211B2-9929-4A39-BD64-BCF539DCCDA3}" dt="2019-10-01T12:37:01.373" v="3531" actId="2696"/>
        <pc:sldMkLst>
          <pc:docMk/>
          <pc:sldMk cId="350459556" sldId="313"/>
        </pc:sldMkLst>
      </pc:sldChg>
      <pc:sldChg chg="del">
        <pc:chgData name="May Olaug Horverak" userId="a7850010-3044-4b4d-9f15-38caa34ae48c" providerId="ADAL" clId="{A11211B2-9929-4A39-BD64-BCF539DCCDA3}" dt="2019-10-01T12:39:25.173" v="3723" actId="2696"/>
        <pc:sldMkLst>
          <pc:docMk/>
          <pc:sldMk cId="832426866" sldId="314"/>
        </pc:sldMkLst>
      </pc:sldChg>
      <pc:sldChg chg="del">
        <pc:chgData name="May Olaug Horverak" userId="a7850010-3044-4b4d-9f15-38caa34ae48c" providerId="ADAL" clId="{A11211B2-9929-4A39-BD64-BCF539DCCDA3}" dt="2019-10-01T12:39:20.606" v="3720" actId="2696"/>
        <pc:sldMkLst>
          <pc:docMk/>
          <pc:sldMk cId="810342336" sldId="315"/>
        </pc:sldMkLst>
      </pc:sldChg>
      <pc:sldChg chg="del">
        <pc:chgData name="May Olaug Horverak" userId="a7850010-3044-4b4d-9f15-38caa34ae48c" providerId="ADAL" clId="{A11211B2-9929-4A39-BD64-BCF539DCCDA3}" dt="2019-10-01T12:39:21.058" v="3721" actId="2696"/>
        <pc:sldMkLst>
          <pc:docMk/>
          <pc:sldMk cId="77596620" sldId="316"/>
        </pc:sldMkLst>
      </pc:sldChg>
      <pc:sldChg chg="del">
        <pc:chgData name="May Olaug Horverak" userId="a7850010-3044-4b4d-9f15-38caa34ae48c" providerId="ADAL" clId="{A11211B2-9929-4A39-BD64-BCF539DCCDA3}" dt="2019-10-01T12:41:04.498" v="3732" actId="2696"/>
        <pc:sldMkLst>
          <pc:docMk/>
          <pc:sldMk cId="3951052381" sldId="317"/>
        </pc:sldMkLst>
      </pc:sldChg>
      <pc:sldChg chg="del">
        <pc:chgData name="May Olaug Horverak" userId="a7850010-3044-4b4d-9f15-38caa34ae48c" providerId="ADAL" clId="{A11211B2-9929-4A39-BD64-BCF539DCCDA3}" dt="2019-10-01T12:40:59.542" v="3731" actId="2696"/>
        <pc:sldMkLst>
          <pc:docMk/>
          <pc:sldMk cId="3049065565" sldId="318"/>
        </pc:sldMkLst>
      </pc:sldChg>
      <pc:sldChg chg="del">
        <pc:chgData name="May Olaug Horverak" userId="a7850010-3044-4b4d-9f15-38caa34ae48c" providerId="ADAL" clId="{A11211B2-9929-4A39-BD64-BCF539DCCDA3}" dt="2019-10-01T12:40:07.424" v="3725" actId="2696"/>
        <pc:sldMkLst>
          <pc:docMk/>
          <pc:sldMk cId="3735389808" sldId="319"/>
        </pc:sldMkLst>
      </pc:sldChg>
      <pc:sldChg chg="add del modNotesTx">
        <pc:chgData name="May Olaug Horverak" userId="a7850010-3044-4b4d-9f15-38caa34ae48c" providerId="ADAL" clId="{A11211B2-9929-4A39-BD64-BCF539DCCDA3}" dt="2019-10-01T12:39:21.692" v="3722" actId="2696"/>
        <pc:sldMkLst>
          <pc:docMk/>
          <pc:sldMk cId="4026894399" sldId="320"/>
        </pc:sldMkLst>
      </pc:sldChg>
      <pc:sldChg chg="add modNotesTx">
        <pc:chgData name="May Olaug Horverak" userId="a7850010-3044-4b4d-9f15-38caa34ae48c" providerId="ADAL" clId="{A11211B2-9929-4A39-BD64-BCF539DCCDA3}" dt="2019-10-01T12:45:04.364" v="4214" actId="6549"/>
        <pc:sldMkLst>
          <pc:docMk/>
          <pc:sldMk cId="3273715986" sldId="321"/>
        </pc:sldMkLst>
      </pc:sldChg>
      <pc:sldChg chg="add">
        <pc:chgData name="May Olaug Horverak" userId="a7850010-3044-4b4d-9f15-38caa34ae48c" providerId="ADAL" clId="{A11211B2-9929-4A39-BD64-BCF539DCCDA3}" dt="2019-10-01T12:40:04.209" v="3724"/>
        <pc:sldMkLst>
          <pc:docMk/>
          <pc:sldMk cId="374957991" sldId="322"/>
        </pc:sldMkLst>
      </pc:sldChg>
      <pc:sldChg chg="add modNotesTx">
        <pc:chgData name="May Olaug Horverak" userId="a7850010-3044-4b4d-9f15-38caa34ae48c" providerId="ADAL" clId="{A11211B2-9929-4A39-BD64-BCF539DCCDA3}" dt="2019-10-01T12:40:30.850" v="3730" actId="6549"/>
        <pc:sldMkLst>
          <pc:docMk/>
          <pc:sldMk cId="4259096427" sldId="323"/>
        </pc:sldMkLst>
      </pc:sldChg>
      <pc:sldChg chg="add">
        <pc:chgData name="May Olaug Horverak" userId="a7850010-3044-4b4d-9f15-38caa34ae48c" providerId="ADAL" clId="{A11211B2-9929-4A39-BD64-BCF539DCCDA3}" dt="2019-10-01T12:40:04.209" v="3724"/>
        <pc:sldMkLst>
          <pc:docMk/>
          <pc:sldMk cId="2796124148" sldId="324"/>
        </pc:sldMkLst>
      </pc:sldChg>
    </pc:docChg>
  </pc:docChgLst>
  <pc:docChgLst>
    <pc:chgData name="May Olaug Horverak" userId="a7850010-3044-4b4d-9f15-38caa34ae48c" providerId="ADAL" clId="{2C515673-5DFC-4B61-8BD3-E3325776A019}"/>
    <pc:docChg chg="undo custSel addSld modSld">
      <pc:chgData name="May Olaug Horverak" userId="a7850010-3044-4b4d-9f15-38caa34ae48c" providerId="ADAL" clId="{2C515673-5DFC-4B61-8BD3-E3325776A019}" dt="2019-10-01T09:59:43.803" v="1373" actId="20577"/>
      <pc:docMkLst>
        <pc:docMk/>
      </pc:docMkLst>
      <pc:sldChg chg="modSp">
        <pc:chgData name="May Olaug Horverak" userId="a7850010-3044-4b4d-9f15-38caa34ae48c" providerId="ADAL" clId="{2C515673-5DFC-4B61-8BD3-E3325776A019}" dt="2019-10-01T09:47:33.827" v="54" actId="14100"/>
        <pc:sldMkLst>
          <pc:docMk/>
          <pc:sldMk cId="2804743335" sldId="294"/>
        </pc:sldMkLst>
        <pc:spChg chg="mod">
          <ac:chgData name="May Olaug Horverak" userId="a7850010-3044-4b4d-9f15-38caa34ae48c" providerId="ADAL" clId="{2C515673-5DFC-4B61-8BD3-E3325776A019}" dt="2019-10-01T09:47:33.827" v="54" actId="14100"/>
          <ac:spMkLst>
            <pc:docMk/>
            <pc:sldMk cId="2804743335" sldId="294"/>
            <ac:spMk id="2" creationId="{00000000-0000-0000-0000-000000000000}"/>
          </ac:spMkLst>
        </pc:spChg>
      </pc:sldChg>
      <pc:sldChg chg="modSp">
        <pc:chgData name="May Olaug Horverak" userId="a7850010-3044-4b4d-9f15-38caa34ae48c" providerId="ADAL" clId="{2C515673-5DFC-4B61-8BD3-E3325776A019}" dt="2019-10-01T09:59:43.803" v="1373" actId="20577"/>
        <pc:sldMkLst>
          <pc:docMk/>
          <pc:sldMk cId="4138400201" sldId="295"/>
        </pc:sldMkLst>
        <pc:spChg chg="mod">
          <ac:chgData name="May Olaug Horverak" userId="a7850010-3044-4b4d-9f15-38caa34ae48c" providerId="ADAL" clId="{2C515673-5DFC-4B61-8BD3-E3325776A019}" dt="2019-10-01T09:59:43.803" v="1373" actId="20577"/>
          <ac:spMkLst>
            <pc:docMk/>
            <pc:sldMk cId="4138400201" sldId="295"/>
            <ac:spMk id="3" creationId="{00000000-0000-0000-0000-000000000000}"/>
          </ac:spMkLst>
        </pc:spChg>
      </pc:sldChg>
      <pc:sldChg chg="modSp">
        <pc:chgData name="May Olaug Horverak" userId="a7850010-3044-4b4d-9f15-38caa34ae48c" providerId="ADAL" clId="{2C515673-5DFC-4B61-8BD3-E3325776A019}" dt="2019-10-01T09:57:09.537" v="1366" actId="20577"/>
        <pc:sldMkLst>
          <pc:docMk/>
          <pc:sldMk cId="1854055684" sldId="298"/>
        </pc:sldMkLst>
        <pc:spChg chg="mod">
          <ac:chgData name="May Olaug Horverak" userId="a7850010-3044-4b4d-9f15-38caa34ae48c" providerId="ADAL" clId="{2C515673-5DFC-4B61-8BD3-E3325776A019}" dt="2019-10-01T09:57:09.537" v="1366" actId="20577"/>
          <ac:spMkLst>
            <pc:docMk/>
            <pc:sldMk cId="1854055684" sldId="298"/>
            <ac:spMk id="2" creationId="{00000000-0000-0000-0000-000000000000}"/>
          </ac:spMkLst>
        </pc:spChg>
      </pc:sldChg>
      <pc:sldChg chg="modSp">
        <pc:chgData name="May Olaug Horverak" userId="a7850010-3044-4b4d-9f15-38caa34ae48c" providerId="ADAL" clId="{2C515673-5DFC-4B61-8BD3-E3325776A019}" dt="2019-10-01T09:47:46.662" v="55" actId="14100"/>
        <pc:sldMkLst>
          <pc:docMk/>
          <pc:sldMk cId="4256277392" sldId="304"/>
        </pc:sldMkLst>
        <pc:spChg chg="mod">
          <ac:chgData name="May Olaug Horverak" userId="a7850010-3044-4b4d-9f15-38caa34ae48c" providerId="ADAL" clId="{2C515673-5DFC-4B61-8BD3-E3325776A019}" dt="2019-10-01T09:47:46.662" v="55" actId="14100"/>
          <ac:spMkLst>
            <pc:docMk/>
            <pc:sldMk cId="4256277392" sldId="304"/>
            <ac:spMk id="2" creationId="{00000000-0000-0000-0000-000000000000}"/>
          </ac:spMkLst>
        </pc:spChg>
      </pc:sldChg>
      <pc:sldChg chg="modSp">
        <pc:chgData name="May Olaug Horverak" userId="a7850010-3044-4b4d-9f15-38caa34ae48c" providerId="ADAL" clId="{2C515673-5DFC-4B61-8BD3-E3325776A019}" dt="2019-10-01T09:45:35.436" v="0" actId="20577"/>
        <pc:sldMkLst>
          <pc:docMk/>
          <pc:sldMk cId="1145130067" sldId="305"/>
        </pc:sldMkLst>
        <pc:spChg chg="mod">
          <ac:chgData name="May Olaug Horverak" userId="a7850010-3044-4b4d-9f15-38caa34ae48c" providerId="ADAL" clId="{2C515673-5DFC-4B61-8BD3-E3325776A019}" dt="2019-10-01T09:45:35.436" v="0" actId="20577"/>
          <ac:spMkLst>
            <pc:docMk/>
            <pc:sldMk cId="1145130067" sldId="305"/>
            <ac:spMk id="2" creationId="{094B08D2-C2AA-42B6-9626-11661F1FA9B8}"/>
          </ac:spMkLst>
        </pc:spChg>
      </pc:sldChg>
      <pc:sldChg chg="modSp">
        <pc:chgData name="May Olaug Horverak" userId="a7850010-3044-4b4d-9f15-38caa34ae48c" providerId="ADAL" clId="{2C515673-5DFC-4B61-8BD3-E3325776A019}" dt="2019-10-01T09:45:39.787" v="1" actId="20577"/>
        <pc:sldMkLst>
          <pc:docMk/>
          <pc:sldMk cId="1140886368" sldId="306"/>
        </pc:sldMkLst>
        <pc:spChg chg="mod">
          <ac:chgData name="May Olaug Horverak" userId="a7850010-3044-4b4d-9f15-38caa34ae48c" providerId="ADAL" clId="{2C515673-5DFC-4B61-8BD3-E3325776A019}" dt="2019-10-01T09:45:39.787" v="1" actId="20577"/>
          <ac:spMkLst>
            <pc:docMk/>
            <pc:sldMk cId="1140886368" sldId="306"/>
            <ac:spMk id="2" creationId="{61C4B288-1A73-41A7-B677-67E153C3045A}"/>
          </ac:spMkLst>
        </pc:spChg>
      </pc:sldChg>
      <pc:sldChg chg="modSp">
        <pc:chgData name="May Olaug Horverak" userId="a7850010-3044-4b4d-9f15-38caa34ae48c" providerId="ADAL" clId="{2C515673-5DFC-4B61-8BD3-E3325776A019}" dt="2019-10-01T09:45:43.754" v="2" actId="20577"/>
        <pc:sldMkLst>
          <pc:docMk/>
          <pc:sldMk cId="52609163" sldId="307"/>
        </pc:sldMkLst>
        <pc:spChg chg="mod">
          <ac:chgData name="May Olaug Horverak" userId="a7850010-3044-4b4d-9f15-38caa34ae48c" providerId="ADAL" clId="{2C515673-5DFC-4B61-8BD3-E3325776A019}" dt="2019-10-01T09:45:43.754" v="2" actId="20577"/>
          <ac:spMkLst>
            <pc:docMk/>
            <pc:sldMk cId="52609163" sldId="307"/>
            <ac:spMk id="2" creationId="{6EA60783-747C-40A3-A75A-E364FB09ABE9}"/>
          </ac:spMkLst>
        </pc:spChg>
      </pc:sldChg>
      <pc:sldChg chg="modSp">
        <pc:chgData name="May Olaug Horverak" userId="a7850010-3044-4b4d-9f15-38caa34ae48c" providerId="ADAL" clId="{2C515673-5DFC-4B61-8BD3-E3325776A019}" dt="2019-10-01T09:47:54.977" v="56" actId="14100"/>
        <pc:sldMkLst>
          <pc:docMk/>
          <pc:sldMk cId="2733326436" sldId="309"/>
        </pc:sldMkLst>
        <pc:spChg chg="mod">
          <ac:chgData name="May Olaug Horverak" userId="a7850010-3044-4b4d-9f15-38caa34ae48c" providerId="ADAL" clId="{2C515673-5DFC-4B61-8BD3-E3325776A019}" dt="2019-10-01T09:47:54.977" v="56" actId="14100"/>
          <ac:spMkLst>
            <pc:docMk/>
            <pc:sldMk cId="2733326436" sldId="309"/>
            <ac:spMk id="2" creationId="{00000000-0000-0000-0000-000000000000}"/>
          </ac:spMkLst>
        </pc:spChg>
      </pc:sldChg>
      <pc:sldChg chg="modSp">
        <pc:chgData name="May Olaug Horverak" userId="a7850010-3044-4b4d-9f15-38caa34ae48c" providerId="ADAL" clId="{2C515673-5DFC-4B61-8BD3-E3325776A019}" dt="2019-10-01T09:48:04.714" v="58" actId="20577"/>
        <pc:sldMkLst>
          <pc:docMk/>
          <pc:sldMk cId="832426866" sldId="314"/>
        </pc:sldMkLst>
        <pc:spChg chg="mod">
          <ac:chgData name="May Olaug Horverak" userId="a7850010-3044-4b4d-9f15-38caa34ae48c" providerId="ADAL" clId="{2C515673-5DFC-4B61-8BD3-E3325776A019}" dt="2019-10-01T09:48:04.714" v="58" actId="20577"/>
          <ac:spMkLst>
            <pc:docMk/>
            <pc:sldMk cId="832426866" sldId="314"/>
            <ac:spMk id="2" creationId="{00000000-0000-0000-0000-000000000000}"/>
          </ac:spMkLst>
        </pc:spChg>
      </pc:sldChg>
      <pc:sldChg chg="modSp add">
        <pc:chgData name="May Olaug Horverak" userId="a7850010-3044-4b4d-9f15-38caa34ae48c" providerId="ADAL" clId="{2C515673-5DFC-4B61-8BD3-E3325776A019}" dt="2019-10-01T09:48:11.847" v="59" actId="14100"/>
        <pc:sldMkLst>
          <pc:docMk/>
          <pc:sldMk cId="3951052381" sldId="317"/>
        </pc:sldMkLst>
        <pc:spChg chg="mod">
          <ac:chgData name="May Olaug Horverak" userId="a7850010-3044-4b4d-9f15-38caa34ae48c" providerId="ADAL" clId="{2C515673-5DFC-4B61-8BD3-E3325776A019}" dt="2019-10-01T09:48:11.847" v="59" actId="14100"/>
          <ac:spMkLst>
            <pc:docMk/>
            <pc:sldMk cId="3951052381" sldId="317"/>
            <ac:spMk id="9" creationId="{B4A84A85-2FCA-3748-A6D1-4180C9C6A4FA}"/>
          </ac:spMkLst>
        </pc:spChg>
      </pc:sldChg>
      <pc:sldChg chg="modSp add modNotesTx">
        <pc:chgData name="May Olaug Horverak" userId="a7850010-3044-4b4d-9f15-38caa34ae48c" providerId="ADAL" clId="{2C515673-5DFC-4B61-8BD3-E3325776A019}" dt="2019-10-01T09:53:37.800" v="1363" actId="313"/>
        <pc:sldMkLst>
          <pc:docMk/>
          <pc:sldMk cId="3049065565" sldId="318"/>
        </pc:sldMkLst>
        <pc:spChg chg="mod">
          <ac:chgData name="May Olaug Horverak" userId="a7850010-3044-4b4d-9f15-38caa34ae48c" providerId="ADAL" clId="{2C515673-5DFC-4B61-8BD3-E3325776A019}" dt="2019-10-01T09:48:33.657" v="112" actId="6549"/>
          <ac:spMkLst>
            <pc:docMk/>
            <pc:sldMk cId="3049065565" sldId="318"/>
            <ac:spMk id="2" creationId="{8D466D4C-57C1-4189-9B29-E13A44B82DC3}"/>
          </ac:spMkLst>
        </pc:spChg>
        <pc:spChg chg="mod">
          <ac:chgData name="May Olaug Horverak" userId="a7850010-3044-4b4d-9f15-38caa34ae48c" providerId="ADAL" clId="{2C515673-5DFC-4B61-8BD3-E3325776A019}" dt="2019-10-01T09:49:49.645" v="481" actId="6549"/>
          <ac:spMkLst>
            <pc:docMk/>
            <pc:sldMk cId="3049065565" sldId="318"/>
            <ac:spMk id="3" creationId="{36F7075E-BF39-496B-8116-4BA60C78E8C7}"/>
          </ac:spMkLst>
        </pc:spChg>
      </pc:sldChg>
      <pc:sldChg chg="add">
        <pc:chgData name="May Olaug Horverak" userId="a7850010-3044-4b4d-9f15-38caa34ae48c" providerId="ADAL" clId="{2C515673-5DFC-4B61-8BD3-E3325776A019}" dt="2019-10-01T09:46:54.219" v="3"/>
        <pc:sldMkLst>
          <pc:docMk/>
          <pc:sldMk cId="3735389808" sldId="319"/>
        </pc:sldMkLst>
      </pc:sldChg>
    </pc:docChg>
  </pc:docChgLst>
  <pc:docChgLst>
    <pc:chgData name="May Olaug Horverak" userId="a7850010-3044-4b4d-9f15-38caa34ae48c" providerId="ADAL" clId="{A96D4A4E-4ED0-4592-B514-002D0B355CB0}"/>
    <pc:docChg chg="undo custSel addSld delSld modSld sldOrd">
      <pc:chgData name="May Olaug Horverak" userId="a7850010-3044-4b4d-9f15-38caa34ae48c" providerId="ADAL" clId="{A96D4A4E-4ED0-4592-B514-002D0B355CB0}" dt="2020-05-05T14:19:02.826" v="1622" actId="1076"/>
      <pc:docMkLst>
        <pc:docMk/>
      </pc:docMkLst>
      <pc:sldChg chg="del">
        <pc:chgData name="May Olaug Horverak" userId="a7850010-3044-4b4d-9f15-38caa34ae48c" providerId="ADAL" clId="{A96D4A4E-4ED0-4592-B514-002D0B355CB0}" dt="2020-05-05T13:41:04.059" v="704" actId="47"/>
        <pc:sldMkLst>
          <pc:docMk/>
          <pc:sldMk cId="551140091" sldId="259"/>
        </pc:sldMkLst>
      </pc:sldChg>
      <pc:sldChg chg="addSp delSp add mod modNotesTx">
        <pc:chgData name="May Olaug Horverak" userId="a7850010-3044-4b4d-9f15-38caa34ae48c" providerId="ADAL" clId="{A96D4A4E-4ED0-4592-B514-002D0B355CB0}" dt="2020-05-05T13:33:03.783" v="671" actId="20577"/>
        <pc:sldMkLst>
          <pc:docMk/>
          <pc:sldMk cId="3792802746" sldId="268"/>
        </pc:sldMkLst>
        <pc:picChg chg="del">
          <ac:chgData name="May Olaug Horverak" userId="a7850010-3044-4b4d-9f15-38caa34ae48c" providerId="ADAL" clId="{A96D4A4E-4ED0-4592-B514-002D0B355CB0}" dt="2020-05-05T13:32:43.812" v="668" actId="478"/>
          <ac:picMkLst>
            <pc:docMk/>
            <pc:sldMk cId="3792802746" sldId="268"/>
            <ac:picMk id="7" creationId="{DA698C34-E588-492E-9732-E18268B13BA5}"/>
          </ac:picMkLst>
        </pc:picChg>
        <pc:picChg chg="add">
          <ac:chgData name="May Olaug Horverak" userId="a7850010-3044-4b4d-9f15-38caa34ae48c" providerId="ADAL" clId="{A96D4A4E-4ED0-4592-B514-002D0B355CB0}" dt="2020-05-05T13:32:44.383" v="669"/>
          <ac:picMkLst>
            <pc:docMk/>
            <pc:sldMk cId="3792802746" sldId="268"/>
            <ac:picMk id="8" creationId="{573E4197-310D-4065-8CE9-8091F92E08E1}"/>
          </ac:picMkLst>
        </pc:picChg>
      </pc:sldChg>
      <pc:sldChg chg="modSp mod">
        <pc:chgData name="May Olaug Horverak" userId="a7850010-3044-4b4d-9f15-38caa34ae48c" providerId="ADAL" clId="{A96D4A4E-4ED0-4592-B514-002D0B355CB0}" dt="2020-05-05T14:16:24.384" v="1584" actId="20577"/>
        <pc:sldMkLst>
          <pc:docMk/>
          <pc:sldMk cId="2804743335" sldId="294"/>
        </pc:sldMkLst>
        <pc:spChg chg="mod">
          <ac:chgData name="May Olaug Horverak" userId="a7850010-3044-4b4d-9f15-38caa34ae48c" providerId="ADAL" clId="{A96D4A4E-4ED0-4592-B514-002D0B355CB0}" dt="2020-05-05T14:16:24.384" v="1584" actId="20577"/>
          <ac:spMkLst>
            <pc:docMk/>
            <pc:sldMk cId="2804743335" sldId="294"/>
            <ac:spMk id="2" creationId="{00000000-0000-0000-0000-000000000000}"/>
          </ac:spMkLst>
        </pc:spChg>
        <pc:spChg chg="mod">
          <ac:chgData name="May Olaug Horverak" userId="a7850010-3044-4b4d-9f15-38caa34ae48c" providerId="ADAL" clId="{A96D4A4E-4ED0-4592-B514-002D0B355CB0}" dt="2020-05-05T14:15:49.917" v="1581" actId="14100"/>
          <ac:spMkLst>
            <pc:docMk/>
            <pc:sldMk cId="2804743335" sldId="294"/>
            <ac:spMk id="3" creationId="{00000000-0000-0000-0000-000000000000}"/>
          </ac:spMkLst>
        </pc:spChg>
        <pc:picChg chg="mod">
          <ac:chgData name="May Olaug Horverak" userId="a7850010-3044-4b4d-9f15-38caa34ae48c" providerId="ADAL" clId="{A96D4A4E-4ED0-4592-B514-002D0B355CB0}" dt="2020-05-05T14:15:43.855" v="1580" actId="1076"/>
          <ac:picMkLst>
            <pc:docMk/>
            <pc:sldMk cId="2804743335" sldId="294"/>
            <ac:picMk id="5" creationId="{A7F3959E-9B9D-E34F-9D1C-5FB02F4A1BE1}"/>
          </ac:picMkLst>
        </pc:picChg>
      </pc:sldChg>
      <pc:sldChg chg="addSp delSp mod">
        <pc:chgData name="May Olaug Horverak" userId="a7850010-3044-4b4d-9f15-38caa34ae48c" providerId="ADAL" clId="{A96D4A4E-4ED0-4592-B514-002D0B355CB0}" dt="2020-05-05T13:23:49.702" v="665"/>
        <pc:sldMkLst>
          <pc:docMk/>
          <pc:sldMk cId="4138400201" sldId="295"/>
        </pc:sldMkLst>
        <pc:picChg chg="add">
          <ac:chgData name="May Olaug Horverak" userId="a7850010-3044-4b4d-9f15-38caa34ae48c" providerId="ADAL" clId="{A96D4A4E-4ED0-4592-B514-002D0B355CB0}" dt="2020-05-05T13:23:43.369" v="664"/>
          <ac:picMkLst>
            <pc:docMk/>
            <pc:sldMk cId="4138400201" sldId="295"/>
            <ac:picMk id="8" creationId="{2531A217-93A1-489C-A7A3-1E2FADF9F0AB}"/>
          </ac:picMkLst>
        </pc:picChg>
        <pc:picChg chg="del">
          <ac:chgData name="May Olaug Horverak" userId="a7850010-3044-4b4d-9f15-38caa34ae48c" providerId="ADAL" clId="{A96D4A4E-4ED0-4592-B514-002D0B355CB0}" dt="2020-05-05T13:23:21.108" v="663" actId="478"/>
          <ac:picMkLst>
            <pc:docMk/>
            <pc:sldMk cId="4138400201" sldId="295"/>
            <ac:picMk id="9" creationId="{00000000-0000-0000-0000-000000000000}"/>
          </ac:picMkLst>
        </pc:picChg>
        <pc:picChg chg="add">
          <ac:chgData name="May Olaug Horverak" userId="a7850010-3044-4b4d-9f15-38caa34ae48c" providerId="ADAL" clId="{A96D4A4E-4ED0-4592-B514-002D0B355CB0}" dt="2020-05-05T13:23:49.702" v="665"/>
          <ac:picMkLst>
            <pc:docMk/>
            <pc:sldMk cId="4138400201" sldId="295"/>
            <ac:picMk id="10" creationId="{515BCE2B-0281-4785-A279-0CDEFC308D59}"/>
          </ac:picMkLst>
        </pc:picChg>
      </pc:sldChg>
      <pc:sldChg chg="add ord">
        <pc:chgData name="May Olaug Horverak" userId="a7850010-3044-4b4d-9f15-38caa34ae48c" providerId="ADAL" clId="{A96D4A4E-4ED0-4592-B514-002D0B355CB0}" dt="2020-05-05T14:12:44.673" v="1365"/>
        <pc:sldMkLst>
          <pc:docMk/>
          <pc:sldMk cId="3049065565" sldId="299"/>
        </pc:sldMkLst>
      </pc:sldChg>
      <pc:sldChg chg="modSp add mod">
        <pc:chgData name="May Olaug Horverak" userId="a7850010-3044-4b4d-9f15-38caa34ae48c" providerId="ADAL" clId="{A96D4A4E-4ED0-4592-B514-002D0B355CB0}" dt="2020-05-05T14:13:36.189" v="1565" actId="20577"/>
        <pc:sldMkLst>
          <pc:docMk/>
          <pc:sldMk cId="2584716926" sldId="301"/>
        </pc:sldMkLst>
        <pc:spChg chg="mod">
          <ac:chgData name="May Olaug Horverak" userId="a7850010-3044-4b4d-9f15-38caa34ae48c" providerId="ADAL" clId="{A96D4A4E-4ED0-4592-B514-002D0B355CB0}" dt="2020-05-05T14:13:02.958" v="1400" actId="20577"/>
          <ac:spMkLst>
            <pc:docMk/>
            <pc:sldMk cId="2584716926" sldId="301"/>
            <ac:spMk id="2" creationId="{B1850E11-AADB-4A9D-BB57-367E40544C29}"/>
          </ac:spMkLst>
        </pc:spChg>
        <pc:spChg chg="mod">
          <ac:chgData name="May Olaug Horverak" userId="a7850010-3044-4b4d-9f15-38caa34ae48c" providerId="ADAL" clId="{A96D4A4E-4ED0-4592-B514-002D0B355CB0}" dt="2020-05-05T14:13:36.189" v="1565" actId="20577"/>
          <ac:spMkLst>
            <pc:docMk/>
            <pc:sldMk cId="2584716926" sldId="301"/>
            <ac:spMk id="3" creationId="{2C73AF3E-026A-4696-B789-FF3AD502273A}"/>
          </ac:spMkLst>
        </pc:spChg>
      </pc:sldChg>
      <pc:sldChg chg="del">
        <pc:chgData name="May Olaug Horverak" userId="a7850010-3044-4b4d-9f15-38caa34ae48c" providerId="ADAL" clId="{A96D4A4E-4ED0-4592-B514-002D0B355CB0}" dt="2020-05-05T13:32:29.718" v="667" actId="47"/>
        <pc:sldMkLst>
          <pc:docMk/>
          <pc:sldMk cId="772068603" sldId="302"/>
        </pc:sldMkLst>
      </pc:sldChg>
      <pc:sldChg chg="modSp mod">
        <pc:chgData name="May Olaug Horverak" userId="a7850010-3044-4b4d-9f15-38caa34ae48c" providerId="ADAL" clId="{A96D4A4E-4ED0-4592-B514-002D0B355CB0}" dt="2020-05-05T14:17:27.249" v="1603" actId="113"/>
        <pc:sldMkLst>
          <pc:docMk/>
          <pc:sldMk cId="4256277392" sldId="304"/>
        </pc:sldMkLst>
        <pc:spChg chg="mod">
          <ac:chgData name="May Olaug Horverak" userId="a7850010-3044-4b4d-9f15-38caa34ae48c" providerId="ADAL" clId="{A96D4A4E-4ED0-4592-B514-002D0B355CB0}" dt="2020-05-05T14:17:27.249" v="1603" actId="113"/>
          <ac:spMkLst>
            <pc:docMk/>
            <pc:sldMk cId="4256277392" sldId="304"/>
            <ac:spMk id="2" creationId="{00000000-0000-0000-0000-000000000000}"/>
          </ac:spMkLst>
        </pc:spChg>
        <pc:spChg chg="mod">
          <ac:chgData name="May Olaug Horverak" userId="a7850010-3044-4b4d-9f15-38caa34ae48c" providerId="ADAL" clId="{A96D4A4E-4ED0-4592-B514-002D0B355CB0}" dt="2020-05-05T14:17:21.714" v="1602" actId="403"/>
          <ac:spMkLst>
            <pc:docMk/>
            <pc:sldMk cId="4256277392" sldId="304"/>
            <ac:spMk id="3" creationId="{00000000-0000-0000-0000-000000000000}"/>
          </ac:spMkLst>
        </pc:spChg>
      </pc:sldChg>
      <pc:sldChg chg="del">
        <pc:chgData name="May Olaug Horverak" userId="a7850010-3044-4b4d-9f15-38caa34ae48c" providerId="ADAL" clId="{A96D4A4E-4ED0-4592-B514-002D0B355CB0}" dt="2020-05-05T13:41:00.488" v="703" actId="47"/>
        <pc:sldMkLst>
          <pc:docMk/>
          <pc:sldMk cId="1145130067" sldId="305"/>
        </pc:sldMkLst>
      </pc:sldChg>
      <pc:sldChg chg="del">
        <pc:chgData name="May Olaug Horverak" userId="a7850010-3044-4b4d-9f15-38caa34ae48c" providerId="ADAL" clId="{A96D4A4E-4ED0-4592-B514-002D0B355CB0}" dt="2020-05-05T14:05:09.234" v="1194" actId="47"/>
        <pc:sldMkLst>
          <pc:docMk/>
          <pc:sldMk cId="2733326436" sldId="309"/>
        </pc:sldMkLst>
      </pc:sldChg>
      <pc:sldChg chg="del">
        <pc:chgData name="May Olaug Horverak" userId="a7850010-3044-4b4d-9f15-38caa34ae48c" providerId="ADAL" clId="{A96D4A4E-4ED0-4592-B514-002D0B355CB0}" dt="2020-05-05T14:05:10.986" v="1195" actId="47"/>
        <pc:sldMkLst>
          <pc:docMk/>
          <pc:sldMk cId="848357996" sldId="310"/>
        </pc:sldMkLst>
      </pc:sldChg>
      <pc:sldChg chg="del">
        <pc:chgData name="May Olaug Horverak" userId="a7850010-3044-4b4d-9f15-38caa34ae48c" providerId="ADAL" clId="{A96D4A4E-4ED0-4592-B514-002D0B355CB0}" dt="2020-05-05T14:05:13.201" v="1196" actId="47"/>
        <pc:sldMkLst>
          <pc:docMk/>
          <pc:sldMk cId="2348186957" sldId="311"/>
        </pc:sldMkLst>
      </pc:sldChg>
      <pc:sldChg chg="delSp add mod">
        <pc:chgData name="May Olaug Horverak" userId="a7850010-3044-4b4d-9f15-38caa34ae48c" providerId="ADAL" clId="{A96D4A4E-4ED0-4592-B514-002D0B355CB0}" dt="2020-05-05T14:15:14.153" v="1567" actId="478"/>
        <pc:sldMkLst>
          <pc:docMk/>
          <pc:sldMk cId="3837101176" sldId="313"/>
        </pc:sldMkLst>
        <pc:picChg chg="del">
          <ac:chgData name="May Olaug Horverak" userId="a7850010-3044-4b4d-9f15-38caa34ae48c" providerId="ADAL" clId="{A96D4A4E-4ED0-4592-B514-002D0B355CB0}" dt="2020-05-05T14:15:14.153" v="1567" actId="478"/>
          <ac:picMkLst>
            <pc:docMk/>
            <pc:sldMk cId="3837101176" sldId="313"/>
            <ac:picMk id="11" creationId="{88616D04-95BD-45FF-9B23-CE72827E0A0F}"/>
          </ac:picMkLst>
        </pc:picChg>
      </pc:sldChg>
      <pc:sldChg chg="add">
        <pc:chgData name="May Olaug Horverak" userId="a7850010-3044-4b4d-9f15-38caa34ae48c" providerId="ADAL" clId="{A96D4A4E-4ED0-4592-B514-002D0B355CB0}" dt="2020-05-05T14:05:20.027" v="1197"/>
        <pc:sldMkLst>
          <pc:docMk/>
          <pc:sldMk cId="188300793" sldId="315"/>
        </pc:sldMkLst>
      </pc:sldChg>
      <pc:sldChg chg="add modNotesTx">
        <pc:chgData name="May Olaug Horverak" userId="a7850010-3044-4b4d-9f15-38caa34ae48c" providerId="ADAL" clId="{A96D4A4E-4ED0-4592-B514-002D0B355CB0}" dt="2020-05-05T14:00:10.888" v="1193" actId="20577"/>
        <pc:sldMkLst>
          <pc:docMk/>
          <pc:sldMk cId="2313557691" sldId="316"/>
        </pc:sldMkLst>
      </pc:sldChg>
      <pc:sldChg chg="delSp add mod">
        <pc:chgData name="May Olaug Horverak" userId="a7850010-3044-4b4d-9f15-38caa34ae48c" providerId="ADAL" clId="{A96D4A4E-4ED0-4592-B514-002D0B355CB0}" dt="2020-05-05T13:35:28.055" v="702" actId="478"/>
        <pc:sldMkLst>
          <pc:docMk/>
          <pc:sldMk cId="919520266" sldId="320"/>
        </pc:sldMkLst>
        <pc:picChg chg="del">
          <ac:chgData name="May Olaug Horverak" userId="a7850010-3044-4b4d-9f15-38caa34ae48c" providerId="ADAL" clId="{A96D4A4E-4ED0-4592-B514-002D0B355CB0}" dt="2020-05-05T13:35:28.055" v="702" actId="478"/>
          <ac:picMkLst>
            <pc:docMk/>
            <pc:sldMk cId="919520266" sldId="320"/>
            <ac:picMk id="7" creationId="{48113168-FF27-477F-92CF-5257378F0F5C}"/>
          </ac:picMkLst>
        </pc:picChg>
      </pc:sldChg>
      <pc:sldChg chg="del">
        <pc:chgData name="May Olaug Horverak" userId="a7850010-3044-4b4d-9f15-38caa34ae48c" providerId="ADAL" clId="{A96D4A4E-4ED0-4592-B514-002D0B355CB0}" dt="2020-05-05T14:15:11.202" v="1566" actId="47"/>
        <pc:sldMkLst>
          <pc:docMk/>
          <pc:sldMk cId="3273715986" sldId="321"/>
        </pc:sldMkLst>
      </pc:sldChg>
      <pc:sldChg chg="modSp mod">
        <pc:chgData name="May Olaug Horverak" userId="a7850010-3044-4b4d-9f15-38caa34ae48c" providerId="ADAL" clId="{A96D4A4E-4ED0-4592-B514-002D0B355CB0}" dt="2020-05-05T14:19:02.826" v="1622" actId="1076"/>
        <pc:sldMkLst>
          <pc:docMk/>
          <pc:sldMk cId="374957991" sldId="322"/>
        </pc:sldMkLst>
        <pc:spChg chg="mod">
          <ac:chgData name="May Olaug Horverak" userId="a7850010-3044-4b4d-9f15-38caa34ae48c" providerId="ADAL" clId="{A96D4A4E-4ED0-4592-B514-002D0B355CB0}" dt="2020-05-05T14:19:02.826" v="1622" actId="1076"/>
          <ac:spMkLst>
            <pc:docMk/>
            <pc:sldMk cId="374957991" sldId="322"/>
            <ac:spMk id="9" creationId="{B4A84A85-2FCA-3748-A6D1-4180C9C6A4FA}"/>
          </ac:spMkLst>
        </pc:spChg>
        <pc:spChg chg="mod">
          <ac:chgData name="May Olaug Horverak" userId="a7850010-3044-4b4d-9f15-38caa34ae48c" providerId="ADAL" clId="{A96D4A4E-4ED0-4592-B514-002D0B355CB0}" dt="2020-05-05T14:18:25.142" v="1620" actId="27636"/>
          <ac:spMkLst>
            <pc:docMk/>
            <pc:sldMk cId="374957991" sldId="322"/>
            <ac:spMk id="10" creationId="{38D6C3DC-95C7-F147-8C39-FD74742985EE}"/>
          </ac:spMkLst>
        </pc:spChg>
      </pc:sldChg>
      <pc:sldChg chg="del">
        <pc:chgData name="May Olaug Horverak" userId="a7850010-3044-4b4d-9f15-38caa34ae48c" providerId="ADAL" clId="{A96D4A4E-4ED0-4592-B514-002D0B355CB0}" dt="2020-05-05T14:12:12.633" v="1363" actId="47"/>
        <pc:sldMkLst>
          <pc:docMk/>
          <pc:sldMk cId="4259096427" sldId="323"/>
        </pc:sldMkLst>
      </pc:sldChg>
      <pc:sldChg chg="add modNotesTx">
        <pc:chgData name="May Olaug Horverak" userId="a7850010-3044-4b4d-9f15-38caa34ae48c" providerId="ADAL" clId="{A96D4A4E-4ED0-4592-B514-002D0B355CB0}" dt="2020-05-05T13:55:23.963" v="1026" actId="20577"/>
        <pc:sldMkLst>
          <pc:docMk/>
          <pc:sldMk cId="2974804119" sldId="325"/>
        </pc:sldMkLst>
      </pc:sldChg>
      <pc:sldChg chg="add modNotesTx">
        <pc:chgData name="May Olaug Horverak" userId="a7850010-3044-4b4d-9f15-38caa34ae48c" providerId="ADAL" clId="{A96D4A4E-4ED0-4592-B514-002D0B355CB0}" dt="2020-05-05T13:58:03.653" v="1192" actId="20577"/>
        <pc:sldMkLst>
          <pc:docMk/>
          <pc:sldMk cId="3495972568" sldId="326"/>
        </pc:sldMkLst>
      </pc:sldChg>
      <pc:sldChg chg="add modNotesTx">
        <pc:chgData name="May Olaug Horverak" userId="a7850010-3044-4b4d-9f15-38caa34ae48c" providerId="ADAL" clId="{A96D4A4E-4ED0-4592-B514-002D0B355CB0}" dt="2020-05-05T14:06:02.095" v="1198" actId="20577"/>
        <pc:sldMkLst>
          <pc:docMk/>
          <pc:sldMk cId="3740574278" sldId="327"/>
        </pc:sldMkLst>
      </pc:sldChg>
      <pc:sldChg chg="add modNotesTx">
        <pc:chgData name="May Olaug Horverak" userId="a7850010-3044-4b4d-9f15-38caa34ae48c" providerId="ADAL" clId="{A96D4A4E-4ED0-4592-B514-002D0B355CB0}" dt="2020-05-05T14:06:22.674" v="1199" actId="20577"/>
        <pc:sldMkLst>
          <pc:docMk/>
          <pc:sldMk cId="83417961" sldId="328"/>
        </pc:sldMkLst>
      </pc:sldChg>
      <pc:sldChg chg="add modNotesTx">
        <pc:chgData name="May Olaug Horverak" userId="a7850010-3044-4b4d-9f15-38caa34ae48c" providerId="ADAL" clId="{A96D4A4E-4ED0-4592-B514-002D0B355CB0}" dt="2020-05-05T14:06:49.727" v="1200" actId="6549"/>
        <pc:sldMkLst>
          <pc:docMk/>
          <pc:sldMk cId="1451068593" sldId="329"/>
        </pc:sldMkLst>
      </pc:sldChg>
      <pc:sldChg chg="add modNotesTx">
        <pc:chgData name="May Olaug Horverak" userId="a7850010-3044-4b4d-9f15-38caa34ae48c" providerId="ADAL" clId="{A96D4A4E-4ED0-4592-B514-002D0B355CB0}" dt="2020-05-05T14:08:39.406" v="1357" actId="6549"/>
        <pc:sldMkLst>
          <pc:docMk/>
          <pc:sldMk cId="746634923" sldId="330"/>
        </pc:sldMkLst>
      </pc:sldChg>
      <pc:sldChg chg="add">
        <pc:chgData name="May Olaug Horverak" userId="a7850010-3044-4b4d-9f15-38caa34ae48c" providerId="ADAL" clId="{A96D4A4E-4ED0-4592-B514-002D0B355CB0}" dt="2020-05-05T14:05:20.027" v="1197"/>
        <pc:sldMkLst>
          <pc:docMk/>
          <pc:sldMk cId="3450407638" sldId="331"/>
        </pc:sldMkLst>
      </pc:sldChg>
      <pc:sldChg chg="add">
        <pc:chgData name="May Olaug Horverak" userId="a7850010-3044-4b4d-9f15-38caa34ae48c" providerId="ADAL" clId="{A96D4A4E-4ED0-4592-B514-002D0B355CB0}" dt="2020-05-05T14:05:20.027" v="1197"/>
        <pc:sldMkLst>
          <pc:docMk/>
          <pc:sldMk cId="1079791282" sldId="332"/>
        </pc:sldMkLst>
      </pc:sldChg>
      <pc:sldChg chg="add">
        <pc:chgData name="May Olaug Horverak" userId="a7850010-3044-4b4d-9f15-38caa34ae48c" providerId="ADAL" clId="{A96D4A4E-4ED0-4592-B514-002D0B355CB0}" dt="2020-05-05T14:05:20.027" v="1197"/>
        <pc:sldMkLst>
          <pc:docMk/>
          <pc:sldMk cId="1250377918" sldId="333"/>
        </pc:sldMkLst>
      </pc:sldChg>
      <pc:sldChg chg="add">
        <pc:chgData name="May Olaug Horverak" userId="a7850010-3044-4b4d-9f15-38caa34ae48c" providerId="ADAL" clId="{A96D4A4E-4ED0-4592-B514-002D0B355CB0}" dt="2020-05-05T14:05:20.027" v="1197"/>
        <pc:sldMkLst>
          <pc:docMk/>
          <pc:sldMk cId="3355355063" sldId="334"/>
        </pc:sldMkLst>
      </pc:sldChg>
      <pc:sldChg chg="delSp add mod">
        <pc:chgData name="May Olaug Horverak" userId="a7850010-3044-4b4d-9f15-38caa34ae48c" providerId="ADAL" clId="{A96D4A4E-4ED0-4592-B514-002D0B355CB0}" dt="2020-05-05T13:55:58.494" v="1027" actId="478"/>
        <pc:sldMkLst>
          <pc:docMk/>
          <pc:sldMk cId="1807330908" sldId="335"/>
        </pc:sldMkLst>
        <pc:picChg chg="del">
          <ac:chgData name="May Olaug Horverak" userId="a7850010-3044-4b4d-9f15-38caa34ae48c" providerId="ADAL" clId="{A96D4A4E-4ED0-4592-B514-002D0B355CB0}" dt="2020-05-05T13:55:58.494" v="1027" actId="478"/>
          <ac:picMkLst>
            <pc:docMk/>
            <pc:sldMk cId="1807330908" sldId="335"/>
            <ac:picMk id="10" creationId="{CB8269D8-EF47-4C4A-8E6E-F70A8445013C}"/>
          </ac:picMkLst>
        </pc:picChg>
      </pc:sldChg>
      <pc:sldChg chg="add modNotesTx">
        <pc:chgData name="May Olaug Horverak" userId="a7850010-3044-4b4d-9f15-38caa34ae48c" providerId="ADAL" clId="{A96D4A4E-4ED0-4592-B514-002D0B355CB0}" dt="2020-05-05T13:23:13.761" v="662" actId="20577"/>
        <pc:sldMkLst>
          <pc:docMk/>
          <pc:sldMk cId="1507594963" sldId="337"/>
        </pc:sldMkLst>
      </pc:sldChg>
      <pc:sldChg chg="add">
        <pc:chgData name="May Olaug Horverak" userId="a7850010-3044-4b4d-9f15-38caa34ae48c" providerId="ADAL" clId="{A96D4A4E-4ED0-4592-B514-002D0B355CB0}" dt="2020-05-05T13:32:23.068" v="666"/>
        <pc:sldMkLst>
          <pc:docMk/>
          <pc:sldMk cId="3114576948" sldId="338"/>
        </pc:sldMkLst>
      </pc:sldChg>
      <pc:sldChg chg="add">
        <pc:chgData name="May Olaug Horverak" userId="a7850010-3044-4b4d-9f15-38caa34ae48c" providerId="ADAL" clId="{A96D4A4E-4ED0-4592-B514-002D0B355CB0}" dt="2020-05-05T13:32:23.068" v="666"/>
        <pc:sldMkLst>
          <pc:docMk/>
          <pc:sldMk cId="2363472488" sldId="339"/>
        </pc:sldMkLst>
      </pc:sldChg>
      <pc:sldChg chg="add modNotesTx">
        <pc:chgData name="May Olaug Horverak" userId="a7850010-3044-4b4d-9f15-38caa34ae48c" providerId="ADAL" clId="{A96D4A4E-4ED0-4592-B514-002D0B355CB0}" dt="2020-05-05T13:34:58.206" v="701" actId="20577"/>
        <pc:sldMkLst>
          <pc:docMk/>
          <pc:sldMk cId="4003205566" sldId="340"/>
        </pc:sldMkLst>
      </pc:sldChg>
      <pc:sldChg chg="addSp delSp modSp add mod modNotesTx">
        <pc:chgData name="May Olaug Horverak" userId="a7850010-3044-4b4d-9f15-38caa34ae48c" providerId="ADAL" clId="{A96D4A4E-4ED0-4592-B514-002D0B355CB0}" dt="2020-05-05T13:48:08.115" v="749" actId="20577"/>
        <pc:sldMkLst>
          <pc:docMk/>
          <pc:sldMk cId="2238900959" sldId="341"/>
        </pc:sldMkLst>
        <pc:spChg chg="add del">
          <ac:chgData name="May Olaug Horverak" userId="a7850010-3044-4b4d-9f15-38caa34ae48c" providerId="ADAL" clId="{A96D4A4E-4ED0-4592-B514-002D0B355CB0}" dt="2020-05-05T13:47:15.126" v="710"/>
          <ac:spMkLst>
            <pc:docMk/>
            <pc:sldMk cId="2238900959" sldId="341"/>
            <ac:spMk id="11" creationId="{A056B5D3-E006-43E6-92C7-2468EDA6E4E4}"/>
          </ac:spMkLst>
        </pc:spChg>
        <pc:picChg chg="del">
          <ac:chgData name="May Olaug Horverak" userId="a7850010-3044-4b4d-9f15-38caa34ae48c" providerId="ADAL" clId="{A96D4A4E-4ED0-4592-B514-002D0B355CB0}" dt="2020-05-05T13:46:50.444" v="706" actId="478"/>
          <ac:picMkLst>
            <pc:docMk/>
            <pc:sldMk cId="2238900959" sldId="341"/>
            <ac:picMk id="12" creationId="{86BFAC70-0FF2-445B-A607-4BDE042231C1}"/>
          </ac:picMkLst>
        </pc:picChg>
        <pc:picChg chg="add del mod">
          <ac:chgData name="May Olaug Horverak" userId="a7850010-3044-4b4d-9f15-38caa34ae48c" providerId="ADAL" clId="{A96D4A4E-4ED0-4592-B514-002D0B355CB0}" dt="2020-05-05T13:47:15.126" v="710"/>
          <ac:picMkLst>
            <pc:docMk/>
            <pc:sldMk cId="2238900959" sldId="341"/>
            <ac:picMk id="13" creationId="{D3FF7E27-71C7-4E65-92B9-37DE8B013AF0}"/>
          </ac:picMkLst>
        </pc:picChg>
        <pc:picChg chg="add mod">
          <ac:chgData name="May Olaug Horverak" userId="a7850010-3044-4b4d-9f15-38caa34ae48c" providerId="ADAL" clId="{A96D4A4E-4ED0-4592-B514-002D0B355CB0}" dt="2020-05-05T13:47:19.140" v="712" actId="1076"/>
          <ac:picMkLst>
            <pc:docMk/>
            <pc:sldMk cId="2238900959" sldId="341"/>
            <ac:picMk id="14" creationId="{5E84B4AE-080B-46C7-8EF6-2FDDB0E6CE95}"/>
          </ac:picMkLst>
        </pc:picChg>
      </pc:sldChg>
      <pc:sldChg chg="addSp delSp add mod modNotesTx">
        <pc:chgData name="May Olaug Horverak" userId="a7850010-3044-4b4d-9f15-38caa34ae48c" providerId="ADAL" clId="{A96D4A4E-4ED0-4592-B514-002D0B355CB0}" dt="2020-05-05T13:49:48.940" v="821" actId="20577"/>
        <pc:sldMkLst>
          <pc:docMk/>
          <pc:sldMk cId="1190873855" sldId="342"/>
        </pc:sldMkLst>
        <pc:picChg chg="add del">
          <ac:chgData name="May Olaug Horverak" userId="a7850010-3044-4b4d-9f15-38caa34ae48c" providerId="ADAL" clId="{A96D4A4E-4ED0-4592-B514-002D0B355CB0}" dt="2020-05-05T13:47:00.979" v="708" actId="478"/>
          <ac:picMkLst>
            <pc:docMk/>
            <pc:sldMk cId="1190873855" sldId="342"/>
            <ac:picMk id="7" creationId="{07ADF70C-A660-42D9-BCD8-E6413F81B988}"/>
          </ac:picMkLst>
        </pc:picChg>
      </pc:sldChg>
      <pc:sldChg chg="addSp delSp modSp add mod">
        <pc:chgData name="May Olaug Horverak" userId="a7850010-3044-4b4d-9f15-38caa34ae48c" providerId="ADAL" clId="{A96D4A4E-4ED0-4592-B514-002D0B355CB0}" dt="2020-05-05T14:10:26.964" v="1361" actId="14100"/>
        <pc:sldMkLst>
          <pc:docMk/>
          <pc:sldMk cId="2668942016" sldId="343"/>
        </pc:sldMkLst>
        <pc:picChg chg="add mod">
          <ac:chgData name="May Olaug Horverak" userId="a7850010-3044-4b4d-9f15-38caa34ae48c" providerId="ADAL" clId="{A96D4A4E-4ED0-4592-B514-002D0B355CB0}" dt="2020-05-05T14:10:26.964" v="1361" actId="14100"/>
          <ac:picMkLst>
            <pc:docMk/>
            <pc:sldMk cId="2668942016" sldId="343"/>
            <ac:picMk id="7" creationId="{4FA47FC1-8455-498A-B35E-E8DE85602C41}"/>
          </ac:picMkLst>
        </pc:picChg>
        <pc:picChg chg="del">
          <ac:chgData name="May Olaug Horverak" userId="a7850010-3044-4b4d-9f15-38caa34ae48c" providerId="ADAL" clId="{A96D4A4E-4ED0-4592-B514-002D0B355CB0}" dt="2020-05-05T14:10:16.110" v="1359" actId="478"/>
          <ac:picMkLst>
            <pc:docMk/>
            <pc:sldMk cId="2668942016" sldId="343"/>
            <ac:picMk id="8" creationId="{099F981F-5511-4B87-8538-FA4A32829FB6}"/>
          </ac:picMkLst>
        </pc:picChg>
      </pc:sldChg>
    </pc:docChg>
  </pc:docChgLst>
  <pc:docChgLst>
    <pc:chgData name="May Olaug Horverak" userId="a7850010-3044-4b4d-9f15-38caa34ae48c" providerId="ADAL" clId="{A6FA5DAB-1FE4-4431-8595-74DEDA8CEB1A}"/>
    <pc:docChg chg="custSel modSld">
      <pc:chgData name="May Olaug Horverak" userId="a7850010-3044-4b4d-9f15-38caa34ae48c" providerId="ADAL" clId="{A6FA5DAB-1FE4-4431-8595-74DEDA8CEB1A}" dt="2020-05-14T14:46:21.906" v="593" actId="14100"/>
      <pc:docMkLst>
        <pc:docMk/>
      </pc:docMkLst>
      <pc:sldChg chg="modSp mod">
        <pc:chgData name="May Olaug Horverak" userId="a7850010-3044-4b4d-9f15-38caa34ae48c" providerId="ADAL" clId="{A6FA5DAB-1FE4-4431-8595-74DEDA8CEB1A}" dt="2020-05-14T14:46:21.906" v="593" actId="14100"/>
        <pc:sldMkLst>
          <pc:docMk/>
          <pc:sldMk cId="2447871296" sldId="293"/>
        </pc:sldMkLst>
        <pc:spChg chg="mod">
          <ac:chgData name="May Olaug Horverak" userId="a7850010-3044-4b4d-9f15-38caa34ae48c" providerId="ADAL" clId="{A6FA5DAB-1FE4-4431-8595-74DEDA8CEB1A}" dt="2020-05-14T14:46:21.906" v="593" actId="14100"/>
          <ac:spMkLst>
            <pc:docMk/>
            <pc:sldMk cId="2447871296" sldId="293"/>
            <ac:spMk id="2" creationId="{9D7D2DE1-C3B1-1E4F-921E-D3E975C19BB7}"/>
          </ac:spMkLst>
        </pc:spChg>
      </pc:sldChg>
      <pc:sldChg chg="modNotesTx">
        <pc:chgData name="May Olaug Horverak" userId="a7850010-3044-4b4d-9f15-38caa34ae48c" providerId="ADAL" clId="{A6FA5DAB-1FE4-4431-8595-74DEDA8CEB1A}" dt="2020-05-06T08:29:39.016" v="12" actId="20577"/>
        <pc:sldMkLst>
          <pc:docMk/>
          <pc:sldMk cId="2804743335" sldId="294"/>
        </pc:sldMkLst>
      </pc:sldChg>
      <pc:sldChg chg="modNotesTx">
        <pc:chgData name="May Olaug Horverak" userId="a7850010-3044-4b4d-9f15-38caa34ae48c" providerId="ADAL" clId="{A6FA5DAB-1FE4-4431-8595-74DEDA8CEB1A}" dt="2020-05-14T13:25:29.482" v="380" actId="20577"/>
        <pc:sldMkLst>
          <pc:docMk/>
          <pc:sldMk cId="4138400201" sldId="295"/>
        </pc:sldMkLst>
      </pc:sldChg>
      <pc:sldChg chg="modNotesTx">
        <pc:chgData name="May Olaug Horverak" userId="a7850010-3044-4b4d-9f15-38caa34ae48c" providerId="ADAL" clId="{A6FA5DAB-1FE4-4431-8595-74DEDA8CEB1A}" dt="2020-05-06T08:30:15.738" v="29" actId="20577"/>
        <pc:sldMkLst>
          <pc:docMk/>
          <pc:sldMk cId="1854055684" sldId="298"/>
        </pc:sldMkLst>
      </pc:sldChg>
      <pc:sldChg chg="modSp mod">
        <pc:chgData name="May Olaug Horverak" userId="a7850010-3044-4b4d-9f15-38caa34ae48c" providerId="ADAL" clId="{A6FA5DAB-1FE4-4431-8595-74DEDA8CEB1A}" dt="2020-05-14T13:40:28.889" v="581" actId="20577"/>
        <pc:sldMkLst>
          <pc:docMk/>
          <pc:sldMk cId="3049065565" sldId="299"/>
        </pc:sldMkLst>
        <pc:spChg chg="mod">
          <ac:chgData name="May Olaug Horverak" userId="a7850010-3044-4b4d-9f15-38caa34ae48c" providerId="ADAL" clId="{A6FA5DAB-1FE4-4431-8595-74DEDA8CEB1A}" dt="2020-05-14T13:40:28.889" v="581" actId="20577"/>
          <ac:spMkLst>
            <pc:docMk/>
            <pc:sldMk cId="3049065565" sldId="299"/>
            <ac:spMk id="5" creationId="{5B5E96F3-5181-4AE6-A7AA-B7002B8A7256}"/>
          </ac:spMkLst>
        </pc:spChg>
      </pc:sldChg>
      <pc:sldChg chg="modNotesTx">
        <pc:chgData name="May Olaug Horverak" userId="a7850010-3044-4b4d-9f15-38caa34ae48c" providerId="ADAL" clId="{A6FA5DAB-1FE4-4431-8595-74DEDA8CEB1A}" dt="2020-05-14T13:29:38.403" v="440" actId="20577"/>
        <pc:sldMkLst>
          <pc:docMk/>
          <pc:sldMk cId="4256277392" sldId="304"/>
        </pc:sldMkLst>
      </pc:sldChg>
      <pc:sldChg chg="modNotesTx">
        <pc:chgData name="May Olaug Horverak" userId="a7850010-3044-4b4d-9f15-38caa34ae48c" providerId="ADAL" clId="{A6FA5DAB-1FE4-4431-8595-74DEDA8CEB1A}" dt="2020-05-14T14:25:00.484" v="582" actId="20577"/>
        <pc:sldMkLst>
          <pc:docMk/>
          <pc:sldMk cId="3837101176" sldId="313"/>
        </pc:sldMkLst>
      </pc:sldChg>
      <pc:sldChg chg="modNotesTx">
        <pc:chgData name="May Olaug Horverak" userId="a7850010-3044-4b4d-9f15-38caa34ae48c" providerId="ADAL" clId="{A6FA5DAB-1FE4-4431-8595-74DEDA8CEB1A}" dt="2020-05-14T13:33:02.367" v="537" actId="20577"/>
        <pc:sldMkLst>
          <pc:docMk/>
          <pc:sldMk cId="2974804119" sldId="325"/>
        </pc:sldMkLst>
      </pc:sldChg>
      <pc:sldChg chg="modNotesTx">
        <pc:chgData name="May Olaug Horverak" userId="a7850010-3044-4b4d-9f15-38caa34ae48c" providerId="ADAL" clId="{A6FA5DAB-1FE4-4431-8595-74DEDA8CEB1A}" dt="2020-05-14T13:38:05.039" v="553" actId="20577"/>
        <pc:sldMkLst>
          <pc:docMk/>
          <pc:sldMk cId="3495972568" sldId="326"/>
        </pc:sldMkLst>
      </pc:sldChg>
      <pc:sldChg chg="modNotesTx">
        <pc:chgData name="May Olaug Horverak" userId="a7850010-3044-4b4d-9f15-38caa34ae48c" providerId="ADAL" clId="{A6FA5DAB-1FE4-4431-8595-74DEDA8CEB1A}" dt="2020-05-06T10:32:57.760" v="119" actId="20577"/>
        <pc:sldMkLst>
          <pc:docMk/>
          <pc:sldMk cId="1079791282" sldId="332"/>
        </pc:sldMkLst>
      </pc:sldChg>
      <pc:sldChg chg="modNotesTx">
        <pc:chgData name="May Olaug Horverak" userId="a7850010-3044-4b4d-9f15-38caa34ae48c" providerId="ADAL" clId="{A6FA5DAB-1FE4-4431-8595-74DEDA8CEB1A}" dt="2020-05-06T08:58:55.720" v="114" actId="20577"/>
        <pc:sldMkLst>
          <pc:docMk/>
          <pc:sldMk cId="1807330908" sldId="335"/>
        </pc:sldMkLst>
      </pc:sldChg>
      <pc:sldChg chg="modNotesTx">
        <pc:chgData name="May Olaug Horverak" userId="a7850010-3044-4b4d-9f15-38caa34ae48c" providerId="ADAL" clId="{A6FA5DAB-1FE4-4431-8595-74DEDA8CEB1A}" dt="2020-05-14T13:23:47.747" v="159" actId="20577"/>
        <pc:sldMkLst>
          <pc:docMk/>
          <pc:sldMk cId="1507594963" sldId="337"/>
        </pc:sldMkLst>
      </pc:sldChg>
      <pc:sldChg chg="modNotesTx">
        <pc:chgData name="May Olaug Horverak" userId="a7850010-3044-4b4d-9f15-38caa34ae48c" providerId="ADAL" clId="{A6FA5DAB-1FE4-4431-8595-74DEDA8CEB1A}" dt="2020-05-06T08:39:42.012" v="43" actId="20577"/>
        <pc:sldMkLst>
          <pc:docMk/>
          <pc:sldMk cId="2363472488" sldId="339"/>
        </pc:sldMkLst>
      </pc:sldChg>
      <pc:sldChg chg="modNotesTx">
        <pc:chgData name="May Olaug Horverak" userId="a7850010-3044-4b4d-9f15-38caa34ae48c" providerId="ADAL" clId="{A6FA5DAB-1FE4-4431-8595-74DEDA8CEB1A}" dt="2020-05-06T08:47:39.703" v="98" actId="313"/>
        <pc:sldMkLst>
          <pc:docMk/>
          <pc:sldMk cId="4003205566" sldId="340"/>
        </pc:sldMkLst>
      </pc:sldChg>
      <pc:sldChg chg="modNotesTx">
        <pc:chgData name="May Olaug Horverak" userId="a7850010-3044-4b4d-9f15-38caa34ae48c" providerId="ADAL" clId="{A6FA5DAB-1FE4-4431-8595-74DEDA8CEB1A}" dt="2020-05-14T13:30:55.349" v="480" actId="20577"/>
        <pc:sldMkLst>
          <pc:docMk/>
          <pc:sldMk cId="2238900959" sldId="341"/>
        </pc:sldMkLst>
      </pc:sldChg>
      <pc:sldChg chg="modNotesTx">
        <pc:chgData name="May Olaug Horverak" userId="a7850010-3044-4b4d-9f15-38caa34ae48c" providerId="ADAL" clId="{A6FA5DAB-1FE4-4431-8595-74DEDA8CEB1A}" dt="2020-05-14T13:31:53.820" v="511" actId="20577"/>
        <pc:sldMkLst>
          <pc:docMk/>
          <pc:sldMk cId="1190873855" sldId="342"/>
        </pc:sldMkLst>
      </pc:sldChg>
      <pc:sldChg chg="modSp mod">
        <pc:chgData name="May Olaug Horverak" userId="a7850010-3044-4b4d-9f15-38caa34ae48c" providerId="ADAL" clId="{A6FA5DAB-1FE4-4431-8595-74DEDA8CEB1A}" dt="2020-05-06T13:08:01.544" v="156" actId="20577"/>
        <pc:sldMkLst>
          <pc:docMk/>
          <pc:sldMk cId="2668942016" sldId="343"/>
        </pc:sldMkLst>
        <pc:spChg chg="mod">
          <ac:chgData name="May Olaug Horverak" userId="a7850010-3044-4b4d-9f15-38caa34ae48c" providerId="ADAL" clId="{A6FA5DAB-1FE4-4431-8595-74DEDA8CEB1A}" dt="2020-05-06T13:08:01.544" v="156" actId="20577"/>
          <ac:spMkLst>
            <pc:docMk/>
            <pc:sldMk cId="2668942016" sldId="343"/>
            <ac:spMk id="4" creationId="{689312A7-395B-4405-88AC-AB22873EE2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A85DC-8C3C-4CD2-9ADF-14149B5A62AC}" type="datetimeFigureOut">
              <a:rPr lang="nb-NO" smtClean="0"/>
              <a:t>14.05.2020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FEA3-437D-4335-B615-4E065C45DE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86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It is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idea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interpreters </a:t>
            </a:r>
            <a:r>
              <a:rPr lang="nb-NO" dirty="0" err="1"/>
              <a:t>the</a:t>
            </a:r>
            <a:r>
              <a:rPr lang="nb-NO" dirty="0"/>
              <a:t> first 2-3 sessions. </a:t>
            </a:r>
            <a:r>
              <a:rPr lang="nb-NO" dirty="0" err="1"/>
              <a:t>After</a:t>
            </a:r>
            <a:r>
              <a:rPr lang="nb-NO" dirty="0"/>
              <a:t> a </a:t>
            </a:r>
            <a:r>
              <a:rPr lang="nb-NO" dirty="0" err="1"/>
              <a:t>while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, and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able</a:t>
            </a:r>
            <a:r>
              <a:rPr lang="nb-NO" dirty="0"/>
              <a:t> to </a:t>
            </a:r>
            <a:r>
              <a:rPr lang="nb-NO" dirty="0" err="1"/>
              <a:t>write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target </a:t>
            </a:r>
            <a:r>
              <a:rPr lang="nb-NO" dirty="0" err="1"/>
              <a:t>language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2885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err="1"/>
              <a:t>Session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is </a:t>
            </a:r>
            <a:r>
              <a:rPr lang="nb-NO" baseline="0" dirty="0" err="1"/>
              <a:t>rounded</a:t>
            </a:r>
            <a:r>
              <a:rPr lang="nb-NO" baseline="0" dirty="0"/>
              <a:t> </a:t>
            </a:r>
            <a:r>
              <a:rPr lang="nb-NO" baseline="0" dirty="0" err="1"/>
              <a:t>off</a:t>
            </a:r>
            <a:r>
              <a:rPr lang="nb-NO" baseline="0" dirty="0"/>
              <a:t> by a </a:t>
            </a:r>
            <a:r>
              <a:rPr lang="nb-NO" baseline="0" dirty="0" err="1"/>
              <a:t>short</a:t>
            </a:r>
            <a:r>
              <a:rPr lang="nb-NO" baseline="0" dirty="0"/>
              <a:t> </a:t>
            </a:r>
            <a:r>
              <a:rPr lang="nb-NO" baseline="0" dirty="0" err="1"/>
              <a:t>summary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three</a:t>
            </a:r>
            <a:r>
              <a:rPr lang="nb-NO" baseline="0" dirty="0"/>
              <a:t> first </a:t>
            </a:r>
            <a:r>
              <a:rPr lang="nb-NO" baseline="0" dirty="0" err="1"/>
              <a:t>steps</a:t>
            </a:r>
            <a:r>
              <a:rPr lang="nb-NO" baseline="0" dirty="0"/>
              <a:t>, and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says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next</a:t>
            </a:r>
            <a:r>
              <a:rPr lang="nb-NO" baseline="0" dirty="0"/>
              <a:t> time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look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have </a:t>
            </a:r>
            <a:r>
              <a:rPr lang="nb-NO" baseline="0" dirty="0" err="1"/>
              <a:t>answered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three</a:t>
            </a:r>
            <a:r>
              <a:rPr lang="nb-NO" baseline="0" dirty="0"/>
              <a:t> </a:t>
            </a:r>
            <a:r>
              <a:rPr lang="nb-NO" baseline="0" dirty="0" err="1"/>
              <a:t>points</a:t>
            </a:r>
            <a:r>
              <a:rPr lang="nb-NO" baseline="0" dirty="0"/>
              <a:t>, and </a:t>
            </a:r>
            <a:r>
              <a:rPr lang="nb-NO" baseline="0" dirty="0" err="1"/>
              <a:t>reminds</a:t>
            </a:r>
            <a:r>
              <a:rPr lang="nb-NO" baseline="0" dirty="0"/>
              <a:t> </a:t>
            </a:r>
            <a:r>
              <a:rPr lang="nb-NO" baseline="0" dirty="0" err="1"/>
              <a:t>them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anonymity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maintained</a:t>
            </a:r>
            <a:r>
              <a:rPr lang="nb-NO" baseline="0" dirty="0"/>
              <a:t>. </a:t>
            </a:r>
            <a:r>
              <a:rPr lang="nb-NO" baseline="0" dirty="0" err="1"/>
              <a:t>Emphasise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it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particularly</a:t>
            </a:r>
            <a:r>
              <a:rPr lang="nb-NO" baseline="0" dirty="0"/>
              <a:t> </a:t>
            </a:r>
            <a:r>
              <a:rPr lang="nb-NO" baseline="0" dirty="0" err="1"/>
              <a:t>exciting</a:t>
            </a:r>
            <a:r>
              <a:rPr lang="nb-NO" baseline="0" dirty="0"/>
              <a:t> to </a:t>
            </a:r>
            <a:r>
              <a:rPr lang="nb-NO" baseline="0" dirty="0" err="1"/>
              <a:t>see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excatly</a:t>
            </a:r>
            <a:r>
              <a:rPr lang="nb-NO" baseline="0" dirty="0"/>
              <a:t> THIS </a:t>
            </a:r>
            <a:r>
              <a:rPr lang="nb-NO" baseline="0" dirty="0" err="1"/>
              <a:t>class</a:t>
            </a:r>
            <a:r>
              <a:rPr lang="nb-NO" baseline="0" dirty="0"/>
              <a:t> is </a:t>
            </a:r>
            <a:r>
              <a:rPr lang="nb-NO" baseline="0" dirty="0" err="1"/>
              <a:t>good</a:t>
            </a:r>
            <a:r>
              <a:rPr lang="nb-NO" baseline="0" dirty="0"/>
              <a:t> at and </a:t>
            </a:r>
            <a:r>
              <a:rPr lang="nb-NO" baseline="0" dirty="0" err="1"/>
              <a:t>satisfied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</a:t>
            </a:r>
            <a:r>
              <a:rPr lang="nb-NO" baseline="0" dirty="0" err="1"/>
              <a:t>since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</a:t>
            </a:r>
            <a:r>
              <a:rPr lang="nb-NO" baseline="0" dirty="0" err="1"/>
              <a:t>easily</a:t>
            </a:r>
            <a:r>
              <a:rPr lang="nb-NO" baseline="0" dirty="0"/>
              <a:t> be </a:t>
            </a:r>
            <a:r>
              <a:rPr lang="nb-NO" baseline="0" dirty="0" err="1"/>
              <a:t>forgotten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there</a:t>
            </a:r>
            <a:r>
              <a:rPr lang="nb-NO" baseline="0" dirty="0"/>
              <a:t> is so </a:t>
            </a:r>
            <a:r>
              <a:rPr lang="nb-NO" baseline="0" dirty="0" err="1"/>
              <a:t>much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HAVE TO DO all </a:t>
            </a:r>
            <a:r>
              <a:rPr lang="nb-NO" baseline="0" dirty="0" err="1"/>
              <a:t>the</a:t>
            </a:r>
            <a:r>
              <a:rPr lang="nb-NO" baseline="0" dirty="0"/>
              <a:t> time. It is </a:t>
            </a:r>
            <a:r>
              <a:rPr lang="nb-NO" baseline="0" dirty="0" err="1"/>
              <a:t>important</a:t>
            </a:r>
            <a:r>
              <a:rPr lang="nb-NO" baseline="0" dirty="0"/>
              <a:t> to </a:t>
            </a:r>
            <a:r>
              <a:rPr lang="nb-NO" baseline="0" dirty="0" err="1"/>
              <a:t>remind</a:t>
            </a:r>
            <a:r>
              <a:rPr lang="nb-NO" baseline="0" dirty="0"/>
              <a:t> </a:t>
            </a:r>
            <a:r>
              <a:rPr lang="nb-NO" baseline="0" dirty="0" err="1"/>
              <a:t>ourselves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are </a:t>
            </a:r>
            <a:r>
              <a:rPr lang="nb-NO" baseline="0" dirty="0" err="1"/>
              <a:t>good</a:t>
            </a:r>
            <a:r>
              <a:rPr lang="nb-NO" baseline="0" dirty="0"/>
              <a:t> at and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are </a:t>
            </a:r>
            <a:r>
              <a:rPr lang="nb-NO" baseline="0" dirty="0" err="1"/>
              <a:t>satisfied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</a:t>
            </a:r>
            <a:r>
              <a:rPr lang="nb-NO" baseline="0" dirty="0" err="1"/>
              <a:t>because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makes </a:t>
            </a:r>
            <a:r>
              <a:rPr lang="nb-NO" baseline="0" dirty="0" err="1"/>
              <a:t>us</a:t>
            </a:r>
            <a:r>
              <a:rPr lang="nb-NO" baseline="0" dirty="0"/>
              <a:t> </a:t>
            </a:r>
            <a:r>
              <a:rPr lang="nb-NO" baseline="0" dirty="0" err="1"/>
              <a:t>motivated</a:t>
            </a:r>
            <a:r>
              <a:rPr lang="nb-NO" baseline="0" dirty="0"/>
              <a:t> to do more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is positive.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595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sum up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last </a:t>
            </a:r>
            <a:r>
              <a:rPr lang="nb-NO" dirty="0" err="1"/>
              <a:t>session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you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difficult</a:t>
            </a:r>
            <a:r>
              <a:rPr lang="nb-NO" dirty="0"/>
              <a:t>. I (</a:t>
            </a:r>
            <a:r>
              <a:rPr lang="nb-NO" dirty="0" err="1"/>
              <a:t>teacher</a:t>
            </a:r>
            <a:r>
              <a:rPr lang="nb-NO" dirty="0"/>
              <a:t>) has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from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</a:t>
            </a:r>
            <a:r>
              <a:rPr lang="nb-NO" dirty="0" err="1"/>
              <a:t>closer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and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. </a:t>
            </a:r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217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added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examples</a:t>
            </a:r>
            <a:r>
              <a:rPr lang="nb-NO" dirty="0"/>
              <a:t> «</a:t>
            </a:r>
            <a:r>
              <a:rPr lang="nb-NO" dirty="0" err="1"/>
              <a:t>Framily</a:t>
            </a:r>
            <a:r>
              <a:rPr lang="nb-NO" dirty="0"/>
              <a:t>» in green, «</a:t>
            </a:r>
            <a:r>
              <a:rPr lang="nb-NO" dirty="0" err="1"/>
              <a:t>Sleep</a:t>
            </a:r>
            <a:r>
              <a:rPr lang="nb-NO" dirty="0"/>
              <a:t>» in red, «</a:t>
            </a:r>
            <a:r>
              <a:rPr lang="nb-NO" dirty="0" err="1"/>
              <a:t>Driver’s</a:t>
            </a:r>
            <a:r>
              <a:rPr lang="nb-NO" dirty="0"/>
              <a:t> </a:t>
            </a:r>
            <a:r>
              <a:rPr lang="nb-NO" dirty="0" err="1"/>
              <a:t>licence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 etc.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98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made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</a:t>
            </a:r>
            <a:r>
              <a:rPr lang="nb-NO" dirty="0"/>
              <a:t> «I have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» in red, «I am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» in green, «I </a:t>
            </a:r>
            <a:r>
              <a:rPr lang="nb-NO" dirty="0" err="1"/>
              <a:t>respect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, «I am </a:t>
            </a:r>
            <a:r>
              <a:rPr lang="nb-NO" dirty="0" err="1"/>
              <a:t>social</a:t>
            </a:r>
            <a:r>
              <a:rPr lang="nb-NO" dirty="0"/>
              <a:t>» in </a:t>
            </a:r>
            <a:r>
              <a:rPr lang="nb-NO" dirty="0" err="1"/>
              <a:t>purple</a:t>
            </a:r>
            <a:r>
              <a:rPr lang="nb-NO" dirty="0"/>
              <a:t> etc. </a:t>
            </a:r>
            <a:r>
              <a:rPr lang="nb-NO" dirty="0" err="1"/>
              <a:t>Unfortunately</a:t>
            </a:r>
            <a:r>
              <a:rPr lang="nb-NO" dirty="0"/>
              <a:t>, </a:t>
            </a:r>
            <a:r>
              <a:rPr lang="nb-NO" dirty="0" err="1"/>
              <a:t>some</a:t>
            </a:r>
            <a:r>
              <a:rPr lang="nb-NO" dirty="0"/>
              <a:t> students </a:t>
            </a:r>
            <a:r>
              <a:rPr lang="nb-NO" dirty="0" err="1"/>
              <a:t>write</a:t>
            </a:r>
            <a:r>
              <a:rPr lang="nb-NO" dirty="0"/>
              <a:t> «NOTHING», or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positive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or </a:t>
            </a:r>
            <a:r>
              <a:rPr lang="nb-NO" dirty="0" err="1"/>
              <a:t>their</a:t>
            </a:r>
            <a:r>
              <a:rPr lang="nb-NO" dirty="0"/>
              <a:t> lives.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make </a:t>
            </a:r>
            <a:r>
              <a:rPr lang="nb-NO" dirty="0" err="1"/>
              <a:t>this</a:t>
            </a:r>
            <a:r>
              <a:rPr lang="nb-NO" dirty="0"/>
              <a:t> visible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mentioning</a:t>
            </a:r>
            <a:r>
              <a:rPr lang="nb-NO" dirty="0"/>
              <a:t> </a:t>
            </a:r>
            <a:r>
              <a:rPr lang="nb-NO" dirty="0" err="1"/>
              <a:t>specific</a:t>
            </a:r>
            <a:r>
              <a:rPr lang="nb-NO" dirty="0"/>
              <a:t> </a:t>
            </a:r>
            <a:r>
              <a:rPr lang="nb-NO" dirty="0" err="1"/>
              <a:t>numbers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have </a:t>
            </a:r>
            <a:r>
              <a:rPr lang="nb-NO" dirty="0" err="1"/>
              <a:t>written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(to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) og </a:t>
            </a:r>
            <a:r>
              <a:rPr lang="nb-NO" dirty="0" err="1"/>
              <a:t>emphasise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EVERYONE has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qualities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it is not </a:t>
            </a:r>
            <a:r>
              <a:rPr lang="nb-NO" dirty="0" err="1"/>
              <a:t>always</a:t>
            </a:r>
            <a:r>
              <a:rPr lang="nb-NO" dirty="0"/>
              <a:t>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 is hard.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it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oneself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«</a:t>
            </a:r>
            <a:r>
              <a:rPr lang="nb-NO" b="0" dirty="0" err="1"/>
              <a:t>kind</a:t>
            </a:r>
            <a:r>
              <a:rPr lang="nb-NO" b="0" dirty="0"/>
              <a:t>» </a:t>
            </a:r>
            <a:r>
              <a:rPr lang="nb-NO" b="0" dirty="0" err="1"/>
              <a:t>eyes</a:t>
            </a:r>
            <a:r>
              <a:rPr lang="nb-NO" b="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86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made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</a:t>
            </a:r>
            <a:r>
              <a:rPr lang="nb-NO" dirty="0"/>
              <a:t> «Language» in red, «</a:t>
            </a:r>
            <a:r>
              <a:rPr lang="nb-NO" dirty="0" err="1"/>
              <a:t>Pressure</a:t>
            </a:r>
            <a:r>
              <a:rPr lang="nb-NO" dirty="0"/>
              <a:t> and stress» in </a:t>
            </a:r>
            <a:r>
              <a:rPr lang="nb-NO" dirty="0" err="1"/>
              <a:t>blue</a:t>
            </a:r>
            <a:r>
              <a:rPr lang="nb-NO" dirty="0"/>
              <a:t>, «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find</a:t>
            </a:r>
            <a:r>
              <a:rPr lang="nb-NO" dirty="0"/>
              <a:t> Norwegian </a:t>
            </a:r>
            <a:r>
              <a:rPr lang="nb-NO" dirty="0" err="1"/>
              <a:t>friends</a:t>
            </a:r>
            <a:r>
              <a:rPr lang="nb-NO" dirty="0"/>
              <a:t>» in green, «Little </a:t>
            </a:r>
            <a:r>
              <a:rPr lang="nb-NO" dirty="0" err="1"/>
              <a:t>sleep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 etc.</a:t>
            </a:r>
            <a:r>
              <a:rPr lang="nb-NO" baseline="0" dirty="0"/>
              <a:t> </a:t>
            </a:r>
            <a:r>
              <a:rPr lang="nb-NO" baseline="0" dirty="0" err="1"/>
              <a:t>Explain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much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is </a:t>
            </a:r>
            <a:r>
              <a:rPr lang="nb-NO" baseline="0" dirty="0" err="1"/>
              <a:t>completely</a:t>
            </a:r>
            <a:r>
              <a:rPr lang="nb-NO" baseline="0" dirty="0"/>
              <a:t> normal for immigrants to </a:t>
            </a:r>
            <a:r>
              <a:rPr lang="nb-NO" baseline="0" dirty="0" err="1"/>
              <a:t>struggle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and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look</a:t>
            </a:r>
            <a:r>
              <a:rPr lang="nb-NO" baseline="0" dirty="0"/>
              <a:t> </a:t>
            </a:r>
            <a:r>
              <a:rPr lang="nb-NO" baseline="0" dirty="0" err="1"/>
              <a:t>closer</a:t>
            </a:r>
            <a:r>
              <a:rPr lang="nb-NO" baseline="0" dirty="0"/>
              <a:t> </a:t>
            </a:r>
            <a:r>
              <a:rPr lang="nb-NO" baseline="0" dirty="0" err="1"/>
              <a:t>into</a:t>
            </a:r>
            <a:r>
              <a:rPr lang="nb-NO" baseline="0" dirty="0"/>
              <a:t> </a:t>
            </a:r>
            <a:r>
              <a:rPr lang="nb-NO" baseline="0" dirty="0" err="1"/>
              <a:t>how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handle and/or </a:t>
            </a:r>
            <a:r>
              <a:rPr lang="nb-NO" baseline="0" dirty="0" err="1"/>
              <a:t>solve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are </a:t>
            </a:r>
            <a:r>
              <a:rPr lang="nb-NO" baseline="0" dirty="0" err="1"/>
              <a:t>difficult</a:t>
            </a:r>
            <a:r>
              <a:rPr lang="nb-NO" baseline="0" dirty="0"/>
              <a:t>. NOTICE: </a:t>
            </a:r>
            <a:r>
              <a:rPr lang="nb-NO" baseline="0" dirty="0" err="1"/>
              <a:t>Unfortunately</a:t>
            </a:r>
            <a:r>
              <a:rPr lang="nb-NO" baseline="0" dirty="0"/>
              <a:t> </a:t>
            </a:r>
            <a:r>
              <a:rPr lang="nb-NO" baseline="0" dirty="0" err="1"/>
              <a:t>there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be </a:t>
            </a:r>
            <a:r>
              <a:rPr lang="nb-NO" baseline="0" dirty="0" err="1"/>
              <a:t>very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aspects</a:t>
            </a:r>
            <a:r>
              <a:rPr lang="nb-NO" baseline="0" dirty="0"/>
              <a:t> </a:t>
            </a:r>
            <a:r>
              <a:rPr lang="nb-NO" baseline="0" dirty="0" err="1"/>
              <a:t>here</a:t>
            </a:r>
            <a:r>
              <a:rPr lang="nb-NO" baseline="0" dirty="0"/>
              <a:t>, </a:t>
            </a:r>
            <a:r>
              <a:rPr lang="nb-NO" baseline="0" dirty="0" err="1"/>
              <a:t>such</a:t>
            </a:r>
            <a:r>
              <a:rPr lang="nb-NO" baseline="0" dirty="0"/>
              <a:t> as suicidal </a:t>
            </a:r>
            <a:r>
              <a:rPr lang="nb-NO" baseline="0" dirty="0" err="1"/>
              <a:t>thoughts</a:t>
            </a:r>
            <a:r>
              <a:rPr lang="nb-NO" baseline="0" dirty="0"/>
              <a:t>, </a:t>
            </a:r>
            <a:r>
              <a:rPr lang="nb-NO" baseline="0" dirty="0" err="1"/>
              <a:t>violence</a:t>
            </a:r>
            <a:r>
              <a:rPr lang="nb-NO" baseline="0" dirty="0"/>
              <a:t> or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not handle </a:t>
            </a:r>
            <a:r>
              <a:rPr lang="nb-NO" baseline="0" dirty="0" err="1"/>
              <a:t>alone</a:t>
            </a:r>
            <a:r>
              <a:rPr lang="nb-NO" baseline="0" dirty="0"/>
              <a:t>, </a:t>
            </a:r>
            <a:r>
              <a:rPr lang="nb-NO" baseline="0" dirty="0" err="1"/>
              <a:t>but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must be </a:t>
            </a:r>
            <a:r>
              <a:rPr lang="nb-NO" baseline="0" dirty="0" err="1"/>
              <a:t>reported</a:t>
            </a:r>
            <a:r>
              <a:rPr lang="nb-NO" baseline="0" dirty="0"/>
              <a:t> </a:t>
            </a:r>
            <a:r>
              <a:rPr lang="nb-NO" baseline="0" dirty="0" err="1"/>
              <a:t>immediately</a:t>
            </a:r>
            <a:r>
              <a:rPr lang="nb-NO" baseline="0" dirty="0"/>
              <a:t>. In </a:t>
            </a:r>
            <a:r>
              <a:rPr lang="nb-NO" baseline="0" dirty="0" err="1"/>
              <a:t>these</a:t>
            </a:r>
            <a:r>
              <a:rPr lang="nb-NO" baseline="0" dirty="0"/>
              <a:t> cases,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must </a:t>
            </a:r>
            <a:r>
              <a:rPr lang="nb-NO" baseline="0" dirty="0" err="1"/>
              <a:t>find</a:t>
            </a:r>
            <a:r>
              <a:rPr lang="nb-NO" baseline="0" dirty="0"/>
              <a:t> </a:t>
            </a:r>
            <a:r>
              <a:rPr lang="nb-NO" baseline="0" dirty="0" err="1"/>
              <a:t>out</a:t>
            </a:r>
            <a:r>
              <a:rPr lang="nb-NO" baseline="0" dirty="0"/>
              <a:t> </a:t>
            </a:r>
            <a:r>
              <a:rPr lang="nb-NO" baseline="0" dirty="0" err="1"/>
              <a:t>who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</a:t>
            </a:r>
            <a:r>
              <a:rPr lang="nb-NO" baseline="0" dirty="0"/>
              <a:t> is </a:t>
            </a:r>
            <a:r>
              <a:rPr lang="nb-NO" baseline="0" dirty="0" err="1"/>
              <a:t>who</a:t>
            </a:r>
            <a:r>
              <a:rPr lang="nb-NO" baseline="0" dirty="0"/>
              <a:t> </a:t>
            </a:r>
            <a:r>
              <a:rPr lang="nb-NO" baseline="0" dirty="0" err="1"/>
              <a:t>wrote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issue</a:t>
            </a:r>
            <a:r>
              <a:rPr lang="nb-NO" baseline="0" dirty="0"/>
              <a:t>, for </a:t>
            </a:r>
            <a:r>
              <a:rPr lang="nb-NO" baseline="0" dirty="0" err="1"/>
              <a:t>example</a:t>
            </a:r>
            <a:r>
              <a:rPr lang="nb-NO" baseline="0" dirty="0"/>
              <a:t> by </a:t>
            </a:r>
            <a:r>
              <a:rPr lang="nb-NO" baseline="0" dirty="0" err="1"/>
              <a:t>comparing</a:t>
            </a:r>
            <a:r>
              <a:rPr lang="nb-NO" baseline="0" dirty="0"/>
              <a:t> hand-</a:t>
            </a:r>
            <a:r>
              <a:rPr lang="nb-NO" baseline="0" dirty="0" err="1"/>
              <a:t>writing</a:t>
            </a:r>
            <a:r>
              <a:rPr lang="nb-NO" baseline="0" dirty="0"/>
              <a:t> to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idientifiable</a:t>
            </a:r>
            <a:r>
              <a:rPr lang="nb-NO" baseline="0" dirty="0"/>
              <a:t>, </a:t>
            </a:r>
            <a:r>
              <a:rPr lang="nb-NO" baseline="0" dirty="0" err="1"/>
              <a:t>written</a:t>
            </a:r>
            <a:r>
              <a:rPr lang="nb-NO" baseline="0" dirty="0"/>
              <a:t> material, or </a:t>
            </a:r>
            <a:r>
              <a:rPr lang="nb-NO" baseline="0" dirty="0" err="1"/>
              <a:t>through</a:t>
            </a:r>
            <a:r>
              <a:rPr lang="nb-NO" baseline="0" dirty="0"/>
              <a:t>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conversations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all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. </a:t>
            </a:r>
            <a:r>
              <a:rPr lang="nb-NO" baseline="0" dirty="0" err="1"/>
              <a:t>Furthermore</a:t>
            </a:r>
            <a:r>
              <a:rPr lang="nb-NO" baseline="0" dirty="0"/>
              <a:t>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must report </a:t>
            </a:r>
            <a:r>
              <a:rPr lang="nb-NO" baseline="0" dirty="0" err="1"/>
              <a:t>the</a:t>
            </a:r>
            <a:r>
              <a:rPr lang="nb-NO" baseline="0" dirty="0"/>
              <a:t> case to </a:t>
            </a:r>
            <a:r>
              <a:rPr lang="nb-NO" baseline="0" dirty="0" err="1"/>
              <a:t>qualified</a:t>
            </a:r>
            <a:r>
              <a:rPr lang="nb-NO" baseline="0" dirty="0"/>
              <a:t> </a:t>
            </a:r>
            <a:r>
              <a:rPr lang="nb-NO" baseline="0" dirty="0" err="1"/>
              <a:t>health</a:t>
            </a:r>
            <a:r>
              <a:rPr lang="nb-NO" baseline="0" dirty="0"/>
              <a:t> </a:t>
            </a:r>
            <a:r>
              <a:rPr lang="nb-NO" baseline="0" dirty="0" err="1"/>
              <a:t>personnel</a:t>
            </a:r>
            <a:r>
              <a:rPr lang="nb-NO" baseline="0" dirty="0"/>
              <a:t> and/or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supportive</a:t>
            </a:r>
            <a:r>
              <a:rPr lang="nb-NO" baseline="0" dirty="0"/>
              <a:t> agents so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</a:t>
            </a:r>
            <a:r>
              <a:rPr lang="nb-NO" baseline="0" dirty="0"/>
              <a:t> </a:t>
            </a:r>
            <a:r>
              <a:rPr lang="nb-NO" baseline="0" dirty="0" err="1"/>
              <a:t>receives</a:t>
            </a:r>
            <a:r>
              <a:rPr lang="nb-NO" baseline="0" dirty="0"/>
              <a:t> </a:t>
            </a:r>
            <a:r>
              <a:rPr lang="nb-NO" baseline="0" dirty="0" err="1"/>
              <a:t>necessary</a:t>
            </a:r>
            <a:r>
              <a:rPr lang="nb-NO" baseline="0" dirty="0"/>
              <a:t> </a:t>
            </a:r>
            <a:r>
              <a:rPr lang="nb-NO" baseline="0" dirty="0" err="1"/>
              <a:t>help</a:t>
            </a:r>
            <a:r>
              <a:rPr lang="nb-NO" baseline="0" dirty="0"/>
              <a:t>. One must be </a:t>
            </a:r>
            <a:r>
              <a:rPr lang="nb-NO" baseline="0" dirty="0" err="1"/>
              <a:t>very</a:t>
            </a:r>
            <a:r>
              <a:rPr lang="nb-NO" baseline="0" dirty="0"/>
              <a:t> </a:t>
            </a:r>
            <a:r>
              <a:rPr lang="nb-NO" baseline="0" dirty="0" err="1"/>
              <a:t>careful</a:t>
            </a:r>
            <a:r>
              <a:rPr lang="nb-NO" baseline="0" dirty="0"/>
              <a:t> in </a:t>
            </a:r>
            <a:r>
              <a:rPr lang="nb-NO" baseline="0" dirty="0" err="1"/>
              <a:t>making</a:t>
            </a:r>
            <a:r>
              <a:rPr lang="nb-NO" baseline="0" dirty="0"/>
              <a:t> visible </a:t>
            </a:r>
            <a:r>
              <a:rPr lang="nb-NO" baseline="0" dirty="0" err="1"/>
              <a:t>such</a:t>
            </a:r>
            <a:r>
              <a:rPr lang="nb-NO" baseline="0" dirty="0"/>
              <a:t> </a:t>
            </a:r>
            <a:r>
              <a:rPr lang="nb-NO" baseline="0" dirty="0" err="1"/>
              <a:t>aspects</a:t>
            </a:r>
            <a:r>
              <a:rPr lang="nb-NO" baseline="0" dirty="0"/>
              <a:t> in </a:t>
            </a:r>
            <a:r>
              <a:rPr lang="nb-NO" baseline="0" dirty="0" err="1"/>
              <a:t>plenary</a:t>
            </a:r>
            <a:r>
              <a:rPr lang="nb-NO" baseline="0" dirty="0"/>
              <a:t>, and </a:t>
            </a:r>
            <a:r>
              <a:rPr lang="nb-NO" baseline="0" dirty="0" err="1"/>
              <a:t>necessary</a:t>
            </a:r>
            <a:r>
              <a:rPr lang="nb-NO" baseline="0" dirty="0"/>
              <a:t> </a:t>
            </a:r>
            <a:r>
              <a:rPr lang="nb-NO" baseline="0" dirty="0" err="1"/>
              <a:t>rewriting</a:t>
            </a:r>
            <a:r>
              <a:rPr lang="nb-NO" baseline="0" dirty="0"/>
              <a:t> must be </a:t>
            </a:r>
            <a:r>
              <a:rPr lang="nb-NO" baseline="0" dirty="0" err="1"/>
              <a:t>carried</a:t>
            </a:r>
            <a:r>
              <a:rPr lang="nb-NO" baseline="0" dirty="0"/>
              <a:t> </a:t>
            </a:r>
            <a:r>
              <a:rPr lang="nb-NO" baseline="0" dirty="0" err="1"/>
              <a:t>out</a:t>
            </a:r>
            <a:r>
              <a:rPr lang="nb-NO" baseline="0" dirty="0"/>
              <a:t> to </a:t>
            </a:r>
            <a:r>
              <a:rPr lang="nb-NO" baseline="0" dirty="0" err="1"/>
              <a:t>maintain</a:t>
            </a:r>
            <a:r>
              <a:rPr lang="nb-NO" baseline="0" dirty="0"/>
              <a:t> </a:t>
            </a:r>
            <a:r>
              <a:rPr lang="nb-NO" baseline="0" dirty="0" err="1"/>
              <a:t>anonymity</a:t>
            </a:r>
            <a:r>
              <a:rPr lang="nb-NO" baseline="0" dirty="0"/>
              <a:t>. To show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people</a:t>
            </a:r>
            <a:r>
              <a:rPr lang="nb-NO" baseline="0" dirty="0"/>
              <a:t> </a:t>
            </a:r>
            <a:r>
              <a:rPr lang="nb-NO" baseline="0" dirty="0" err="1"/>
              <a:t>struggle</a:t>
            </a:r>
            <a:r>
              <a:rPr lang="nb-NO" baseline="0" dirty="0"/>
              <a:t> more </a:t>
            </a:r>
            <a:r>
              <a:rPr lang="nb-NO" baseline="0" dirty="0" err="1"/>
              <a:t>than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</a:t>
            </a:r>
            <a:r>
              <a:rPr lang="nb-NO" baseline="0" dirty="0" err="1"/>
              <a:t>thinks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be right in </a:t>
            </a:r>
            <a:r>
              <a:rPr lang="nb-NO" baseline="0" dirty="0" err="1"/>
              <a:t>some</a:t>
            </a:r>
            <a:r>
              <a:rPr lang="nb-NO" baseline="0" dirty="0"/>
              <a:t> cases.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</a:t>
            </a:r>
            <a:r>
              <a:rPr lang="nb-NO" baseline="0" dirty="0" err="1"/>
              <a:t>discuss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case </a:t>
            </a:r>
            <a:r>
              <a:rPr lang="nb-NO" baseline="0" dirty="0" err="1"/>
              <a:t>with</a:t>
            </a:r>
            <a:r>
              <a:rPr lang="nb-NO" baseline="0" dirty="0"/>
              <a:t>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qualified</a:t>
            </a:r>
            <a:r>
              <a:rPr lang="nb-NO" baseline="0" dirty="0"/>
              <a:t> </a:t>
            </a:r>
            <a:r>
              <a:rPr lang="nb-NO" baseline="0" dirty="0" err="1"/>
              <a:t>personnel</a:t>
            </a:r>
            <a:r>
              <a:rPr lang="nb-NO" baseline="0" dirty="0"/>
              <a:t> in </a:t>
            </a:r>
            <a:r>
              <a:rPr lang="nb-NO" baseline="0" dirty="0" err="1"/>
              <a:t>these</a:t>
            </a:r>
            <a:r>
              <a:rPr lang="nb-NO" baseline="0" dirty="0"/>
              <a:t> cases </a:t>
            </a:r>
            <a:r>
              <a:rPr lang="nb-NO" baseline="0" dirty="0" err="1"/>
              <a:t>considering</a:t>
            </a:r>
            <a:r>
              <a:rPr lang="nb-NO" baseline="0" dirty="0"/>
              <a:t> </a:t>
            </a:r>
            <a:r>
              <a:rPr lang="nb-NO" baseline="0" dirty="0" err="1"/>
              <a:t>privacy</a:t>
            </a:r>
            <a:r>
              <a:rPr lang="nb-NO" baseline="0" dirty="0"/>
              <a:t> and </a:t>
            </a:r>
            <a:r>
              <a:rPr lang="nb-NO" baseline="0" dirty="0" err="1"/>
              <a:t>protection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concerned</a:t>
            </a:r>
            <a:r>
              <a:rPr lang="nb-NO" baseline="0" dirty="0"/>
              <a:t>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634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explains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 start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actual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have </a:t>
            </a:r>
            <a:r>
              <a:rPr lang="nb-NO" dirty="0" err="1"/>
              <a:t>written</a:t>
            </a:r>
            <a:r>
              <a:rPr lang="nb-NO" dirty="0"/>
              <a:t>. The questions in </a:t>
            </a:r>
            <a:r>
              <a:rPr lang="nb-NO" dirty="0" err="1"/>
              <a:t>steps</a:t>
            </a:r>
            <a:r>
              <a:rPr lang="nb-NO" dirty="0"/>
              <a:t> 4 and 5 are </a:t>
            </a:r>
            <a:r>
              <a:rPr lang="nb-NO" dirty="0" err="1"/>
              <a:t>read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loud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tells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/</a:t>
            </a:r>
            <a:r>
              <a:rPr lang="nb-NO" dirty="0" err="1"/>
              <a:t>she</a:t>
            </a:r>
            <a:r>
              <a:rPr lang="nb-NO" dirty="0"/>
              <a:t> has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to be </a:t>
            </a:r>
            <a:r>
              <a:rPr lang="nb-NO" dirty="0" err="1"/>
              <a:t>included</a:t>
            </a:r>
            <a:r>
              <a:rPr lang="nb-NO" dirty="0"/>
              <a:t> in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 joint </a:t>
            </a:r>
            <a:r>
              <a:rPr lang="nb-NO" dirty="0" err="1"/>
              <a:t>class</a:t>
            </a:r>
            <a:r>
              <a:rPr lang="nb-NO" dirty="0"/>
              <a:t>- </a:t>
            </a:r>
            <a:r>
              <a:rPr lang="nb-NO" dirty="0" err="1"/>
              <a:t>agreement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an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.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develop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4 (</a:t>
            </a:r>
            <a:r>
              <a:rPr lang="nb-NO" dirty="0" err="1"/>
              <a:t>focus</a:t>
            </a:r>
            <a:r>
              <a:rPr lang="nb-NO" dirty="0"/>
              <a:t>) and 5 (action).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reminds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: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, and </a:t>
            </a:r>
            <a:r>
              <a:rPr lang="nb-NO" dirty="0" err="1"/>
              <a:t>other</a:t>
            </a:r>
            <a:r>
              <a:rPr lang="nb-NO" dirty="0"/>
              <a:t> times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. This is so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and adults.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890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or </a:t>
            </a:r>
            <a:r>
              <a:rPr lang="nb-NO" dirty="0" err="1"/>
              <a:t>three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«</a:t>
            </a:r>
            <a:r>
              <a:rPr lang="nb-NO" dirty="0" err="1"/>
              <a:t>Important</a:t>
            </a:r>
            <a:r>
              <a:rPr lang="nb-NO" dirty="0"/>
              <a:t>» or «</a:t>
            </a:r>
            <a:r>
              <a:rPr lang="nb-NO" dirty="0" err="1"/>
              <a:t>Obstacles</a:t>
            </a:r>
            <a:r>
              <a:rPr lang="nb-NO" dirty="0"/>
              <a:t>»</a:t>
            </a:r>
            <a:r>
              <a:rPr lang="nb-NO" baseline="0" dirty="0"/>
              <a:t> </a:t>
            </a:r>
            <a:r>
              <a:rPr lang="nb-NO" dirty="0"/>
              <a:t>list and </a:t>
            </a:r>
            <a:r>
              <a:rPr lang="nb-NO" dirty="0" err="1"/>
              <a:t>written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«Focus» area.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at a time.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or </a:t>
            </a:r>
            <a:r>
              <a:rPr lang="nb-NO" dirty="0" err="1"/>
              <a:t>three</a:t>
            </a:r>
            <a:r>
              <a:rPr lang="nb-NO" dirty="0"/>
              <a:t>. If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concerns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, ask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makes </a:t>
            </a:r>
            <a:r>
              <a:rPr lang="nb-NO" dirty="0" err="1"/>
              <a:t>us</a:t>
            </a:r>
            <a:r>
              <a:rPr lang="nb-NO" dirty="0"/>
              <a:t> have problems </a:t>
            </a:r>
            <a:r>
              <a:rPr lang="nb-NO" dirty="0" err="1"/>
              <a:t>sleeping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sleep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?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go</a:t>
            </a:r>
            <a:r>
              <a:rPr lang="nb-NO" dirty="0"/>
              <a:t> to bed,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manage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? If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under «Important» is </a:t>
            </a:r>
            <a:r>
              <a:rPr lang="nb-NO" dirty="0" err="1"/>
              <a:t>integration</a:t>
            </a:r>
            <a:r>
              <a:rPr lang="nb-NO" dirty="0"/>
              <a:t>, ask: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integration</a:t>
            </a:r>
            <a:r>
              <a:rPr lang="nb-NO" dirty="0"/>
              <a:t> </a:t>
            </a:r>
            <a:r>
              <a:rPr lang="nb-NO" dirty="0" err="1"/>
              <a:t>mean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do to be </a:t>
            </a:r>
            <a:r>
              <a:rPr lang="nb-NO" dirty="0" err="1"/>
              <a:t>integrated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have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tried</a:t>
            </a:r>
            <a:r>
              <a:rPr lang="nb-NO" dirty="0"/>
              <a:t> </a:t>
            </a:r>
            <a:r>
              <a:rPr lang="nb-NO" dirty="0" err="1"/>
              <a:t>already</a:t>
            </a:r>
            <a:r>
              <a:rPr lang="nb-NO" dirty="0"/>
              <a:t>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408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The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get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log </a:t>
            </a:r>
            <a:r>
              <a:rPr lang="nb-NO" baseline="0" dirty="0" err="1"/>
              <a:t>books</a:t>
            </a:r>
            <a:r>
              <a:rPr lang="nb-NO" baseline="0" dirty="0"/>
              <a:t>, </a:t>
            </a:r>
            <a:r>
              <a:rPr lang="nb-NO" baseline="0" dirty="0" err="1"/>
              <a:t>look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wrote</a:t>
            </a:r>
            <a:r>
              <a:rPr lang="nb-NO" baseline="0" dirty="0"/>
              <a:t> in </a:t>
            </a:r>
            <a:r>
              <a:rPr lang="nb-NO" baseline="0" dirty="0" err="1"/>
              <a:t>session</a:t>
            </a:r>
            <a:r>
              <a:rPr lang="nb-NO" baseline="0" dirty="0"/>
              <a:t> 1 («Important» and «</a:t>
            </a:r>
            <a:r>
              <a:rPr lang="nb-NO" baseline="0" dirty="0" err="1"/>
              <a:t>Obstacles</a:t>
            </a:r>
            <a:r>
              <a:rPr lang="nb-NO" baseline="0" dirty="0"/>
              <a:t>») and </a:t>
            </a:r>
            <a:r>
              <a:rPr lang="nb-NO" baseline="0" dirty="0" err="1"/>
              <a:t>choose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or more </a:t>
            </a:r>
            <a:r>
              <a:rPr lang="nb-NO" baseline="0" dirty="0" err="1"/>
              <a:t>focus</a:t>
            </a:r>
            <a:r>
              <a:rPr lang="nb-NO" baseline="0" dirty="0"/>
              <a:t> </a:t>
            </a:r>
            <a:r>
              <a:rPr lang="nb-NO" baseline="0" dirty="0" err="1"/>
              <a:t>points</a:t>
            </a:r>
            <a:r>
              <a:rPr lang="nb-NO" baseline="0" dirty="0"/>
              <a:t>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and </a:t>
            </a:r>
            <a:r>
              <a:rPr lang="nb-NO" baseline="0" dirty="0" err="1"/>
              <a:t>write</a:t>
            </a:r>
            <a:r>
              <a:rPr lang="nb-NO" baseline="0" dirty="0"/>
              <a:t> </a:t>
            </a:r>
            <a:r>
              <a:rPr lang="nb-NO" baseline="0" dirty="0" err="1"/>
              <a:t>these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book. This is an </a:t>
            </a:r>
            <a:r>
              <a:rPr lang="nb-NO" baseline="0" dirty="0" err="1"/>
              <a:t>answer</a:t>
            </a:r>
            <a:r>
              <a:rPr lang="nb-NO" baseline="0" dirty="0"/>
              <a:t> to </a:t>
            </a:r>
            <a:r>
              <a:rPr lang="nb-NO" baseline="0" dirty="0" err="1"/>
              <a:t>step</a:t>
            </a:r>
            <a:r>
              <a:rPr lang="nb-NO" baseline="0" dirty="0"/>
              <a:t> 4. </a:t>
            </a:r>
            <a:r>
              <a:rPr lang="nb-NO" baseline="0" dirty="0" err="1"/>
              <a:t>Step</a:t>
            </a:r>
            <a:r>
              <a:rPr lang="nb-NO" baseline="0" dirty="0"/>
              <a:t> 5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dealt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next</a:t>
            </a:r>
            <a:r>
              <a:rPr lang="nb-NO" baseline="0" dirty="0"/>
              <a:t> </a:t>
            </a:r>
            <a:r>
              <a:rPr lang="nb-NO" baseline="0" dirty="0" err="1"/>
              <a:t>session</a:t>
            </a:r>
            <a:r>
              <a:rPr lang="nb-NO" baseline="0" dirty="0"/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795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talk more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last </a:t>
            </a:r>
            <a:r>
              <a:rPr lang="nb-NO" dirty="0" err="1"/>
              <a:t>session</a:t>
            </a:r>
            <a:r>
              <a:rPr lang="nb-NO" dirty="0"/>
              <a:t>. I (</a:t>
            </a:r>
            <a:r>
              <a:rPr lang="nb-NO" dirty="0" err="1"/>
              <a:t>teacher</a:t>
            </a:r>
            <a:r>
              <a:rPr lang="nb-NO" dirty="0"/>
              <a:t>) have </a:t>
            </a:r>
            <a:r>
              <a:rPr lang="nb-NO" dirty="0" err="1"/>
              <a:t>looked</a:t>
            </a:r>
            <a:r>
              <a:rPr lang="nb-NO" dirty="0"/>
              <a:t> at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all have </a:t>
            </a:r>
            <a:r>
              <a:rPr lang="nb-NO" dirty="0" err="1"/>
              <a:t>written</a:t>
            </a:r>
            <a:r>
              <a:rPr lang="nb-NO" dirty="0"/>
              <a:t>, and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</a:t>
            </a:r>
            <a:r>
              <a:rPr lang="nb-NO" dirty="0" err="1"/>
              <a:t>differently</a:t>
            </a:r>
            <a:r>
              <a:rPr lang="nb-NO" dirty="0"/>
              <a:t> or more </a:t>
            </a:r>
            <a:r>
              <a:rPr lang="nb-NO" dirty="0" err="1"/>
              <a:t>of</a:t>
            </a:r>
            <a:r>
              <a:rPr lang="nb-NO" dirty="0"/>
              <a:t> in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way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787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This is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xx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(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added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</a:t>
            </a:r>
            <a:r>
              <a:rPr lang="nb-NO" dirty="0" err="1"/>
              <a:t>mentioned</a:t>
            </a:r>
            <a:r>
              <a:rPr lang="nb-NO" dirty="0"/>
              <a:t> by more </a:t>
            </a:r>
            <a:r>
              <a:rPr lang="nb-NO" dirty="0" err="1"/>
              <a:t>pupils</a:t>
            </a:r>
            <a:r>
              <a:rPr lang="nb-NO" dirty="0"/>
              <a:t>, and </a:t>
            </a:r>
            <a:r>
              <a:rPr lang="nb-NO" dirty="0" err="1"/>
              <a:t>focus</a:t>
            </a:r>
            <a:r>
              <a:rPr lang="nb-NO" dirty="0"/>
              <a:t> areas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knows</a:t>
            </a:r>
            <a:r>
              <a:rPr lang="nb-NO" dirty="0"/>
              <a:t> are </a:t>
            </a:r>
            <a:r>
              <a:rPr lang="nb-NO" dirty="0" err="1"/>
              <a:t>especially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could</a:t>
            </a:r>
            <a:r>
              <a:rPr lang="nb-NO" dirty="0"/>
              <a:t> be </a:t>
            </a:r>
            <a:r>
              <a:rPr lang="nb-NO" dirty="0" err="1"/>
              <a:t>emphasised</a:t>
            </a:r>
            <a:r>
              <a:rPr lang="nb-NO" dirty="0"/>
              <a:t>). How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to </a:t>
            </a:r>
            <a:r>
              <a:rPr lang="nb-NO" dirty="0" err="1"/>
              <a:t>improve</a:t>
            </a:r>
            <a:r>
              <a:rPr lang="nb-NO" dirty="0"/>
              <a:t>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785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people</a:t>
            </a:r>
            <a:r>
              <a:rPr lang="nb-NO" dirty="0"/>
              <a:t> </a:t>
            </a:r>
            <a:r>
              <a:rPr lang="nb-NO" dirty="0" err="1"/>
              <a:t>who</a:t>
            </a:r>
            <a:r>
              <a:rPr lang="nb-NO" dirty="0"/>
              <a:t> </a:t>
            </a:r>
            <a:r>
              <a:rPr lang="nb-NO" dirty="0" err="1"/>
              <a:t>come</a:t>
            </a:r>
            <a:r>
              <a:rPr lang="nb-NO" dirty="0"/>
              <a:t> to a </a:t>
            </a:r>
            <a:r>
              <a:rPr lang="nb-NO" dirty="0" err="1"/>
              <a:t>new</a:t>
            </a:r>
            <a:r>
              <a:rPr lang="nb-NO" dirty="0"/>
              <a:t> country and a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culture</a:t>
            </a:r>
            <a:r>
              <a:rPr lang="nb-NO" dirty="0"/>
              <a:t> </a:t>
            </a:r>
            <a:r>
              <a:rPr lang="nb-NO" dirty="0" err="1"/>
              <a:t>struggle</a:t>
            </a:r>
            <a:r>
              <a:rPr lang="nb-NO" dirty="0"/>
              <a:t> </a:t>
            </a:r>
            <a:r>
              <a:rPr lang="nb-NO" dirty="0" err="1"/>
              <a:t>both</a:t>
            </a:r>
            <a:r>
              <a:rPr lang="nb-NO" dirty="0"/>
              <a:t> to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language</a:t>
            </a:r>
            <a:r>
              <a:rPr lang="nb-NO" dirty="0"/>
              <a:t> and to master </a:t>
            </a:r>
            <a:r>
              <a:rPr lang="nb-NO" dirty="0" err="1"/>
              <a:t>life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place</a:t>
            </a:r>
            <a:r>
              <a:rPr lang="nb-NO" dirty="0"/>
              <a:t>. </a:t>
            </a:r>
            <a:r>
              <a:rPr lang="nb-NO" dirty="0" err="1"/>
              <a:t>Therefore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time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compare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climbing</a:t>
            </a:r>
            <a:r>
              <a:rPr lang="nb-NO" dirty="0"/>
              <a:t> a </a:t>
            </a:r>
            <a:r>
              <a:rPr lang="nb-NO" dirty="0" err="1"/>
              <a:t>mountain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it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seem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reach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times it is not </a:t>
            </a:r>
            <a:r>
              <a:rPr lang="nb-NO" dirty="0" err="1"/>
              <a:t>possible</a:t>
            </a:r>
            <a:r>
              <a:rPr lang="nb-NO" dirty="0"/>
              <a:t> to </a:t>
            </a:r>
            <a:r>
              <a:rPr lang="nb-NO" dirty="0" err="1"/>
              <a:t>climb</a:t>
            </a:r>
            <a:r>
              <a:rPr lang="nb-NO" dirty="0"/>
              <a:t> </a:t>
            </a:r>
            <a:r>
              <a:rPr lang="nb-NO" dirty="0" err="1"/>
              <a:t>directly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, so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detours</a:t>
            </a:r>
            <a:r>
              <a:rPr lang="nb-NO" dirty="0"/>
              <a:t>. It is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. </a:t>
            </a:r>
            <a:r>
              <a:rPr lang="nb-NO" dirty="0" err="1"/>
              <a:t>Some</a:t>
            </a:r>
            <a:r>
              <a:rPr lang="nb-NO" dirty="0"/>
              <a:t> times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try</a:t>
            </a:r>
            <a:r>
              <a:rPr lang="nb-NO" dirty="0"/>
              <a:t> different </a:t>
            </a:r>
            <a:r>
              <a:rPr lang="nb-NO" dirty="0" err="1"/>
              <a:t>things</a:t>
            </a:r>
            <a:r>
              <a:rPr lang="nb-NO" dirty="0"/>
              <a:t> to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it </a:t>
            </a:r>
            <a:r>
              <a:rPr lang="nb-NO" dirty="0" err="1"/>
              <a:t>takes</a:t>
            </a:r>
            <a:r>
              <a:rPr lang="nb-NO" dirty="0"/>
              <a:t> for </a:t>
            </a:r>
            <a:r>
              <a:rPr lang="nb-NO" dirty="0" err="1"/>
              <a:t>us</a:t>
            </a:r>
            <a:r>
              <a:rPr lang="nb-NO" dirty="0"/>
              <a:t> to be happy. 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going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is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finding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wishes</a:t>
            </a:r>
            <a:r>
              <a:rPr lang="nb-NO" dirty="0"/>
              <a:t> for,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allready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difficult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needs</a:t>
            </a:r>
            <a:r>
              <a:rPr lang="nb-NO" dirty="0"/>
              <a:t> to do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421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controls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mean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733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controls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 and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659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Write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do to… Challenge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«</a:t>
            </a:r>
            <a:r>
              <a:rPr lang="nb-NO" dirty="0" err="1"/>
              <a:t>promise</a:t>
            </a:r>
            <a:r>
              <a:rPr lang="nb-NO" dirty="0"/>
              <a:t>» for a </a:t>
            </a:r>
            <a:r>
              <a:rPr lang="nb-NO" dirty="0" err="1"/>
              <a:t>certain</a:t>
            </a:r>
            <a:r>
              <a:rPr lang="nb-NO" dirty="0"/>
              <a:t> time </a:t>
            </a:r>
            <a:r>
              <a:rPr lang="nb-NO" dirty="0" err="1"/>
              <a:t>period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001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Write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do to…Challenge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«</a:t>
            </a:r>
            <a:r>
              <a:rPr lang="nb-NO" dirty="0" err="1"/>
              <a:t>promise</a:t>
            </a:r>
            <a:r>
              <a:rPr lang="nb-NO" dirty="0"/>
              <a:t>» for a </a:t>
            </a:r>
            <a:r>
              <a:rPr lang="nb-NO" dirty="0" err="1"/>
              <a:t>certain</a:t>
            </a:r>
            <a:r>
              <a:rPr lang="nb-NO" dirty="0"/>
              <a:t> time </a:t>
            </a:r>
            <a:r>
              <a:rPr lang="nb-NO" dirty="0" err="1"/>
              <a:t>period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.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or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at a time to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enough</a:t>
            </a:r>
            <a:r>
              <a:rPr lang="nb-NO" dirty="0"/>
              <a:t> time and </a:t>
            </a:r>
            <a:r>
              <a:rPr lang="nb-NO" dirty="0" err="1"/>
              <a:t>understanding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content</a:t>
            </a:r>
            <a:r>
              <a:rPr lang="nb-NO" dirty="0"/>
              <a:t>.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have </a:t>
            </a:r>
            <a:r>
              <a:rPr lang="nb-NO" dirty="0" err="1"/>
              <a:t>finished</a:t>
            </a:r>
            <a:r>
              <a:rPr lang="nb-NO" dirty="0"/>
              <a:t> </a:t>
            </a:r>
            <a:r>
              <a:rPr lang="nb-NO" dirty="0" err="1"/>
              <a:t>writing</a:t>
            </a:r>
            <a:r>
              <a:rPr lang="nb-NO" dirty="0"/>
              <a:t>, tell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time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hat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(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),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managed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.</a:t>
            </a:r>
          </a:p>
          <a:p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679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Today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whether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managed</a:t>
            </a:r>
            <a:r>
              <a:rPr lang="nb-NO" dirty="0"/>
              <a:t> to do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had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thoughts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it is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one’s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it is more </a:t>
            </a:r>
            <a:r>
              <a:rPr lang="nb-NO" dirty="0" err="1"/>
              <a:t>difficult</a:t>
            </a:r>
            <a:r>
              <a:rPr lang="nb-NO" dirty="0"/>
              <a:t>.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in </a:t>
            </a:r>
            <a:r>
              <a:rPr lang="nb-NO" dirty="0" err="1"/>
              <a:t>your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848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includes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, and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more </a:t>
            </a:r>
            <a:r>
              <a:rPr lang="nb-NO" dirty="0" err="1"/>
              <a:t>specified</a:t>
            </a:r>
            <a:r>
              <a:rPr lang="nb-NO" dirty="0"/>
              <a:t>.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more </a:t>
            </a:r>
            <a:r>
              <a:rPr lang="nb-NO" dirty="0" err="1"/>
              <a:t>specifically</a:t>
            </a:r>
            <a:r>
              <a:rPr lang="nb-NO" dirty="0"/>
              <a:t> to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succeed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improvement</a:t>
            </a:r>
            <a:r>
              <a:rPr lang="nb-NO" dirty="0"/>
              <a:t> area. A </a:t>
            </a:r>
            <a:r>
              <a:rPr lang="nb-NO" dirty="0" err="1"/>
              <a:t>suggestion</a:t>
            </a:r>
            <a:r>
              <a:rPr lang="nb-NO" dirty="0"/>
              <a:t> is to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agree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suggestions</a:t>
            </a:r>
            <a:r>
              <a:rPr lang="nb-NO" dirty="0"/>
              <a:t> for a joint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, make a poster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and </a:t>
            </a:r>
            <a:r>
              <a:rPr lang="nb-NO" dirty="0" err="1"/>
              <a:t>put</a:t>
            </a:r>
            <a:r>
              <a:rPr lang="nb-NO" dirty="0"/>
              <a:t> it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wall</a:t>
            </a:r>
            <a:r>
              <a:rPr lang="nb-NO" dirty="0"/>
              <a:t>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everyone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reminded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do to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situation</a:t>
            </a:r>
            <a:r>
              <a:rPr lang="nb-NO" dirty="0"/>
              <a:t>. PRAISE THE PUPILS and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focusing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positive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make </a:t>
            </a:r>
            <a:r>
              <a:rPr lang="nb-NO" dirty="0" err="1"/>
              <a:t>us</a:t>
            </a:r>
            <a:r>
              <a:rPr lang="nb-NO" dirty="0"/>
              <a:t> more </a:t>
            </a:r>
            <a:r>
              <a:rPr lang="nb-NO" dirty="0" err="1"/>
              <a:t>motivated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managing</a:t>
            </a:r>
            <a:r>
              <a:rPr lang="nb-NO" dirty="0"/>
              <a:t> to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at </a:t>
            </a:r>
            <a:r>
              <a:rPr lang="nb-NO" dirty="0" err="1"/>
              <a:t>least</a:t>
            </a:r>
            <a:r>
              <a:rPr lang="nb-NO" dirty="0"/>
              <a:t> A LITTLE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decide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increased</a:t>
            </a:r>
            <a:r>
              <a:rPr lang="nb-NO" dirty="0"/>
              <a:t> feeling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.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–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time.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09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collect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and </a:t>
            </a:r>
            <a:r>
              <a:rPr lang="nb-NO" dirty="0" err="1"/>
              <a:t>answer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questions.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again</a:t>
            </a:r>
            <a:r>
              <a:rPr lang="nb-NO" dirty="0"/>
              <a:t>: The </a:t>
            </a:r>
            <a:r>
              <a:rPr lang="nb-NO" dirty="0" err="1"/>
              <a:t>steps</a:t>
            </a:r>
            <a:r>
              <a:rPr lang="nb-NO" dirty="0"/>
              <a:t> must not be so </a:t>
            </a:r>
            <a:r>
              <a:rPr lang="nb-NO" dirty="0" err="1"/>
              <a:t>big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up – </a:t>
            </a:r>
            <a:r>
              <a:rPr lang="nb-NO" dirty="0" err="1"/>
              <a:t>they</a:t>
            </a:r>
            <a:r>
              <a:rPr lang="nb-NO" dirty="0"/>
              <a:t> must be just right for </a:t>
            </a:r>
            <a:r>
              <a:rPr lang="nb-NO" dirty="0" err="1"/>
              <a:t>us</a:t>
            </a:r>
            <a:r>
              <a:rPr lang="nb-NO" dirty="0"/>
              <a:t> to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do.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adjust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more </a:t>
            </a:r>
            <a:r>
              <a:rPr lang="nb-NO" dirty="0" err="1"/>
              <a:t>of</a:t>
            </a:r>
            <a:r>
              <a:rPr lang="nb-NO" dirty="0"/>
              <a:t>, less </a:t>
            </a:r>
            <a:r>
              <a:rPr lang="nb-NO" dirty="0" err="1"/>
              <a:t>of</a:t>
            </a:r>
            <a:r>
              <a:rPr lang="nb-NO" dirty="0"/>
              <a:t>, or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completely</a:t>
            </a:r>
            <a:r>
              <a:rPr lang="nb-NO"/>
              <a:t> different?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2839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Ask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: Do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a </a:t>
            </a:r>
            <a:r>
              <a:rPr lang="nb-NO" baseline="0" dirty="0" err="1"/>
              <a:t>new</a:t>
            </a:r>
            <a:r>
              <a:rPr lang="nb-NO" baseline="0" dirty="0"/>
              <a:t> </a:t>
            </a:r>
            <a:r>
              <a:rPr lang="nb-NO" baseline="0" dirty="0" err="1"/>
              <a:t>round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and action? A </a:t>
            </a:r>
            <a:r>
              <a:rPr lang="nb-NO" baseline="0" dirty="0" err="1"/>
              <a:t>suggestion</a:t>
            </a:r>
            <a:r>
              <a:rPr lang="nb-NO" baseline="0" dirty="0"/>
              <a:t> is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repeats</a:t>
            </a:r>
            <a:r>
              <a:rPr lang="nb-NO" baseline="0" dirty="0"/>
              <a:t>/shows «Important», «</a:t>
            </a:r>
            <a:r>
              <a:rPr lang="nb-NO" baseline="0" dirty="0" err="1"/>
              <a:t>Obstacles</a:t>
            </a:r>
            <a:r>
              <a:rPr lang="nb-NO" baseline="0" dirty="0"/>
              <a:t>» and/or «Focus»-slides from </a:t>
            </a:r>
            <a:r>
              <a:rPr lang="nb-NO" baseline="0" dirty="0" err="1"/>
              <a:t>previous</a:t>
            </a:r>
            <a:r>
              <a:rPr lang="nb-NO" baseline="0" dirty="0"/>
              <a:t> sessions and </a:t>
            </a:r>
            <a:r>
              <a:rPr lang="nb-NO" baseline="0" dirty="0" err="1"/>
              <a:t>discuss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class</a:t>
            </a:r>
            <a:r>
              <a:rPr lang="nb-NO" baseline="0" dirty="0"/>
              <a:t> </a:t>
            </a:r>
            <a:r>
              <a:rPr lang="nb-NO" baseline="0" dirty="0" err="1"/>
              <a:t>needs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as a </a:t>
            </a:r>
            <a:r>
              <a:rPr lang="nb-NO" baseline="0" dirty="0" err="1"/>
              <a:t>group</a:t>
            </a:r>
            <a:r>
              <a:rPr lang="nb-NO" baseline="0" dirty="0"/>
              <a:t>. </a:t>
            </a:r>
            <a:r>
              <a:rPr lang="nb-NO" baseline="0" dirty="0" err="1"/>
              <a:t>Another</a:t>
            </a:r>
            <a:r>
              <a:rPr lang="nb-NO" baseline="0" dirty="0"/>
              <a:t> </a:t>
            </a:r>
            <a:r>
              <a:rPr lang="nb-NO" baseline="0" dirty="0" err="1"/>
              <a:t>option</a:t>
            </a:r>
            <a:r>
              <a:rPr lang="nb-NO" baseline="0" dirty="0"/>
              <a:t> is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select</a:t>
            </a:r>
            <a:r>
              <a:rPr lang="nb-NO" baseline="0" dirty="0"/>
              <a:t>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from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/>
              <a:t>own</a:t>
            </a:r>
            <a:r>
              <a:rPr lang="nb-NO" baseline="0" dirty="0"/>
              <a:t> log </a:t>
            </a:r>
            <a:r>
              <a:rPr lang="nb-NO" baseline="0" dirty="0" err="1"/>
              <a:t>books</a:t>
            </a:r>
            <a:r>
              <a:rPr lang="nb-NO" baseline="0" dirty="0"/>
              <a:t> and </a:t>
            </a:r>
            <a:r>
              <a:rPr lang="nb-NO" baseline="0" dirty="0" err="1"/>
              <a:t>try</a:t>
            </a:r>
            <a:r>
              <a:rPr lang="nb-NO" baseline="0" dirty="0"/>
              <a:t> to make </a:t>
            </a:r>
            <a:r>
              <a:rPr lang="nb-NO" baseline="0" dirty="0" err="1"/>
              <a:t>new</a:t>
            </a:r>
            <a:r>
              <a:rPr lang="nb-NO" baseline="0" dirty="0"/>
              <a:t> </a:t>
            </a:r>
            <a:r>
              <a:rPr lang="nb-NO" baseline="0" dirty="0" err="1"/>
              <a:t>agreements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/>
              <a:t>own</a:t>
            </a:r>
            <a:r>
              <a:rPr lang="nb-NO" baseline="0" dirty="0"/>
              <a:t>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considers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is most </a:t>
            </a:r>
            <a:r>
              <a:rPr lang="nb-NO" baseline="0" dirty="0" err="1"/>
              <a:t>appropriate</a:t>
            </a:r>
            <a:r>
              <a:rPr lang="nb-NO" baseline="0" dirty="0"/>
              <a:t> in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group</a:t>
            </a:r>
            <a:r>
              <a:rPr lang="nb-NO" baseline="0" dirty="0"/>
              <a:t>. The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benefit</a:t>
            </a:r>
            <a:r>
              <a:rPr lang="nb-NO" baseline="0" dirty="0"/>
              <a:t> a </a:t>
            </a:r>
            <a:r>
              <a:rPr lang="nb-NO" baseline="0" dirty="0" err="1"/>
              <a:t>great</a:t>
            </a:r>
            <a:r>
              <a:rPr lang="nb-NO" baseline="0" dirty="0"/>
              <a:t> </a:t>
            </a:r>
            <a:r>
              <a:rPr lang="nb-NO" baseline="0" dirty="0" err="1"/>
              <a:t>deal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making</a:t>
            </a:r>
            <a:r>
              <a:rPr lang="nb-NO" baseline="0" dirty="0"/>
              <a:t> personal,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agreements</a:t>
            </a:r>
            <a:r>
              <a:rPr lang="nb-NO" baseline="0" dirty="0"/>
              <a:t>, and </a:t>
            </a:r>
            <a:r>
              <a:rPr lang="nb-NO" baseline="0" dirty="0" err="1"/>
              <a:t>there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be </a:t>
            </a:r>
            <a:r>
              <a:rPr lang="nb-NO" baseline="0" dirty="0" err="1"/>
              <a:t>some</a:t>
            </a:r>
            <a:r>
              <a:rPr lang="nb-NO" baseline="0" dirty="0"/>
              <a:t> time for </a:t>
            </a:r>
            <a:r>
              <a:rPr lang="nb-NO" baseline="0" dirty="0" err="1"/>
              <a:t>this</a:t>
            </a:r>
            <a:r>
              <a:rPr lang="nb-NO" baseline="0" dirty="0"/>
              <a:t>. In </a:t>
            </a:r>
            <a:r>
              <a:rPr lang="nb-NO" baseline="0" dirty="0" err="1"/>
              <a:t>addition</a:t>
            </a:r>
            <a:r>
              <a:rPr lang="nb-NO" baseline="0" dirty="0"/>
              <a:t>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consider</a:t>
            </a:r>
            <a:r>
              <a:rPr lang="nb-NO" baseline="0" dirty="0"/>
              <a:t> </a:t>
            </a:r>
            <a:r>
              <a:rPr lang="nb-NO" baseline="0" dirty="0" err="1"/>
              <a:t>whether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be </a:t>
            </a:r>
            <a:r>
              <a:rPr lang="nb-NO" baseline="0" dirty="0" err="1"/>
              <a:t>discussed</a:t>
            </a:r>
            <a:r>
              <a:rPr lang="nb-NO" baseline="0" dirty="0"/>
              <a:t> as </a:t>
            </a:r>
            <a:r>
              <a:rPr lang="nb-NO" baseline="0" dirty="0" err="1"/>
              <a:t>focus</a:t>
            </a:r>
            <a:r>
              <a:rPr lang="nb-NO" baseline="0" dirty="0"/>
              <a:t> for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whole</a:t>
            </a:r>
            <a:r>
              <a:rPr lang="nb-NO" baseline="0" dirty="0"/>
              <a:t> </a:t>
            </a:r>
            <a:r>
              <a:rPr lang="nb-NO" baseline="0" dirty="0" err="1"/>
              <a:t>group</a:t>
            </a:r>
            <a:r>
              <a:rPr lang="nb-NO" baseline="0" dirty="0"/>
              <a:t>. In </a:t>
            </a:r>
            <a:r>
              <a:rPr lang="nb-NO" baseline="0" dirty="0" err="1"/>
              <a:t>both</a:t>
            </a:r>
            <a:r>
              <a:rPr lang="nb-NO" baseline="0" dirty="0"/>
              <a:t> cases (</a:t>
            </a:r>
            <a:r>
              <a:rPr lang="nb-NO" baseline="0" dirty="0" err="1"/>
              <a:t>common</a:t>
            </a:r>
            <a:r>
              <a:rPr lang="nb-NO" baseline="0" dirty="0"/>
              <a:t> or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agreement</a:t>
            </a:r>
            <a:r>
              <a:rPr lang="nb-NO" baseline="0" dirty="0"/>
              <a:t>) </a:t>
            </a:r>
            <a:r>
              <a:rPr lang="nb-NO" baseline="0" dirty="0" err="1"/>
              <a:t>common</a:t>
            </a:r>
            <a:r>
              <a:rPr lang="nb-NO" baseline="0" dirty="0"/>
              <a:t> </a:t>
            </a:r>
            <a:r>
              <a:rPr lang="nb-NO" baseline="0" dirty="0" err="1"/>
              <a:t>discussions</a:t>
            </a:r>
            <a:r>
              <a:rPr lang="nb-NO" baseline="0" dirty="0"/>
              <a:t> and </a:t>
            </a:r>
            <a:r>
              <a:rPr lang="nb-NO" baseline="0" dirty="0" err="1"/>
              <a:t>anonymisation</a:t>
            </a:r>
            <a:r>
              <a:rPr lang="nb-NO" baseline="0" dirty="0"/>
              <a:t> are </a:t>
            </a:r>
            <a:r>
              <a:rPr lang="nb-NO" baseline="0" dirty="0" err="1"/>
              <a:t>essental</a:t>
            </a:r>
            <a:r>
              <a:rPr lang="nb-NO" baseline="0" dirty="0"/>
              <a:t> </a:t>
            </a:r>
            <a:r>
              <a:rPr lang="nb-NO" baseline="0" dirty="0" err="1"/>
              <a:t>components</a:t>
            </a:r>
            <a:r>
              <a:rPr lang="nb-NO" baseline="0"/>
              <a:t>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268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repeated</a:t>
            </a:r>
            <a:r>
              <a:rPr lang="nb-NO" dirty="0"/>
              <a:t> as </a:t>
            </a:r>
            <a:r>
              <a:rPr lang="nb-NO" dirty="0" err="1"/>
              <a:t>needed</a:t>
            </a:r>
            <a:r>
              <a:rPr lang="nb-NO" dirty="0"/>
              <a:t>, or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reminders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weekly</a:t>
            </a:r>
            <a:r>
              <a:rPr lang="nb-NO" dirty="0"/>
              <a:t>,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are</a:t>
            </a:r>
            <a:r>
              <a:rPr lang="nb-NO" dirty="0"/>
              <a:t> to </a:t>
            </a:r>
            <a:r>
              <a:rPr lang="nb-NO" dirty="0" err="1"/>
              <a:t>remember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098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This variant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applied</a:t>
            </a:r>
            <a:r>
              <a:rPr lang="nb-NO" dirty="0"/>
              <a:t> in all </a:t>
            </a:r>
            <a:r>
              <a:rPr lang="nb-NO" dirty="0" err="1"/>
              <a:t>subjects</a:t>
            </a:r>
            <a:r>
              <a:rPr lang="nb-NO" dirty="0"/>
              <a:t>, and all questions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included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session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recommend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starts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discussion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1. Here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contributes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relevant </a:t>
            </a:r>
            <a:r>
              <a:rPr lang="nb-NO" dirty="0" err="1"/>
              <a:t>ideas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competence</a:t>
            </a:r>
            <a:r>
              <a:rPr lang="nb-NO" dirty="0"/>
              <a:t> </a:t>
            </a:r>
            <a:r>
              <a:rPr lang="nb-NO" dirty="0" err="1"/>
              <a:t>aims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curriculum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gets</a:t>
            </a:r>
            <a:r>
              <a:rPr lang="nb-NO" dirty="0"/>
              <a:t> a combination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KNOWS is </a:t>
            </a:r>
            <a:r>
              <a:rPr lang="nb-NO" dirty="0" err="1"/>
              <a:t>important</a:t>
            </a:r>
            <a:r>
              <a:rPr lang="nb-NO" dirty="0"/>
              <a:t>. The </a:t>
            </a:r>
            <a:r>
              <a:rPr lang="nb-NO" dirty="0" err="1"/>
              <a:t>didactic</a:t>
            </a:r>
            <a:r>
              <a:rPr lang="nb-NO" dirty="0"/>
              <a:t> WHY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elaborated</a:t>
            </a:r>
            <a:r>
              <a:rPr lang="nb-NO" dirty="0"/>
              <a:t> on.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or in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blackboard</a:t>
            </a:r>
            <a:r>
              <a:rPr lang="nb-NO" dirty="0"/>
              <a:t> during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.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questions in a </a:t>
            </a:r>
            <a:r>
              <a:rPr lang="nb-NO" dirty="0" err="1"/>
              <a:t>logbook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(</a:t>
            </a:r>
            <a:r>
              <a:rPr lang="nb-NO" dirty="0" err="1"/>
              <a:t>anonymity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), or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paper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</a:t>
            </a:r>
            <a:r>
              <a:rPr lang="nb-NO" dirty="0" err="1"/>
              <a:t>instead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name</a:t>
            </a:r>
            <a:r>
              <a:rPr lang="nb-NO" dirty="0"/>
              <a:t>. To separate questions 4 and 5,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explain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5 </a:t>
            </a:r>
            <a:r>
              <a:rPr lang="nb-NO" dirty="0" err="1"/>
              <a:t>concerns</a:t>
            </a:r>
            <a:r>
              <a:rPr lang="nb-NO" dirty="0"/>
              <a:t> </a:t>
            </a:r>
            <a:r>
              <a:rPr lang="nb-NO" i="1" dirty="0" err="1"/>
              <a:t>how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chooses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as </a:t>
            </a:r>
            <a:r>
              <a:rPr lang="nb-NO" dirty="0" err="1"/>
              <a:t>focus</a:t>
            </a:r>
            <a:r>
              <a:rPr lang="nb-NO" dirty="0"/>
              <a:t> in </a:t>
            </a:r>
            <a:r>
              <a:rPr lang="nb-NO" dirty="0" err="1"/>
              <a:t>question</a:t>
            </a:r>
            <a:r>
              <a:rPr lang="nb-NO" dirty="0"/>
              <a:t> 4.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given </a:t>
            </a:r>
            <a:r>
              <a:rPr lang="nb-NO" dirty="0" err="1"/>
              <a:t>some</a:t>
            </a:r>
            <a:r>
              <a:rPr lang="nb-NO" dirty="0"/>
              <a:t> time and </a:t>
            </a:r>
            <a:r>
              <a:rPr lang="nb-NO" dirty="0" err="1"/>
              <a:t>opportunity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chosen</a:t>
            </a:r>
            <a:r>
              <a:rPr lang="nb-NO" dirty="0"/>
              <a:t> as </a:t>
            </a:r>
            <a:r>
              <a:rPr lang="nb-NO" dirty="0" err="1"/>
              <a:t>focus</a:t>
            </a:r>
            <a:r>
              <a:rPr lang="nb-NO" dirty="0"/>
              <a:t> areas.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choose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/ </a:t>
            </a:r>
            <a:r>
              <a:rPr lang="nb-NO" dirty="0" err="1"/>
              <a:t>aspects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on. One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HOW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have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ideas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48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going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has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, and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almost</a:t>
            </a:r>
            <a:r>
              <a:rPr lang="nb-NO" dirty="0"/>
              <a:t> like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stairs</a:t>
            </a:r>
            <a:r>
              <a:rPr lang="nb-NO" dirty="0"/>
              <a:t>. Who is </a:t>
            </a:r>
            <a:r>
              <a:rPr lang="nb-NO" dirty="0" err="1"/>
              <a:t>responsible</a:t>
            </a:r>
            <a:r>
              <a:rPr lang="nb-NO" dirty="0"/>
              <a:t> for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– is it </a:t>
            </a:r>
            <a:r>
              <a:rPr lang="nb-NO" dirty="0" err="1"/>
              <a:t>me</a:t>
            </a:r>
            <a:r>
              <a:rPr lang="nb-NO" dirty="0"/>
              <a:t> as </a:t>
            </a:r>
            <a:r>
              <a:rPr lang="nb-NO" dirty="0" err="1"/>
              <a:t>teacher</a:t>
            </a:r>
            <a:r>
              <a:rPr lang="nb-NO" dirty="0"/>
              <a:t> or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individual</a:t>
            </a:r>
            <a:r>
              <a:rPr lang="nb-NO" dirty="0"/>
              <a:t> student? A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GIVE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motivation</a:t>
            </a:r>
            <a:r>
              <a:rPr lang="nb-NO" dirty="0"/>
              <a:t>, it is </a:t>
            </a:r>
            <a:r>
              <a:rPr lang="nb-NO" dirty="0" err="1"/>
              <a:t>something</a:t>
            </a:r>
            <a:r>
              <a:rPr lang="nb-NO" dirty="0"/>
              <a:t> all students have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. It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, and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succeed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and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thing</a:t>
            </a:r>
            <a:r>
              <a:rPr lang="nb-NO" dirty="0"/>
              <a:t>,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wish</a:t>
            </a:r>
            <a:r>
              <a:rPr lang="nb-NO" dirty="0"/>
              <a:t> to  </a:t>
            </a:r>
            <a:r>
              <a:rPr lang="nb-NO" dirty="0" err="1"/>
              <a:t>manage</a:t>
            </a:r>
            <a:r>
              <a:rPr lang="nb-NO" dirty="0"/>
              <a:t> more. This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create</a:t>
            </a:r>
            <a:r>
              <a:rPr lang="nb-NO" dirty="0"/>
              <a:t> </a:t>
            </a:r>
            <a:r>
              <a:rPr lang="nb-NO" dirty="0" err="1"/>
              <a:t>increased</a:t>
            </a:r>
            <a:r>
              <a:rPr lang="nb-NO" dirty="0"/>
              <a:t> </a:t>
            </a:r>
            <a:r>
              <a:rPr lang="nb-NO" dirty="0" err="1"/>
              <a:t>motivation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have </a:t>
            </a:r>
            <a:r>
              <a:rPr lang="nb-NO" dirty="0" err="1"/>
              <a:t>managed</a:t>
            </a:r>
            <a:r>
              <a:rPr lang="nb-NO" dirty="0"/>
              <a:t> to </a:t>
            </a:r>
            <a:r>
              <a:rPr lang="nb-NO" dirty="0" err="1"/>
              <a:t>create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YOURSELVES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each</a:t>
            </a:r>
            <a:r>
              <a:rPr lang="nb-NO" dirty="0"/>
              <a:t> and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1635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An </a:t>
            </a:r>
            <a:r>
              <a:rPr lang="nb-NO" dirty="0" err="1"/>
              <a:t>additional</a:t>
            </a:r>
            <a:r>
              <a:rPr lang="nb-NO" dirty="0"/>
              <a:t> </a:t>
            </a:r>
            <a:r>
              <a:rPr lang="nb-NO" dirty="0" err="1"/>
              <a:t>tool</a:t>
            </a:r>
            <a:r>
              <a:rPr lang="nb-NO" dirty="0"/>
              <a:t>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 and </a:t>
            </a:r>
            <a:r>
              <a:rPr lang="nb-NO" dirty="0" err="1"/>
              <a:t>subjects</a:t>
            </a:r>
            <a:r>
              <a:rPr lang="nb-NO" dirty="0"/>
              <a:t>: </a:t>
            </a:r>
            <a:r>
              <a:rPr lang="nb-NO" b="1" dirty="0"/>
              <a:t>The </a:t>
            </a:r>
            <a:r>
              <a:rPr lang="nb-NO" b="1" dirty="0" err="1"/>
              <a:t>focus</a:t>
            </a:r>
            <a:r>
              <a:rPr lang="nb-NO" b="1" dirty="0"/>
              <a:t> </a:t>
            </a:r>
            <a:r>
              <a:rPr lang="nb-NO" b="1" dirty="0" err="1"/>
              <a:t>model</a:t>
            </a:r>
            <a:r>
              <a:rPr lang="nb-NO" dirty="0"/>
              <a:t>. It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feels</a:t>
            </a:r>
            <a:r>
              <a:rPr lang="nb-NO" dirty="0"/>
              <a:t> like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is </a:t>
            </a:r>
            <a:r>
              <a:rPr lang="nb-NO" dirty="0" err="1"/>
              <a:t>urgent</a:t>
            </a:r>
            <a:r>
              <a:rPr lang="nb-NO" dirty="0"/>
              <a:t>. To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sorting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do </a:t>
            </a:r>
            <a:r>
              <a:rPr lang="nb-NO" dirty="0" err="1"/>
              <a:t>somethint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«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». First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.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takes</a:t>
            </a:r>
            <a:r>
              <a:rPr lang="nb-NO" dirty="0"/>
              <a:t> notes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, and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list 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revealed</a:t>
            </a:r>
            <a:r>
              <a:rPr lang="nb-NO" dirty="0"/>
              <a:t> in </a:t>
            </a:r>
            <a:r>
              <a:rPr lang="nb-NO" dirty="0" err="1"/>
              <a:t>previous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.)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are </a:t>
            </a:r>
            <a:r>
              <a:rPr lang="nb-NO" dirty="0" err="1"/>
              <a:t>urgent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pick</a:t>
            </a:r>
            <a:r>
              <a:rPr lang="nb-NO" dirty="0"/>
              <a:t> </a:t>
            </a:r>
            <a:r>
              <a:rPr lang="nb-NO" dirty="0" err="1"/>
              <a:t>maximum</a:t>
            </a:r>
            <a:r>
              <a:rPr lang="nb-NO" dirty="0"/>
              <a:t> </a:t>
            </a:r>
            <a:r>
              <a:rPr lang="nb-NO" dirty="0" err="1"/>
              <a:t>three-four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urgent</a:t>
            </a:r>
            <a:r>
              <a:rPr lang="nb-NO" dirty="0"/>
              <a:t>-list.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puts</a:t>
            </a:r>
            <a:r>
              <a:rPr lang="nb-NO" dirty="0"/>
              <a:t> a </a:t>
            </a:r>
            <a:r>
              <a:rPr lang="nb-NO" dirty="0" err="1"/>
              <a:t>circle</a:t>
            </a:r>
            <a:r>
              <a:rPr lang="nb-NO" dirty="0"/>
              <a:t>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urgent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.) Are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distracting</a:t>
            </a:r>
            <a:r>
              <a:rPr lang="nb-NO" dirty="0"/>
              <a:t>, or </a:t>
            </a:r>
            <a:r>
              <a:rPr lang="nb-NO" dirty="0" err="1"/>
              <a:t>maybe</a:t>
            </a:r>
            <a:r>
              <a:rPr lang="nb-NO" dirty="0"/>
              <a:t> </a:t>
            </a:r>
            <a:r>
              <a:rPr lang="nb-NO" dirty="0" err="1"/>
              <a:t>completely</a:t>
            </a:r>
            <a:r>
              <a:rPr lang="nb-NO" dirty="0"/>
              <a:t> </a:t>
            </a:r>
            <a:r>
              <a:rPr lang="nb-NO" dirty="0" err="1"/>
              <a:t>wasted</a:t>
            </a:r>
            <a:r>
              <a:rPr lang="nb-NO" dirty="0"/>
              <a:t> to </a:t>
            </a:r>
            <a:r>
              <a:rPr lang="nb-NO" dirty="0" err="1"/>
              <a:t>think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or do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?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puts</a:t>
            </a:r>
            <a:r>
              <a:rPr lang="nb-NO" dirty="0"/>
              <a:t> parantheses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elements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distracting</a:t>
            </a:r>
            <a:r>
              <a:rPr lang="nb-NO" dirty="0"/>
              <a:t> and </a:t>
            </a:r>
            <a:r>
              <a:rPr lang="nb-NO" dirty="0" err="1"/>
              <a:t>crosses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wasting</a:t>
            </a:r>
            <a:r>
              <a:rPr lang="nb-NO" dirty="0"/>
              <a:t>.) Ask: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important</a:t>
            </a:r>
            <a:r>
              <a:rPr lang="nb-NO" dirty="0"/>
              <a:t> and </a:t>
            </a:r>
            <a:r>
              <a:rPr lang="nb-NO" dirty="0" err="1"/>
              <a:t>urgent</a:t>
            </a:r>
            <a:r>
              <a:rPr lang="nb-NO" dirty="0"/>
              <a:t>?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suggestions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.)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19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352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Everyone</a:t>
            </a:r>
            <a:r>
              <a:rPr lang="nb-NO" dirty="0"/>
              <a:t> has </a:t>
            </a:r>
            <a:r>
              <a:rPr lang="nb-NO" dirty="0" err="1"/>
              <a:t>difficulties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, and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seem</a:t>
            </a:r>
            <a:r>
              <a:rPr lang="nb-NO" dirty="0"/>
              <a:t> huge.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feel</a:t>
            </a:r>
            <a:r>
              <a:rPr lang="nb-NO" dirty="0"/>
              <a:t> like taking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is like </a:t>
            </a:r>
            <a:r>
              <a:rPr lang="nb-NO" dirty="0" err="1"/>
              <a:t>climbing</a:t>
            </a:r>
            <a:r>
              <a:rPr lang="nb-NO" dirty="0"/>
              <a:t> a </a:t>
            </a:r>
            <a:r>
              <a:rPr lang="nb-NO" dirty="0" err="1"/>
              <a:t>way</a:t>
            </a:r>
            <a:r>
              <a:rPr lang="nb-NO" dirty="0"/>
              <a:t> to </a:t>
            </a:r>
            <a:r>
              <a:rPr lang="nb-NO" dirty="0" err="1"/>
              <a:t>large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in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. Life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feel</a:t>
            </a:r>
            <a:r>
              <a:rPr lang="nb-NO" dirty="0"/>
              <a:t> like a </a:t>
            </a:r>
            <a:r>
              <a:rPr lang="nb-NO" dirty="0" err="1"/>
              <a:t>struggle</a:t>
            </a:r>
            <a:r>
              <a:rPr lang="nb-NO" dirty="0"/>
              <a:t>, </a:t>
            </a:r>
            <a:r>
              <a:rPr lang="nb-NO" dirty="0" err="1"/>
              <a:t>expectations</a:t>
            </a:r>
            <a:r>
              <a:rPr lang="nb-NO" dirty="0"/>
              <a:t> and </a:t>
            </a:r>
            <a:r>
              <a:rPr lang="nb-NO" dirty="0" err="1"/>
              <a:t>requirements</a:t>
            </a:r>
            <a:r>
              <a:rPr lang="nb-NO" dirty="0"/>
              <a:t> are </a:t>
            </a:r>
            <a:r>
              <a:rPr lang="nb-NO" dirty="0" err="1"/>
              <a:t>high</a:t>
            </a:r>
            <a:r>
              <a:rPr lang="nb-NO" dirty="0"/>
              <a:t>,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seem</a:t>
            </a:r>
            <a:r>
              <a:rPr lang="nb-NO" dirty="0"/>
              <a:t> impossible to </a:t>
            </a:r>
            <a:r>
              <a:rPr lang="nb-NO" dirty="0" err="1"/>
              <a:t>overcome</a:t>
            </a:r>
            <a:r>
              <a:rPr lang="nb-NO" dirty="0"/>
              <a:t>. </a:t>
            </a:r>
            <a:r>
              <a:rPr lang="nb-NO" dirty="0" err="1"/>
              <a:t>What</a:t>
            </a:r>
            <a:r>
              <a:rPr lang="nb-NO" dirty="0"/>
              <a:t> do YOUR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like? Are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appropriate</a:t>
            </a:r>
            <a:r>
              <a:rPr lang="nb-NO" dirty="0"/>
              <a:t>,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a time, or are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? </a:t>
            </a:r>
            <a:r>
              <a:rPr lang="nb-NO" dirty="0" err="1"/>
              <a:t>Maybe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make more </a:t>
            </a:r>
            <a:r>
              <a:rPr lang="nb-NO" dirty="0" err="1"/>
              <a:t>steps</a:t>
            </a:r>
            <a:r>
              <a:rPr lang="nb-NO" dirty="0"/>
              <a:t> in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and </a:t>
            </a:r>
            <a:r>
              <a:rPr lang="nb-NO" dirty="0" err="1"/>
              <a:t>take</a:t>
            </a:r>
            <a:r>
              <a:rPr lang="nb-NO" dirty="0"/>
              <a:t> a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time? </a:t>
            </a:r>
            <a:r>
              <a:rPr lang="nb-NO" dirty="0" err="1"/>
              <a:t>Reflect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students have </a:t>
            </a:r>
            <a:r>
              <a:rPr lang="nb-NO" dirty="0" err="1"/>
              <a:t>something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, </a:t>
            </a:r>
            <a:r>
              <a:rPr lang="nb-NO" dirty="0" err="1"/>
              <a:t>if</a:t>
            </a:r>
            <a:r>
              <a:rPr lang="nb-NO" dirty="0"/>
              <a:t> not, </a:t>
            </a:r>
            <a:r>
              <a:rPr lang="nb-NO" dirty="0" err="1"/>
              <a:t>move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slide.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goal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that</a:t>
            </a:r>
            <a:r>
              <a:rPr lang="nb-NO" dirty="0"/>
              <a:t> students </a:t>
            </a:r>
            <a:r>
              <a:rPr lang="nb-NO" dirty="0" err="1"/>
              <a:t>identify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them</a:t>
            </a:r>
            <a:r>
              <a:rPr lang="nb-NO" dirty="0"/>
              <a:t>, </a:t>
            </a:r>
            <a:r>
              <a:rPr lang="nb-NO" dirty="0" err="1"/>
              <a:t>obstacles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meet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solutions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 and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responsibility</a:t>
            </a:r>
            <a:r>
              <a:rPr lang="nb-NO" dirty="0"/>
              <a:t> for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.</a:t>
            </a:r>
          </a:p>
          <a:p>
            <a:r>
              <a:rPr lang="nb-NO" dirty="0"/>
              <a:t>Class </a:t>
            </a:r>
            <a:r>
              <a:rPr lang="nb-NO" dirty="0" err="1"/>
              <a:t>discussion</a:t>
            </a:r>
            <a:r>
              <a:rPr lang="nb-NO" dirty="0"/>
              <a:t>: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keywords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/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flipover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makes </a:t>
            </a:r>
            <a:r>
              <a:rPr lang="nb-NO" dirty="0" err="1"/>
              <a:t>the</a:t>
            </a:r>
            <a:r>
              <a:rPr lang="nb-NO" dirty="0"/>
              <a:t> students happy and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them</a:t>
            </a:r>
            <a:r>
              <a:rPr lang="nb-NO" dirty="0"/>
              <a:t>. It is </a:t>
            </a:r>
            <a:r>
              <a:rPr lang="nb-NO" dirty="0" err="1"/>
              <a:t>possible</a:t>
            </a:r>
            <a:r>
              <a:rPr lang="nb-NO" dirty="0"/>
              <a:t> to let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and </a:t>
            </a:r>
            <a:r>
              <a:rPr lang="nb-NO" dirty="0" err="1"/>
              <a:t>two</a:t>
            </a:r>
            <a:r>
              <a:rPr lang="nb-NO" dirty="0"/>
              <a:t> or in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first.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794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These</a:t>
            </a:r>
            <a:r>
              <a:rPr lang="nb-NO" dirty="0"/>
              <a:t> are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steps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, and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somewhat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questions are </a:t>
            </a:r>
            <a:r>
              <a:rPr lang="nb-NO" dirty="0" err="1"/>
              <a:t>about</a:t>
            </a:r>
            <a:r>
              <a:rPr lang="nb-NO" dirty="0"/>
              <a:t>.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you</a:t>
            </a:r>
            <a:r>
              <a:rPr lang="nb-NO" dirty="0"/>
              <a:t> to be okay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your</a:t>
            </a:r>
            <a:r>
              <a:rPr lang="nb-NO" dirty="0"/>
              <a:t> spare time? </a:t>
            </a:r>
            <a:r>
              <a:rPr lang="nb-NO" dirty="0" err="1"/>
              <a:t>What</a:t>
            </a:r>
            <a:r>
              <a:rPr lang="nb-NO" dirty="0"/>
              <a:t> are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at, and </a:t>
            </a:r>
            <a:r>
              <a:rPr lang="nb-NO" dirty="0" err="1"/>
              <a:t>what</a:t>
            </a:r>
            <a:r>
              <a:rPr lang="nb-NO" dirty="0"/>
              <a:t> are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in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?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call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success</a:t>
            </a:r>
            <a:r>
              <a:rPr lang="nb-NO" dirty="0"/>
              <a:t> </a:t>
            </a:r>
            <a:r>
              <a:rPr lang="nb-NO" dirty="0" err="1"/>
              <a:t>factors</a:t>
            </a:r>
            <a:r>
              <a:rPr lang="nb-NO" dirty="0"/>
              <a:t>. Is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from </a:t>
            </a:r>
            <a:r>
              <a:rPr lang="nb-NO" dirty="0" err="1"/>
              <a:t>being</a:t>
            </a:r>
            <a:r>
              <a:rPr lang="nb-NO" dirty="0"/>
              <a:t> okay and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you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log book to </a:t>
            </a:r>
            <a:r>
              <a:rPr lang="nb-NO" dirty="0" err="1"/>
              <a:t>answer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questions, </a:t>
            </a:r>
            <a:r>
              <a:rPr lang="nb-NO" dirty="0" err="1"/>
              <a:t>one</a:t>
            </a:r>
            <a:r>
              <a:rPr lang="nb-NO" dirty="0"/>
              <a:t> and </a:t>
            </a:r>
            <a:r>
              <a:rPr lang="nb-NO" dirty="0" err="1"/>
              <a:t>one</a:t>
            </a:r>
            <a:r>
              <a:rPr lang="nb-NO" dirty="0"/>
              <a:t>. No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names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book. </a:t>
            </a:r>
            <a:r>
              <a:rPr lang="nb-NO" dirty="0" err="1"/>
              <a:t>Instead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remember</a:t>
            </a:r>
            <a:r>
              <a:rPr lang="nb-NO" dirty="0"/>
              <a:t>, or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make a symbol or a </a:t>
            </a:r>
            <a:r>
              <a:rPr lang="nb-NO" dirty="0" err="1"/>
              <a:t>drawing</a:t>
            </a:r>
            <a:r>
              <a:rPr lang="nb-NO" dirty="0"/>
              <a:t>. T</a:t>
            </a:r>
            <a:r>
              <a:rPr lang="nb-NO" baseline="0" dirty="0"/>
              <a:t>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collect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books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have </a:t>
            </a:r>
            <a:r>
              <a:rPr lang="nb-NO" baseline="0" dirty="0" err="1"/>
              <a:t>written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>
                <a:solidFill>
                  <a:srgbClr val="0070C0"/>
                </a:solidFill>
              </a:rPr>
              <a:t>reflections</a:t>
            </a:r>
            <a:r>
              <a:rPr lang="nb-NO" baseline="0" dirty="0"/>
              <a:t>.</a:t>
            </a:r>
            <a:r>
              <a:rPr lang="nb-NO" dirty="0"/>
              <a:t>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books</a:t>
            </a:r>
            <a:r>
              <a:rPr lang="nb-NO" dirty="0"/>
              <a:t> back </a:t>
            </a:r>
            <a:r>
              <a:rPr lang="nb-NO" dirty="0" err="1"/>
              <a:t>next</a:t>
            </a:r>
            <a:r>
              <a:rPr lang="nb-NO" dirty="0"/>
              <a:t> time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tells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/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show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THIS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questions.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5045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and </a:t>
            </a:r>
            <a:r>
              <a:rPr lang="nb-NO" dirty="0" err="1"/>
              <a:t>write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19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second</a:t>
            </a:r>
            <a:r>
              <a:rPr lang="nb-NO" dirty="0"/>
              <a:t>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encourage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students to brag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: Write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skills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their</a:t>
            </a:r>
            <a:r>
              <a:rPr lang="nb-NO" dirty="0"/>
              <a:t> spare time, and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dirty="0"/>
              <a:t> </a:t>
            </a:r>
            <a:r>
              <a:rPr lang="nb-NO" dirty="0" err="1"/>
              <a:t>abilities</a:t>
            </a:r>
            <a:r>
              <a:rPr lang="nb-NO" baseline="0" dirty="0"/>
              <a:t> and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sides.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encourages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, </a:t>
            </a:r>
            <a:r>
              <a:rPr lang="nb-NO" dirty="0" err="1"/>
              <a:t>both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, in </a:t>
            </a:r>
            <a:r>
              <a:rPr lang="nb-NO" dirty="0" err="1"/>
              <a:t>their</a:t>
            </a:r>
            <a:r>
              <a:rPr lang="nb-NO" dirty="0"/>
              <a:t> spare time and at </a:t>
            </a:r>
            <a:r>
              <a:rPr lang="nb-NO" dirty="0" err="1"/>
              <a:t>home</a:t>
            </a:r>
            <a:r>
              <a:rPr lang="nb-NO" dirty="0"/>
              <a:t>. </a:t>
            </a:r>
            <a:r>
              <a:rPr lang="nb-NO" dirty="0" err="1"/>
              <a:t>Emphasise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«</a:t>
            </a:r>
            <a:r>
              <a:rPr lang="nb-NO" dirty="0" err="1"/>
              <a:t>little</a:t>
            </a:r>
            <a:r>
              <a:rPr lang="nb-NO" dirty="0"/>
              <a:t>»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good</a:t>
            </a:r>
            <a:r>
              <a:rPr lang="nb-NO" dirty="0"/>
              <a:t> at are </a:t>
            </a:r>
            <a:r>
              <a:rPr lang="nb-NO" dirty="0" err="1"/>
              <a:t>important</a:t>
            </a:r>
            <a:r>
              <a:rPr lang="nb-NO" dirty="0"/>
              <a:t>,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do not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, and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not </a:t>
            </a:r>
            <a:r>
              <a:rPr lang="nb-NO" dirty="0" err="1"/>
              <a:t>applauded</a:t>
            </a:r>
            <a:r>
              <a:rPr lang="nb-NO" dirty="0"/>
              <a:t> for </a:t>
            </a:r>
            <a:r>
              <a:rPr lang="nb-NO" dirty="0" err="1"/>
              <a:t>them</a:t>
            </a:r>
            <a:r>
              <a:rPr lang="nb-NO" dirty="0"/>
              <a:t>.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not </a:t>
            </a:r>
            <a:r>
              <a:rPr lang="nb-NO" dirty="0" err="1"/>
              <a:t>compare</a:t>
            </a:r>
            <a:r>
              <a:rPr lang="nb-NO" dirty="0"/>
              <a:t> </a:t>
            </a:r>
            <a:r>
              <a:rPr lang="nb-NO" dirty="0" err="1"/>
              <a:t>ourselves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and </a:t>
            </a:r>
            <a:r>
              <a:rPr lang="nb-NO" dirty="0" err="1"/>
              <a:t>good</a:t>
            </a:r>
            <a:r>
              <a:rPr lang="nb-NO" dirty="0"/>
              <a:t> at, as </a:t>
            </a:r>
            <a:r>
              <a:rPr lang="nb-NO" dirty="0" err="1"/>
              <a:t>everyone</a:t>
            </a:r>
            <a:r>
              <a:rPr lang="nb-NO" dirty="0"/>
              <a:t> is </a:t>
            </a:r>
            <a:r>
              <a:rPr lang="nb-NO" dirty="0" err="1"/>
              <a:t>unique</a:t>
            </a:r>
            <a:r>
              <a:rPr lang="nb-NO" dirty="0"/>
              <a:t>.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become</a:t>
            </a:r>
            <a:r>
              <a:rPr lang="nb-NO" dirty="0"/>
              <a:t> more happy and </a:t>
            </a:r>
            <a:r>
              <a:rPr lang="nb-NO" dirty="0" err="1"/>
              <a:t>motivated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734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it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third</a:t>
            </a:r>
            <a:r>
              <a:rPr lang="nb-NO" dirty="0"/>
              <a:t>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.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issues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, in </a:t>
            </a:r>
            <a:r>
              <a:rPr lang="nb-NO" dirty="0" err="1"/>
              <a:t>their</a:t>
            </a:r>
            <a:r>
              <a:rPr lang="nb-NO" dirty="0"/>
              <a:t> spare time or in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home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book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explains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time,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answered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questions, and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In </a:t>
            </a:r>
            <a:r>
              <a:rPr lang="nb-NO" dirty="0" err="1"/>
              <a:t>addition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makes </a:t>
            </a:r>
            <a:r>
              <a:rPr lang="nb-NO" dirty="0" err="1"/>
              <a:t>clear</a:t>
            </a:r>
            <a:r>
              <a:rPr lang="nb-NO" dirty="0"/>
              <a:t> (</a:t>
            </a:r>
            <a:r>
              <a:rPr lang="nb-NO" dirty="0" err="1"/>
              <a:t>with</a:t>
            </a:r>
            <a:r>
              <a:rPr lang="nb-NO" dirty="0"/>
              <a:t> simple </a:t>
            </a:r>
            <a:r>
              <a:rPr lang="nb-NO" dirty="0" err="1"/>
              <a:t>words</a:t>
            </a:r>
            <a:r>
              <a:rPr lang="nb-NO" dirty="0"/>
              <a:t> </a:t>
            </a:r>
            <a:r>
              <a:rPr lang="nb-NO" dirty="0" err="1"/>
              <a:t>easy</a:t>
            </a:r>
            <a:r>
              <a:rPr lang="nb-NO" dirty="0"/>
              <a:t> to understand)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are </a:t>
            </a:r>
            <a:r>
              <a:rPr lang="nb-NO" dirty="0" err="1"/>
              <a:t>serious</a:t>
            </a:r>
            <a:r>
              <a:rPr lang="nb-NO" dirty="0"/>
              <a:t> </a:t>
            </a:r>
            <a:r>
              <a:rPr lang="nb-NO" dirty="0" err="1"/>
              <a:t>aspects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,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treated</a:t>
            </a:r>
            <a:r>
              <a:rPr lang="nb-NO" dirty="0"/>
              <a:t> </a:t>
            </a:r>
            <a:r>
              <a:rPr lang="nb-NO" dirty="0" err="1"/>
              <a:t>outside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ordinary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classroom</a:t>
            </a:r>
            <a:r>
              <a:rPr lang="nb-NO" dirty="0"/>
              <a:t> and </a:t>
            </a:r>
            <a:r>
              <a:rPr lang="nb-NO" dirty="0" err="1"/>
              <a:t>discussed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qualified</a:t>
            </a:r>
            <a:r>
              <a:rPr lang="nb-NO" dirty="0"/>
              <a:t> </a:t>
            </a:r>
            <a:r>
              <a:rPr lang="nb-NO" dirty="0" err="1"/>
              <a:t>personnel</a:t>
            </a:r>
            <a:r>
              <a:rPr lang="nb-NO" dirty="0"/>
              <a:t>, </a:t>
            </a:r>
            <a:r>
              <a:rPr lang="nb-NO" dirty="0" err="1"/>
              <a:t>such</a:t>
            </a:r>
            <a:r>
              <a:rPr lang="nb-NO" dirty="0"/>
              <a:t> as </a:t>
            </a:r>
            <a:r>
              <a:rPr lang="nb-NO" dirty="0" err="1"/>
              <a:t>nurses</a:t>
            </a:r>
            <a:r>
              <a:rPr lang="nb-NO" dirty="0"/>
              <a:t> or </a:t>
            </a:r>
            <a:r>
              <a:rPr lang="nb-NO" dirty="0" err="1"/>
              <a:t>the</a:t>
            </a:r>
            <a:r>
              <a:rPr lang="nb-NO" dirty="0"/>
              <a:t> refuge services.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57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782" y="2297609"/>
            <a:ext cx="9973221" cy="2262781"/>
          </a:xfrm>
        </p:spPr>
        <p:txBody>
          <a:bodyPr anchor="b">
            <a:normAutofit/>
          </a:bodyPr>
          <a:lstStyle>
            <a:lvl1pPr>
              <a:lnSpc>
                <a:spcPts val="5000"/>
              </a:lnSpc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3" y="4777379"/>
            <a:ext cx="9973222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7C2ECD-49E5-4741-B113-1241DBB4D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C82A65-0835-8542-A1A7-C72728A7C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4784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359FA2-0E67-4EB3-B095-1E768B459E49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732137-5B5C-D54E-8D8E-EBF607520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45790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02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41B56-E962-4908-8772-451486DBB71A}" type="datetime1">
              <a:rPr lang="nb-NO" smtClean="0"/>
              <a:t>14.05.2020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C9EC147-93F6-CF45-B2C7-67386C0FB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A08DC0-FE01-5746-B4D9-AED8C635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25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217E-675E-44C0-A45F-A7E4BEB60AF0}" type="datetime1">
              <a:rPr lang="nb-NO" smtClean="0"/>
              <a:t>14.05.2020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D6916B-8408-614E-8F2C-68EA3852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11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46088"/>
            <a:ext cx="396429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496" y="446088"/>
            <a:ext cx="5611116" cy="5414963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1598613"/>
            <a:ext cx="3964297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27D1-8526-4E50-A738-CE3D8B415C84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94F3F1-B2E9-4343-9D75-FB092450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390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800600"/>
            <a:ext cx="97758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8781" y="634965"/>
            <a:ext cx="977583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367338"/>
            <a:ext cx="977583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F295-5566-4F19-B9E1-EC329B84CF34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0EDAC4-4884-6B49-AABC-850D1E4DB9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3AC06-54F5-2C41-8569-CD802F9C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753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3A0C-5ED8-4453-A35E-4A2F308D9C4A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F7F012-7BF5-EA48-974D-A48C567FE4F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C35767-3402-8446-B515-6110024F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9122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28782" y="760773"/>
            <a:ext cx="9828995" cy="4791199"/>
          </a:xfrm>
          <a:noFill/>
          <a:ln w="133350">
            <a:solidFill>
              <a:srgbClr val="76CBED"/>
            </a:solidFill>
            <a:miter lim="800000"/>
          </a:ln>
        </p:spPr>
        <p:txBody>
          <a:bodyPr anchor="ctr">
            <a:normAutofit/>
          </a:bodyPr>
          <a:lstStyle>
            <a:lvl1pPr algn="ctr">
              <a:defRPr sz="4000" b="1" i="1" cap="none">
                <a:solidFill>
                  <a:srgbClr val="21387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6668" y="5730686"/>
            <a:ext cx="9973222" cy="283535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buNone/>
              <a:defRPr lang="en-US"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D5E1-9493-4A1A-BE37-DAF6C0C4846A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17" name="TextBox 16"/>
          <p:cNvSpPr txBox="1"/>
          <p:nvPr/>
        </p:nvSpPr>
        <p:spPr>
          <a:xfrm>
            <a:off x="6120708" y="1418989"/>
            <a:ext cx="1189372" cy="1595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en-US" sz="19900" baseline="0" dirty="0">
                <a:ln w="3175" cmpd="sng">
                  <a:noFill/>
                </a:ln>
                <a:solidFill>
                  <a:srgbClr val="76CBED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BFED5E-3A1C-0C43-BE41-ED9241CE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148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438400"/>
            <a:ext cx="9775831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181600"/>
            <a:ext cx="977583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9ABF-E9E5-4E75-868E-3CC7003173DD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38F2F2-65FC-DB40-B17E-2A88CF47C9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36028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2EE6FB-8633-F448-9240-1279F5D0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87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627407"/>
            <a:ext cx="977582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8782" y="4343400"/>
            <a:ext cx="977583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3CB47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3" y="5181600"/>
            <a:ext cx="977583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14DF-EFC0-4AC2-A955-752C18D52110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B00FF-7A16-404D-8214-1C9BD6B2489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BB4124-A9CE-4547-86DE-791B68C7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021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62DC-5766-4A77-8991-97987CE393A2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93FE9E-6AE6-4046-A6D2-216816475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DD9F68-A1DB-E248-82E2-474EFC9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25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E0EE-09E0-4BDD-9805-BA47EA7C8EA4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6E0930-9BE0-044E-AA1D-5EFC066F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419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813504"/>
            <a:ext cx="3077477" cy="1230991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5738154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5823160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D2759A30-5163-4944-891D-E2FEE4D0C731}" type="datetime1">
              <a:rPr lang="nb-NO" smtClean="0"/>
              <a:t>14.05.2020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35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813504"/>
            <a:ext cx="3077477" cy="1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695122"/>
            <a:ext cx="1565319" cy="626128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4278462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4363468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F94C4160-1318-46FF-8ECD-FB9237F870CD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3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299980"/>
            <a:ext cx="1565319" cy="6261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8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82" y="2133600"/>
            <a:ext cx="9973222" cy="377762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CDA7-CD6E-4E34-AB8F-C0B007800688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C736F182-4C7F-4344-93A9-92173C2A0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3EED7A-2F9D-2746-8616-DA185EB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402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058750"/>
            <a:ext cx="9973222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3530129"/>
            <a:ext cx="9973222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8D24EEA-07C4-584D-8498-F8B22CFDC6D7}"/>
              </a:ext>
            </a:extLst>
          </p:cNvPr>
          <p:cNvSpPr txBox="1"/>
          <p:nvPr userDrawn="1"/>
        </p:nvSpPr>
        <p:spPr>
          <a:xfrm>
            <a:off x="749808" y="1929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A3A34C8-A6C7-554A-88C7-0C0465048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40101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7D605F-C087-4888-93C4-6A87E970A788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3E647F-EE77-1E4E-9D9E-CAEC2AE0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0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8781" y="2133600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1653" y="2142923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9F1D-933D-4ACF-9AB8-5F1472598307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3B9168-7042-4146-BFFC-4580FA8617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E1E90B3-E86A-D54C-A39B-12B433B4B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61BFDE-F854-6444-B587-3DA3F7CAC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6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452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1" y="1972703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8783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0869" y="1969475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0869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E9523-A7B2-4AA5-B588-E0A442EFA831}" type="datetime1">
              <a:rPr lang="nb-NO" smtClean="0"/>
              <a:t>14.05.2020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5FA9D3A-A4E6-104A-90C8-FD9F9E3CB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36B42F-92B5-604E-8644-4695858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92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e 39">
            <a:extLst>
              <a:ext uri="{FF2B5EF4-FFF2-40B4-BE49-F238E27FC236}">
                <a16:creationId xmlns:a16="http://schemas.microsoft.com/office/drawing/2014/main" id="{226C4DCF-C406-AF44-BACA-07EA83770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69705" r="74559"/>
          <a:stretch/>
        </p:blipFill>
        <p:spPr>
          <a:xfrm>
            <a:off x="0" y="4493405"/>
            <a:ext cx="1399032" cy="236459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5" y="624110"/>
            <a:ext cx="996906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2133600"/>
            <a:ext cx="9973221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5192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6E9E25-99B3-4E0F-9F13-5B01190FF683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46198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A6056297-F1A7-2F4E-8417-0EA0AEFF88B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1" y="6224407"/>
            <a:ext cx="1027295" cy="296103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40A33B28-622C-2E45-A3EA-42E18F67591D}"/>
              </a:ext>
            </a:extLst>
          </p:cNvPr>
          <p:cNvCxnSpPr>
            <a:cxnSpLocks/>
          </p:cNvCxnSpPr>
          <p:nvPr userDrawn="1"/>
        </p:nvCxnSpPr>
        <p:spPr>
          <a:xfrm>
            <a:off x="10946198" y="6619343"/>
            <a:ext cx="377241" cy="0"/>
          </a:xfrm>
          <a:prstGeom prst="line">
            <a:avLst/>
          </a:prstGeom>
          <a:ln w="38100" cap="flat">
            <a:solidFill>
              <a:srgbClr val="76C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ilde 32">
            <a:extLst>
              <a:ext uri="{FF2B5EF4-FFF2-40B4-BE49-F238E27FC236}">
                <a16:creationId xmlns:a16="http://schemas.microsoft.com/office/drawing/2014/main" id="{3C4F685A-5446-CD45-8904-43D3DD812E3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162" y="6294578"/>
            <a:ext cx="377237" cy="3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0" r:id="rId3"/>
    <p:sldLayoutId id="2147483679" r:id="rId4"/>
    <p:sldLayoutId id="214748368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3" r:id="rId15"/>
    <p:sldLayoutId id="2147483672" r:id="rId16"/>
    <p:sldLayoutId id="2147483674" r:id="rId17"/>
    <p:sldLayoutId id="2147483675" r:id="rId18"/>
    <p:sldLayoutId id="2147483676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spc="-100" baseline="0">
          <a:solidFill>
            <a:srgbClr val="2626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8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6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4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7D2DE1-C3B1-1E4F-921E-D3E975C19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0" y="1558020"/>
            <a:ext cx="10502900" cy="2262781"/>
          </a:xfrm>
        </p:spPr>
        <p:txBody>
          <a:bodyPr>
            <a:noAutofit/>
          </a:bodyPr>
          <a:lstStyle/>
          <a:p>
            <a:r>
              <a:rPr lang="nb-NO" sz="4400" dirty="0"/>
              <a:t>A </a:t>
            </a:r>
            <a:r>
              <a:rPr lang="nb-NO" sz="4400" dirty="0" err="1"/>
              <a:t>Systematic</a:t>
            </a:r>
            <a:r>
              <a:rPr lang="nb-NO" sz="4400" dirty="0"/>
              <a:t> </a:t>
            </a:r>
            <a:r>
              <a:rPr lang="nb-NO" sz="4400" dirty="0" err="1"/>
              <a:t>Approach</a:t>
            </a:r>
            <a:r>
              <a:rPr lang="nb-NO" sz="4400" dirty="0"/>
              <a:t> to Mastering </a:t>
            </a:r>
            <a:r>
              <a:rPr lang="nb-NO" sz="4400" dirty="0" err="1"/>
              <a:t>life</a:t>
            </a:r>
            <a:r>
              <a:rPr lang="nb-NO" sz="4400" dirty="0"/>
              <a:t> </a:t>
            </a:r>
            <a:br>
              <a:rPr lang="nb-NO" sz="4400" dirty="0"/>
            </a:br>
            <a:r>
              <a:rPr lang="nb-NO" sz="4400" dirty="0"/>
              <a:t>– a </a:t>
            </a:r>
            <a:r>
              <a:rPr lang="nb-NO" sz="4400" dirty="0" err="1"/>
              <a:t>fivestep</a:t>
            </a:r>
            <a:r>
              <a:rPr lang="nb-NO" sz="4400" dirty="0"/>
              <a:t> </a:t>
            </a:r>
            <a:r>
              <a:rPr lang="nb-NO" sz="4400" dirty="0" err="1"/>
              <a:t>Motivation</a:t>
            </a:r>
            <a:r>
              <a:rPr lang="nb-NO" sz="4400" dirty="0"/>
              <a:t> </a:t>
            </a:r>
            <a:r>
              <a:rPr lang="nb-NO" sz="4400" dirty="0" err="1"/>
              <a:t>method</a:t>
            </a:r>
            <a:r>
              <a:rPr lang="nb-NO" sz="4400" dirty="0"/>
              <a:t> </a:t>
            </a:r>
            <a:br>
              <a:rPr lang="nb-NO" sz="4400" dirty="0"/>
            </a:br>
            <a:r>
              <a:rPr lang="nb-NO" sz="4400" dirty="0"/>
              <a:t>in adult </a:t>
            </a:r>
            <a:r>
              <a:rPr lang="nb-NO" sz="4400" dirty="0" err="1"/>
              <a:t>learning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244787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NEXT TIME: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3600" b="1" dirty="0"/>
              <a:t>WHAT IS </a:t>
            </a:r>
            <a:r>
              <a:rPr lang="nb-NO" sz="3600" b="1" dirty="0">
                <a:solidFill>
                  <a:srgbClr val="FF0000"/>
                </a:solidFill>
              </a:rPr>
              <a:t>IMPORTANT</a:t>
            </a:r>
            <a:r>
              <a:rPr lang="nb-NO" sz="3600" b="1" dirty="0"/>
              <a:t> TO US?</a:t>
            </a:r>
          </a:p>
          <a:p>
            <a:pPr marL="0" indent="0">
              <a:buNone/>
            </a:pPr>
            <a:endParaRPr lang="nb-NO" sz="3600" b="1" dirty="0"/>
          </a:p>
          <a:p>
            <a:r>
              <a:rPr lang="nb-NO" sz="3600" b="1" dirty="0"/>
              <a:t>WHAT ARE WE </a:t>
            </a:r>
            <a:r>
              <a:rPr lang="nb-NO" sz="3600" b="1" dirty="0">
                <a:solidFill>
                  <a:srgbClr val="0070C0"/>
                </a:solidFill>
              </a:rPr>
              <a:t>GOOD AT</a:t>
            </a:r>
            <a:r>
              <a:rPr lang="nb-NO" sz="3600" b="1" dirty="0"/>
              <a:t>?</a:t>
            </a:r>
          </a:p>
          <a:p>
            <a:pPr marL="0" indent="0">
              <a:buNone/>
            </a:pPr>
            <a:endParaRPr lang="nb-NO" sz="3600" b="1" dirty="0"/>
          </a:p>
          <a:p>
            <a:r>
              <a:rPr lang="nb-NO" sz="3600" b="1" dirty="0"/>
              <a:t>WHAT CAN WE DO IF </a:t>
            </a:r>
          </a:p>
          <a:p>
            <a:pPr marL="0" indent="0">
              <a:buNone/>
            </a:pPr>
            <a:r>
              <a:rPr lang="nb-NO" sz="3600" b="1" dirty="0"/>
              <a:t>   SOMETHING IS </a:t>
            </a:r>
            <a:r>
              <a:rPr lang="nb-NO" sz="3600" b="1" dirty="0">
                <a:solidFill>
                  <a:srgbClr val="00B050"/>
                </a:solidFill>
              </a:rPr>
              <a:t>DIFFICULT</a:t>
            </a:r>
            <a:r>
              <a:rPr lang="nb-NO" sz="3600" b="1" dirty="0"/>
              <a:t>?</a:t>
            </a:r>
          </a:p>
          <a:p>
            <a:endParaRPr lang="nb-NO" sz="3600" b="1" dirty="0"/>
          </a:p>
          <a:p>
            <a:pPr marL="0" indent="0">
              <a:buNone/>
            </a:pPr>
            <a:endParaRPr lang="nb-NO" sz="3600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289409A-ED0A-4A45-B804-948AC50E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62A836-43FA-E849-A116-346BB553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52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340735" y="5205941"/>
            <a:ext cx="2993265" cy="1126283"/>
          </a:xfrm>
        </p:spPr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r>
              <a:rPr lang="nb-NO" sz="2000" dirty="0"/>
              <a:t>- 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40735" y="2239567"/>
            <a:ext cx="4459458" cy="1534309"/>
          </a:xfrm>
        </p:spPr>
        <p:txBody>
          <a:bodyPr>
            <a:normAutofit fontScale="90000"/>
          </a:bodyPr>
          <a:lstStyle/>
          <a:p>
            <a:r>
              <a:rPr lang="nb-NO" sz="4800" dirty="0" err="1"/>
              <a:t>Motivation</a:t>
            </a:r>
            <a:r>
              <a:rPr lang="nb-NO" sz="4800" dirty="0"/>
              <a:t> and </a:t>
            </a:r>
            <a:r>
              <a:rPr lang="nb-NO" sz="4800" dirty="0" err="1"/>
              <a:t>life</a:t>
            </a:r>
            <a:r>
              <a:rPr lang="nb-NO" sz="4800" dirty="0"/>
              <a:t> </a:t>
            </a:r>
            <a:r>
              <a:rPr lang="nb-NO" sz="4800" dirty="0" err="1"/>
              <a:t>mastery</a:t>
            </a:r>
            <a:br>
              <a:rPr lang="nb-NO" sz="4800" dirty="0"/>
            </a:br>
            <a:r>
              <a:rPr lang="nb-NO" sz="4800" b="0" dirty="0" err="1"/>
              <a:t>session</a:t>
            </a:r>
            <a:r>
              <a:rPr lang="nb-NO" sz="4800" b="0" dirty="0"/>
              <a:t> 2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9C1E642-910D-4C0B-AA1A-E7FB0BE30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31" y="343213"/>
            <a:ext cx="8006544" cy="5806126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3D1A8B4-CDF1-42E6-ADCA-BF9A0C46F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627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4B08D2-C2AA-42B6-9626-11661F1F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63" y="594527"/>
            <a:ext cx="9973141" cy="766540"/>
          </a:xfrm>
        </p:spPr>
        <p:txBody>
          <a:bodyPr/>
          <a:lstStyle/>
          <a:p>
            <a:r>
              <a:rPr lang="nb-NO" dirty="0" err="1"/>
              <a:t>Summary</a:t>
            </a:r>
            <a:r>
              <a:rPr lang="nb-NO" dirty="0"/>
              <a:t>: This is </a:t>
            </a:r>
            <a:r>
              <a:rPr lang="nb-NO" dirty="0" err="1">
                <a:solidFill>
                  <a:srgbClr val="FF0000"/>
                </a:solidFill>
              </a:rPr>
              <a:t>important</a:t>
            </a:r>
            <a:r>
              <a:rPr lang="nb-NO" dirty="0"/>
              <a:t> to </a:t>
            </a:r>
            <a:r>
              <a:rPr lang="nb-NO" dirty="0" err="1"/>
              <a:t>class</a:t>
            </a:r>
            <a:r>
              <a:rPr lang="nb-NO" dirty="0"/>
              <a:t> xx: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EE2B456-FD77-4116-BED4-7B4AD1E0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1FF43D0-4F7E-3B43-836E-9F1443EAC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563AD299-94CD-4604-961A-FF6631455B54}"/>
              </a:ext>
            </a:extLst>
          </p:cNvPr>
          <p:cNvSpPr txBox="1">
            <a:spLocks/>
          </p:cNvSpPr>
          <p:nvPr/>
        </p:nvSpPr>
        <p:spPr>
          <a:xfrm>
            <a:off x="1728782" y="2133600"/>
            <a:ext cx="997322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0" indent="0">
              <a:buFont typeface=".Lucida Grande UI Regular"/>
              <a:buNone/>
            </a:pP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799D90AD-D70B-4EF0-A524-4ECDB5FE1632}"/>
              </a:ext>
            </a:extLst>
          </p:cNvPr>
          <p:cNvSpPr txBox="1">
            <a:spLocks/>
          </p:cNvSpPr>
          <p:nvPr/>
        </p:nvSpPr>
        <p:spPr>
          <a:xfrm>
            <a:off x="1728783" y="2236083"/>
            <a:ext cx="4850693" cy="33540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b="1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A056B5D3-E006-43E6-92C7-2468EDA6E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4" name="Bilde 13" descr="Et bilde som inneholder sitter, gammel, bord, kake&#10;&#10;Automatisk generert beskrivelse">
            <a:extLst>
              <a:ext uri="{FF2B5EF4-FFF2-40B4-BE49-F238E27FC236}">
                <a16:creationId xmlns:a16="http://schemas.microsoft.com/office/drawing/2014/main" id="{5E84B4AE-080B-46C7-8EF6-2FDDB0E6C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91" y="4151586"/>
            <a:ext cx="5197509" cy="21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0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85913" y="614362"/>
            <a:ext cx="10344150" cy="728663"/>
          </a:xfrm>
        </p:spPr>
        <p:txBody>
          <a:bodyPr>
            <a:normAutofit/>
          </a:bodyPr>
          <a:lstStyle/>
          <a:p>
            <a:r>
              <a:rPr lang="nb-NO" dirty="0" err="1"/>
              <a:t>Summary</a:t>
            </a:r>
            <a:r>
              <a:rPr lang="nb-NO" dirty="0"/>
              <a:t>: Class xx is </a:t>
            </a:r>
            <a:r>
              <a:rPr lang="nb-NO" dirty="0" err="1">
                <a:solidFill>
                  <a:srgbClr val="FF0000"/>
                </a:solidFill>
              </a:rPr>
              <a:t>good</a:t>
            </a:r>
            <a:r>
              <a:rPr lang="nb-NO" dirty="0">
                <a:solidFill>
                  <a:srgbClr val="FF0000"/>
                </a:solidFill>
              </a:rPr>
              <a:t> at </a:t>
            </a:r>
            <a:r>
              <a:rPr lang="nb-NO" dirty="0"/>
              <a:t>and </a:t>
            </a:r>
            <a:r>
              <a:rPr lang="nb-NO" dirty="0" err="1">
                <a:solidFill>
                  <a:srgbClr val="0070C0"/>
                </a:solidFill>
              </a:rPr>
              <a:t>satisfied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with</a:t>
            </a:r>
            <a:r>
              <a:rPr lang="nb-NO" dirty="0">
                <a:solidFill>
                  <a:srgbClr val="0070C0"/>
                </a:solidFill>
              </a:rPr>
              <a:t>: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A6200E49-97F1-4DDD-87FC-3229D99C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7ADF70C-A660-42D9-BCD8-E6413F81B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35" y="2958555"/>
            <a:ext cx="4555369" cy="31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795115"/>
          </a:xfrm>
        </p:spPr>
        <p:txBody>
          <a:bodyPr>
            <a:normAutofit fontScale="90000"/>
          </a:bodyPr>
          <a:lstStyle/>
          <a:p>
            <a:r>
              <a:rPr lang="nb-NO" dirty="0"/>
              <a:t>Class xx </a:t>
            </a:r>
            <a:r>
              <a:rPr lang="nb-NO" dirty="0" err="1"/>
              <a:t>thinks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this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stops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them</a:t>
            </a:r>
            <a:r>
              <a:rPr lang="nb-NO" dirty="0">
                <a:solidFill>
                  <a:srgbClr val="FF0000"/>
                </a:solidFill>
              </a:rPr>
              <a:t> from </a:t>
            </a:r>
            <a:r>
              <a:rPr lang="nb-NO" dirty="0" err="1">
                <a:solidFill>
                  <a:srgbClr val="FF0000"/>
                </a:solidFill>
              </a:rPr>
              <a:t>being</a:t>
            </a:r>
            <a:r>
              <a:rPr lang="nb-NO" dirty="0">
                <a:solidFill>
                  <a:srgbClr val="FF0000"/>
                </a:solidFill>
              </a:rPr>
              <a:t> okay</a:t>
            </a:r>
            <a:r>
              <a:rPr lang="nb-NO" dirty="0"/>
              <a:t>: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7A8D1AF-D4D1-480C-ABB8-F4A611B10D65}"/>
              </a:ext>
            </a:extLst>
          </p:cNvPr>
          <p:cNvSpPr txBox="1">
            <a:spLocks/>
          </p:cNvSpPr>
          <p:nvPr/>
        </p:nvSpPr>
        <p:spPr>
          <a:xfrm>
            <a:off x="1728783" y="2236083"/>
            <a:ext cx="8610971" cy="33540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5EF41C3-39FD-4B01-9853-2B731EFE1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6351FF-F071-4C66-BAFA-663E986A4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66" y="1962430"/>
            <a:ext cx="3475241" cy="39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4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92759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781" y="1620097"/>
            <a:ext cx="4850693" cy="576262"/>
          </a:xfrm>
        </p:spPr>
        <p:txBody>
          <a:bodyPr/>
          <a:lstStyle/>
          <a:p>
            <a:r>
              <a:rPr lang="nb-NO" sz="3200" dirty="0" err="1"/>
              <a:t>Step</a:t>
            </a:r>
            <a:r>
              <a:rPr lang="nb-NO" sz="3200" dirty="0"/>
              <a:t> 4: </a:t>
            </a:r>
            <a:r>
              <a:rPr lang="nb-NO" sz="32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3" y="2236083"/>
            <a:ext cx="4850693" cy="3354060"/>
          </a:xfrm>
        </p:spPr>
        <p:txBody>
          <a:bodyPr>
            <a:normAutofit/>
          </a:bodyPr>
          <a:lstStyle/>
          <a:p>
            <a:r>
              <a:rPr lang="nb-NO" sz="2800" b="1" dirty="0" err="1"/>
              <a:t>What</a:t>
            </a:r>
            <a:r>
              <a:rPr lang="nb-NO" sz="2800" b="1" dirty="0"/>
              <a:t> </a:t>
            </a:r>
            <a:r>
              <a:rPr lang="nb-NO" sz="2800" b="1" dirty="0" err="1"/>
              <a:t>will</a:t>
            </a:r>
            <a:r>
              <a:rPr lang="nb-NO" sz="2800" b="1" dirty="0"/>
              <a:t> </a:t>
            </a:r>
            <a:r>
              <a:rPr lang="nb-NO" sz="2800" b="1" dirty="0" err="1"/>
              <a:t>you</a:t>
            </a:r>
            <a:r>
              <a:rPr lang="nb-NO" sz="2800" b="1" dirty="0"/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focus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on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changing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/>
              <a:t>the</a:t>
            </a:r>
            <a:r>
              <a:rPr lang="nb-NO" sz="2800" b="1" dirty="0"/>
              <a:t> </a:t>
            </a:r>
            <a:r>
              <a:rPr lang="nb-NO" sz="2800" b="1" dirty="0" err="1"/>
              <a:t>next</a:t>
            </a:r>
            <a:r>
              <a:rPr lang="nb-NO" sz="2800" b="1" dirty="0"/>
              <a:t> </a:t>
            </a:r>
            <a:r>
              <a:rPr lang="nb-NO" sz="2800" b="1" dirty="0" err="1"/>
              <a:t>weeks</a:t>
            </a:r>
            <a:r>
              <a:rPr lang="nb-NO" sz="2800" b="1" dirty="0"/>
              <a:t>?</a:t>
            </a:r>
          </a:p>
          <a:p>
            <a:endParaRPr lang="nb-NO" sz="2800" dirty="0"/>
          </a:p>
          <a:p>
            <a:endParaRPr lang="nb-NO" sz="24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FBD0576-0B5F-4149-804D-08F3C5602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0869" y="1616869"/>
            <a:ext cx="4850693" cy="576262"/>
          </a:xfrm>
        </p:spPr>
        <p:txBody>
          <a:bodyPr/>
          <a:lstStyle/>
          <a:p>
            <a:r>
              <a:rPr lang="nb-NO" sz="3200" dirty="0" err="1"/>
              <a:t>Step</a:t>
            </a:r>
            <a:r>
              <a:rPr lang="nb-NO" sz="3200" dirty="0"/>
              <a:t> 5: </a:t>
            </a:r>
            <a:r>
              <a:rPr lang="nb-NO" sz="3200" b="1" dirty="0">
                <a:solidFill>
                  <a:srgbClr val="0070C0"/>
                </a:solidFill>
              </a:rPr>
              <a:t>Action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2085" y="2204784"/>
            <a:ext cx="4850693" cy="3354060"/>
          </a:xfrm>
        </p:spPr>
        <p:txBody>
          <a:bodyPr>
            <a:normAutofit/>
          </a:bodyPr>
          <a:lstStyle/>
          <a:p>
            <a:r>
              <a:rPr lang="nb-NO" sz="2800" b="1" dirty="0"/>
              <a:t>How </a:t>
            </a:r>
            <a:r>
              <a:rPr lang="nb-NO" sz="2800" b="1" dirty="0" err="1"/>
              <a:t>will</a:t>
            </a:r>
            <a:r>
              <a:rPr lang="nb-NO" sz="2800" b="1" dirty="0"/>
              <a:t> </a:t>
            </a:r>
            <a:r>
              <a:rPr lang="nb-NO" sz="2800" b="1" dirty="0" err="1"/>
              <a:t>you</a:t>
            </a:r>
            <a:r>
              <a:rPr lang="nb-NO" sz="2800" b="1" dirty="0"/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carry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this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out</a:t>
            </a:r>
            <a:r>
              <a:rPr lang="nb-NO" sz="2800" b="1" dirty="0"/>
              <a:t>?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7330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88224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0070C0"/>
                </a:solidFill>
              </a:rPr>
              <a:t>This is </a:t>
            </a:r>
            <a:r>
              <a:rPr lang="nb-NO" dirty="0" err="1">
                <a:solidFill>
                  <a:srgbClr val="0070C0"/>
                </a:solidFill>
              </a:rPr>
              <a:t>something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class</a:t>
            </a:r>
            <a:r>
              <a:rPr lang="nb-NO" dirty="0">
                <a:solidFill>
                  <a:srgbClr val="0070C0"/>
                </a:solidFill>
              </a:rPr>
              <a:t> xx </a:t>
            </a:r>
            <a:r>
              <a:rPr lang="nb-NO" dirty="0" err="1">
                <a:solidFill>
                  <a:srgbClr val="0070C0"/>
                </a:solidFill>
              </a:rPr>
              <a:t>can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change</a:t>
            </a:r>
            <a:r>
              <a:rPr lang="nb-NO" dirty="0">
                <a:solidFill>
                  <a:srgbClr val="0070C0"/>
                </a:solidFill>
              </a:rPr>
              <a:t>:</a:t>
            </a:r>
            <a:endParaRPr lang="nb-NO" dirty="0">
              <a:solidFill>
                <a:srgbClr val="00B0F0"/>
              </a:solidFill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Focus: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728781" y="2588689"/>
            <a:ext cx="4850692" cy="33540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200" b="1" i="1" dirty="0">
              <a:solidFill>
                <a:srgbClr val="0070C0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do?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3200" b="1" i="1" dirty="0">
              <a:solidFill>
                <a:srgbClr val="0070C0"/>
              </a:solidFill>
            </a:endParaRPr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5972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777" y="635763"/>
            <a:ext cx="9969067" cy="1280890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4488" y="1397078"/>
            <a:ext cx="4964988" cy="519575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4: </a:t>
            </a:r>
            <a:r>
              <a:rPr lang="nb-NO" sz="28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2" y="2528888"/>
            <a:ext cx="4850695" cy="3061255"/>
          </a:xfrm>
        </p:spPr>
        <p:txBody>
          <a:bodyPr>
            <a:normAutofit/>
          </a:bodyPr>
          <a:lstStyle/>
          <a:p>
            <a:r>
              <a:rPr lang="nb-NO" sz="4000" b="1" dirty="0" err="1"/>
              <a:t>What</a:t>
            </a:r>
            <a:r>
              <a:rPr lang="nb-NO" sz="4000" b="1" dirty="0"/>
              <a:t> </a:t>
            </a:r>
            <a:r>
              <a:rPr lang="nb-NO" sz="4000" b="1" dirty="0" err="1"/>
              <a:t>will</a:t>
            </a:r>
            <a:r>
              <a:rPr lang="nb-NO" sz="4000" b="1" dirty="0"/>
              <a:t> </a:t>
            </a:r>
            <a:r>
              <a:rPr lang="nb-NO" sz="4000" b="1" dirty="0" err="1"/>
              <a:t>you</a:t>
            </a:r>
            <a:r>
              <a:rPr lang="nb-NO" sz="4000" b="1" dirty="0"/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focus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on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changing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/>
              <a:t>the</a:t>
            </a:r>
            <a:r>
              <a:rPr lang="nb-NO" sz="4000" b="1" dirty="0"/>
              <a:t> </a:t>
            </a:r>
            <a:r>
              <a:rPr lang="nb-NO" sz="4000" b="1" dirty="0" err="1"/>
              <a:t>next</a:t>
            </a:r>
            <a:r>
              <a:rPr lang="nb-NO" sz="4000" b="1" dirty="0"/>
              <a:t> </a:t>
            </a:r>
            <a:r>
              <a:rPr lang="nb-NO" sz="4000" b="1" dirty="0" err="1"/>
              <a:t>weeks</a:t>
            </a:r>
            <a:r>
              <a:rPr lang="nb-NO" sz="4000" b="1" dirty="0"/>
              <a:t>?</a:t>
            </a:r>
          </a:p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0869" y="2236083"/>
            <a:ext cx="4850693" cy="33540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b="1" dirty="0"/>
          </a:p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3557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4340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3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037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Class xx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focus</a:t>
            </a:r>
            <a:r>
              <a:rPr lang="nb-NO" dirty="0">
                <a:solidFill>
                  <a:srgbClr val="FF0000"/>
                </a:solidFill>
              </a:rPr>
              <a:t> areas</a:t>
            </a:r>
            <a:r>
              <a:rPr lang="nb-NO" dirty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1804986"/>
            <a:ext cx="6786562" cy="413861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B4B8202-6698-4570-97B4-7D21FBAA9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0" y="1683691"/>
            <a:ext cx="1795725" cy="41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340735" y="4281055"/>
            <a:ext cx="3755265" cy="2618509"/>
          </a:xfrm>
        </p:spPr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r>
              <a:rPr lang="nb-NO" sz="2000" dirty="0"/>
              <a:t> 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26" y="221172"/>
            <a:ext cx="8807198" cy="638673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40735" y="2143170"/>
            <a:ext cx="4343844" cy="1534309"/>
          </a:xfrm>
        </p:spPr>
        <p:txBody>
          <a:bodyPr>
            <a:normAutofit fontScale="90000"/>
          </a:bodyPr>
          <a:lstStyle/>
          <a:p>
            <a:r>
              <a:rPr lang="nb-NO" sz="4800" dirty="0" err="1"/>
              <a:t>Motivation</a:t>
            </a:r>
            <a:r>
              <a:rPr lang="nb-NO" sz="4800" dirty="0"/>
              <a:t> and </a:t>
            </a:r>
            <a:r>
              <a:rPr lang="nb-NO" sz="4800" dirty="0" err="1"/>
              <a:t>life</a:t>
            </a:r>
            <a:r>
              <a:rPr lang="nb-NO" sz="4800" dirty="0"/>
              <a:t> </a:t>
            </a:r>
            <a:r>
              <a:rPr lang="nb-NO" sz="4800" dirty="0" err="1"/>
              <a:t>mastery</a:t>
            </a:r>
            <a:br>
              <a:rPr lang="nb-NO" sz="4800" dirty="0"/>
            </a:br>
            <a:r>
              <a:rPr lang="nb-NO" sz="4800" b="0" dirty="0" err="1"/>
              <a:t>session</a:t>
            </a:r>
            <a:r>
              <a:rPr lang="nb-NO" sz="4800" b="0" dirty="0"/>
              <a:t> 1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88AFDD08-30A0-41FE-9EBA-55F936E3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B6BAD5C-C00F-49E9-8D93-411FA1C2512F}"/>
              </a:ext>
            </a:extLst>
          </p:cNvPr>
          <p:cNvSpPr txBox="1"/>
          <p:nvPr/>
        </p:nvSpPr>
        <p:spPr>
          <a:xfrm>
            <a:off x="8401303" y="6447528"/>
            <a:ext cx="3858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>
                <a:solidFill>
                  <a:schemeClr val="bg1">
                    <a:lumMod val="50000"/>
                  </a:schemeClr>
                </a:solidFill>
              </a:rPr>
              <a:t>Illustrations</a:t>
            </a:r>
            <a:r>
              <a:rPr lang="nb-NO" sz="1200" dirty="0">
                <a:solidFill>
                  <a:schemeClr val="bg1">
                    <a:lumMod val="50000"/>
                  </a:schemeClr>
                </a:solidFill>
              </a:rPr>
              <a:t> by Jørgen Aurebekk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6912AB-72E4-4AE2-81EB-9CCDB85B7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4743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18928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FOCUS area for </a:t>
            </a:r>
            <a:r>
              <a:rPr lang="nb-NO" dirty="0" err="1">
                <a:solidFill>
                  <a:srgbClr val="FF0000"/>
                </a:solidFill>
              </a:rPr>
              <a:t>class</a:t>
            </a:r>
            <a:r>
              <a:rPr lang="nb-NO" dirty="0">
                <a:solidFill>
                  <a:srgbClr val="FF0000"/>
                </a:solidFill>
              </a:rPr>
              <a:t> xx 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41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18928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FOCUS area for </a:t>
            </a:r>
            <a:r>
              <a:rPr lang="nb-NO" dirty="0" err="1">
                <a:solidFill>
                  <a:srgbClr val="FF0000"/>
                </a:solidFill>
              </a:rPr>
              <a:t>class</a:t>
            </a:r>
            <a:r>
              <a:rPr lang="nb-NO" dirty="0">
                <a:solidFill>
                  <a:srgbClr val="FF0000"/>
                </a:solidFill>
              </a:rPr>
              <a:t> xx 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1068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33215"/>
          </a:xfrm>
        </p:spPr>
        <p:txBody>
          <a:bodyPr>
            <a:normAutofit fontScale="90000"/>
          </a:bodyPr>
          <a:lstStyle/>
          <a:p>
            <a:r>
              <a:rPr lang="nb-NO" sz="4000" dirty="0">
                <a:solidFill>
                  <a:srgbClr val="FF0000"/>
                </a:solidFill>
              </a:rPr>
              <a:t>AGREEMENT </a:t>
            </a:r>
            <a:r>
              <a:rPr lang="nb-NO" sz="4000" dirty="0" err="1">
                <a:solidFill>
                  <a:srgbClr val="FF0000"/>
                </a:solidFill>
              </a:rPr>
              <a:t>on</a:t>
            </a:r>
            <a:r>
              <a:rPr lang="nb-NO" sz="4000" dirty="0">
                <a:solidFill>
                  <a:srgbClr val="FF0000"/>
                </a:solidFill>
              </a:rPr>
              <a:t> action for </a:t>
            </a:r>
            <a:r>
              <a:rPr lang="nb-NO" sz="4000" dirty="0" err="1">
                <a:solidFill>
                  <a:srgbClr val="FF0000"/>
                </a:solidFill>
              </a:rPr>
              <a:t>class</a:t>
            </a:r>
            <a:r>
              <a:rPr lang="nb-NO" sz="4000" dirty="0">
                <a:solidFill>
                  <a:srgbClr val="FF0000"/>
                </a:solidFill>
              </a:rPr>
              <a:t> xx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522268"/>
            <a:ext cx="997322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b="1" dirty="0" err="1">
                <a:solidFill>
                  <a:srgbClr val="0070C0"/>
                </a:solidFill>
              </a:rPr>
              <a:t>What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will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FF0000"/>
                </a:solidFill>
              </a:rPr>
              <a:t>I</a:t>
            </a:r>
            <a:r>
              <a:rPr lang="nb-NO" sz="4000" b="1" dirty="0">
                <a:solidFill>
                  <a:srgbClr val="0070C0"/>
                </a:solidFill>
              </a:rPr>
              <a:t> do to…?</a:t>
            </a:r>
          </a:p>
          <a:p>
            <a:pPr marL="0" indent="0">
              <a:buNone/>
            </a:pPr>
            <a:endParaRPr lang="nb-NO" sz="3600" b="1" dirty="0"/>
          </a:p>
          <a:p>
            <a:pPr marL="0" indent="0">
              <a:buNone/>
            </a:pPr>
            <a:r>
              <a:rPr lang="nb-NO" sz="4800" b="1" i="1" dirty="0">
                <a:solidFill>
                  <a:srgbClr val="00B050"/>
                </a:solidFill>
              </a:rPr>
              <a:t>- I </a:t>
            </a:r>
            <a:r>
              <a:rPr lang="nb-NO" sz="4800" b="1" i="1" dirty="0" err="1">
                <a:solidFill>
                  <a:srgbClr val="00B050"/>
                </a:solidFill>
              </a:rPr>
              <a:t>will</a:t>
            </a:r>
            <a:r>
              <a:rPr lang="nb-NO" sz="4800" b="1" i="1" dirty="0">
                <a:solidFill>
                  <a:srgbClr val="00B050"/>
                </a:solidFill>
              </a:rPr>
              <a:t>…</a:t>
            </a:r>
          </a:p>
          <a:p>
            <a:pPr marL="0" indent="0">
              <a:buNone/>
            </a:pPr>
            <a:endParaRPr lang="nb-NO" sz="36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63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400" dirty="0">
                <a:solidFill>
                  <a:srgbClr val="FF0000"/>
                </a:solidFill>
              </a:rPr>
              <a:t>AGREEMENT </a:t>
            </a:r>
            <a:r>
              <a:rPr lang="nb-NO" sz="4400" dirty="0" err="1">
                <a:solidFill>
                  <a:srgbClr val="FF0000"/>
                </a:solidFill>
              </a:rPr>
              <a:t>on</a:t>
            </a:r>
            <a:r>
              <a:rPr lang="nb-NO" sz="4400" dirty="0">
                <a:solidFill>
                  <a:srgbClr val="FF0000"/>
                </a:solidFill>
              </a:rPr>
              <a:t> action for </a:t>
            </a:r>
            <a:r>
              <a:rPr lang="nb-NO" sz="4400" dirty="0" err="1">
                <a:solidFill>
                  <a:srgbClr val="FF0000"/>
                </a:solidFill>
              </a:rPr>
              <a:t>class</a:t>
            </a:r>
            <a:r>
              <a:rPr lang="nb-NO" sz="4400" dirty="0">
                <a:solidFill>
                  <a:srgbClr val="FF0000"/>
                </a:solidFill>
              </a:rPr>
              <a:t> xx</a:t>
            </a:r>
            <a:br>
              <a:rPr lang="nb-NO" sz="4400" dirty="0">
                <a:solidFill>
                  <a:srgbClr val="FF0000"/>
                </a:solidFill>
              </a:rPr>
            </a:b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500313"/>
            <a:ext cx="9973222" cy="3410909"/>
          </a:xfrm>
        </p:spPr>
        <p:txBody>
          <a:bodyPr/>
          <a:lstStyle/>
          <a:p>
            <a:pPr marL="0" indent="0">
              <a:buNone/>
            </a:pPr>
            <a:r>
              <a:rPr lang="nb-NO" sz="4000" b="1" dirty="0" err="1">
                <a:solidFill>
                  <a:srgbClr val="0070C0"/>
                </a:solidFill>
              </a:rPr>
              <a:t>What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will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FF0000"/>
                </a:solidFill>
              </a:rPr>
              <a:t>I</a:t>
            </a:r>
            <a:r>
              <a:rPr lang="nb-NO" sz="4000" b="1" i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0070C0"/>
                </a:solidFill>
              </a:rPr>
              <a:t>do to...?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5400" b="1" i="1" dirty="0">
                <a:solidFill>
                  <a:srgbClr val="00B050"/>
                </a:solidFill>
              </a:rPr>
              <a:t>- I </a:t>
            </a:r>
            <a:r>
              <a:rPr lang="nb-NO" sz="5400" b="1" i="1" dirty="0" err="1">
                <a:solidFill>
                  <a:srgbClr val="00B050"/>
                </a:solidFill>
              </a:rPr>
              <a:t>will</a:t>
            </a:r>
            <a:r>
              <a:rPr lang="nb-NO" sz="5400" b="1" i="1" dirty="0">
                <a:solidFill>
                  <a:srgbClr val="00B050"/>
                </a:solidFill>
              </a:rPr>
              <a:t>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040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5356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4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5355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905828-3017-47E9-9C77-580E499F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>
                <a:solidFill>
                  <a:srgbClr val="FF0000"/>
                </a:solidFill>
              </a:rPr>
              <a:t>agreements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with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themselves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C5765A-120B-BE43-A735-B079EFBE7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14C111D-436D-457A-8DF1-8240A326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F9BB94-A6F5-744F-B39B-D8FCD3A13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79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991564"/>
          </a:xfrm>
        </p:spPr>
        <p:txBody>
          <a:bodyPr/>
          <a:lstStyle/>
          <a:p>
            <a:r>
              <a:rPr lang="nb-NO" dirty="0"/>
              <a:t>Class xx </a:t>
            </a:r>
            <a:r>
              <a:rPr lang="nb-NO" dirty="0" err="1"/>
              <a:t>reflects</a:t>
            </a:r>
            <a:r>
              <a:rPr lang="nb-NO" dirty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214564"/>
            <a:ext cx="9973222" cy="3696658"/>
          </a:xfrm>
        </p:spPr>
        <p:txBody>
          <a:bodyPr>
            <a:normAutofit fontScale="92500" lnSpcReduction="20000"/>
          </a:bodyPr>
          <a:lstStyle/>
          <a:p>
            <a:r>
              <a:rPr lang="nb-NO" sz="4000" b="1" i="1" dirty="0" err="1">
                <a:solidFill>
                  <a:srgbClr val="FF0000"/>
                </a:solidFill>
              </a:rPr>
              <a:t>Did</a:t>
            </a:r>
            <a:r>
              <a:rPr lang="nb-NO" sz="4000" b="1" i="1" dirty="0">
                <a:solidFill>
                  <a:srgbClr val="FF0000"/>
                </a:solidFill>
              </a:rPr>
              <a:t> I </a:t>
            </a:r>
            <a:r>
              <a:rPr lang="nb-NO" sz="4000" b="1" i="1" dirty="0" err="1">
                <a:solidFill>
                  <a:srgbClr val="FF0000"/>
                </a:solidFill>
              </a:rPr>
              <a:t>manage</a:t>
            </a:r>
            <a:r>
              <a:rPr lang="nb-NO" sz="4000" b="1" i="1" dirty="0">
                <a:solidFill>
                  <a:srgbClr val="FF0000"/>
                </a:solidFill>
              </a:rPr>
              <a:t> to </a:t>
            </a:r>
            <a:r>
              <a:rPr lang="nb-NO" sz="4000" b="1" i="1" dirty="0" err="1">
                <a:solidFill>
                  <a:srgbClr val="FF0000"/>
                </a:solidFill>
              </a:rPr>
              <a:t>follow</a:t>
            </a:r>
            <a:r>
              <a:rPr lang="nb-NO" sz="4000" b="1" i="1" dirty="0">
                <a:solidFill>
                  <a:srgbClr val="FF0000"/>
                </a:solidFill>
              </a:rPr>
              <a:t> my </a:t>
            </a:r>
            <a:r>
              <a:rPr lang="nb-NO" sz="4000" b="1" i="1" dirty="0" err="1">
                <a:solidFill>
                  <a:srgbClr val="FF0000"/>
                </a:solidFill>
              </a:rPr>
              <a:t>own</a:t>
            </a:r>
            <a:r>
              <a:rPr lang="nb-NO" sz="4000" b="1" i="1" dirty="0">
                <a:solidFill>
                  <a:srgbClr val="FF0000"/>
                </a:solidFill>
              </a:rPr>
              <a:t> </a:t>
            </a:r>
            <a:r>
              <a:rPr lang="nb-NO" sz="4000" b="1" i="1" dirty="0" err="1">
                <a:solidFill>
                  <a:srgbClr val="FF0000"/>
                </a:solidFill>
              </a:rPr>
              <a:t>agreement</a:t>
            </a:r>
            <a:r>
              <a:rPr lang="nb-NO" sz="4000" b="1" i="1" dirty="0">
                <a:solidFill>
                  <a:srgbClr val="FF0000"/>
                </a:solidFill>
              </a:rPr>
              <a:t>?</a:t>
            </a:r>
          </a:p>
          <a:p>
            <a:endParaRPr lang="nb-NO" dirty="0"/>
          </a:p>
          <a:p>
            <a:endParaRPr lang="nb-NO" dirty="0"/>
          </a:p>
          <a:p>
            <a:r>
              <a:rPr lang="nb-NO" sz="4000" b="1" i="1" dirty="0" err="1">
                <a:solidFill>
                  <a:srgbClr val="0070C0"/>
                </a:solidFill>
              </a:rPr>
              <a:t>What</a:t>
            </a:r>
            <a:r>
              <a:rPr lang="nb-NO" sz="4000" b="1" i="1" dirty="0">
                <a:solidFill>
                  <a:srgbClr val="0070C0"/>
                </a:solidFill>
              </a:rPr>
              <a:t> </a:t>
            </a:r>
            <a:r>
              <a:rPr lang="nb-NO" sz="4000" b="1" i="1" dirty="0" err="1">
                <a:solidFill>
                  <a:srgbClr val="0070C0"/>
                </a:solidFill>
              </a:rPr>
              <a:t>can</a:t>
            </a:r>
            <a:r>
              <a:rPr lang="nb-NO" sz="4000" b="1" i="1" dirty="0">
                <a:solidFill>
                  <a:srgbClr val="0070C0"/>
                </a:solidFill>
              </a:rPr>
              <a:t> I do </a:t>
            </a:r>
            <a:r>
              <a:rPr lang="nb-NO" sz="4000" b="1" i="1" dirty="0" err="1">
                <a:solidFill>
                  <a:srgbClr val="0070C0"/>
                </a:solidFill>
              </a:rPr>
              <a:t>better</a:t>
            </a:r>
            <a:r>
              <a:rPr lang="nb-NO" sz="4000" b="1" i="1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endParaRPr lang="nb-NO" sz="4000" b="1" i="1" dirty="0">
              <a:solidFill>
                <a:srgbClr val="0070C0"/>
              </a:solidFill>
            </a:endParaRPr>
          </a:p>
          <a:p>
            <a:r>
              <a:rPr lang="nb-NO" sz="4000" b="1" i="1" dirty="0">
                <a:solidFill>
                  <a:srgbClr val="00B050"/>
                </a:solidFill>
              </a:rPr>
              <a:t>Will I </a:t>
            </a:r>
            <a:r>
              <a:rPr lang="nb-NO" sz="4000" b="1" i="1" dirty="0" err="1">
                <a:solidFill>
                  <a:srgbClr val="00B050"/>
                </a:solidFill>
              </a:rPr>
              <a:t>choose</a:t>
            </a:r>
            <a:r>
              <a:rPr lang="nb-NO" sz="4000" b="1" i="1" dirty="0">
                <a:solidFill>
                  <a:srgbClr val="00B050"/>
                </a:solidFill>
              </a:rPr>
              <a:t> a </a:t>
            </a:r>
            <a:r>
              <a:rPr lang="nb-NO" sz="4000" b="1" i="1" dirty="0" err="1">
                <a:solidFill>
                  <a:srgbClr val="00B050"/>
                </a:solidFill>
              </a:rPr>
              <a:t>new</a:t>
            </a:r>
            <a:r>
              <a:rPr lang="nb-NO" sz="4000" b="1" i="1" dirty="0">
                <a:solidFill>
                  <a:srgbClr val="00B050"/>
                </a:solidFill>
              </a:rPr>
              <a:t> </a:t>
            </a:r>
            <a:r>
              <a:rPr lang="nb-NO" sz="4000" b="1" i="1" dirty="0" err="1">
                <a:solidFill>
                  <a:srgbClr val="00B050"/>
                </a:solidFill>
              </a:rPr>
              <a:t>focus</a:t>
            </a:r>
            <a:r>
              <a:rPr lang="nb-NO" sz="4000" b="1" i="1" dirty="0">
                <a:solidFill>
                  <a:srgbClr val="00B050"/>
                </a:solidFill>
              </a:rPr>
              <a:t> area?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300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12472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781" y="1620097"/>
            <a:ext cx="4850693" cy="576262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4: </a:t>
            </a:r>
            <a:r>
              <a:rPr lang="nb-NO" sz="28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1" y="2471737"/>
            <a:ext cx="4850695" cy="3118405"/>
          </a:xfrm>
        </p:spPr>
        <p:txBody>
          <a:bodyPr/>
          <a:lstStyle/>
          <a:p>
            <a:r>
              <a:rPr lang="nb-NO" sz="3600" b="1" dirty="0" err="1"/>
              <a:t>What</a:t>
            </a:r>
            <a:r>
              <a:rPr lang="nb-NO" sz="3600" b="1" dirty="0"/>
              <a:t>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focus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on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changing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/>
              <a:t>the</a:t>
            </a:r>
            <a:r>
              <a:rPr lang="nb-NO" sz="3600" b="1" dirty="0"/>
              <a:t> </a:t>
            </a:r>
            <a:r>
              <a:rPr lang="nb-NO" sz="3600" b="1" dirty="0" err="1"/>
              <a:t>next</a:t>
            </a:r>
            <a:r>
              <a:rPr lang="nb-NO" sz="3600" b="1" dirty="0"/>
              <a:t> </a:t>
            </a:r>
            <a:r>
              <a:rPr lang="nb-NO" sz="3600" b="1" dirty="0" err="1"/>
              <a:t>weeks</a:t>
            </a:r>
            <a:r>
              <a:rPr lang="nb-NO" sz="3600" b="1" dirty="0"/>
              <a:t>?</a:t>
            </a:r>
          </a:p>
          <a:p>
            <a:pPr marL="0" indent="0">
              <a:buNone/>
            </a:pPr>
            <a:endParaRPr lang="nb-NO" sz="3600" b="1" dirty="0"/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FBD0576-0B5F-4149-804D-08F3C5602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0869" y="1616869"/>
            <a:ext cx="4850693" cy="576262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5: </a:t>
            </a:r>
            <a:r>
              <a:rPr lang="nb-NO" sz="2800" b="1" dirty="0">
                <a:solidFill>
                  <a:srgbClr val="0070C0"/>
                </a:solidFill>
              </a:rPr>
              <a:t>Action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0869" y="2471737"/>
            <a:ext cx="4850693" cy="3118406"/>
          </a:xfrm>
        </p:spPr>
        <p:txBody>
          <a:bodyPr/>
          <a:lstStyle/>
          <a:p>
            <a:r>
              <a:rPr lang="nb-NO" sz="3600" b="1" dirty="0"/>
              <a:t>How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carry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this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out</a:t>
            </a:r>
            <a:r>
              <a:rPr lang="nb-NO" sz="3600" b="1" dirty="0"/>
              <a:t>?</a:t>
            </a:r>
          </a:p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710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10" y="694807"/>
            <a:ext cx="8006544" cy="580612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B4A84A85-2FCA-3748-A6D1-4180C9C6A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148" y="1414130"/>
            <a:ext cx="4503852" cy="2262781"/>
          </a:xfrm>
        </p:spPr>
        <p:txBody>
          <a:bodyPr>
            <a:noAutofit/>
          </a:bodyPr>
          <a:lstStyle/>
          <a:p>
            <a:r>
              <a:rPr lang="nb-NO" sz="4800" dirty="0" err="1"/>
              <a:t>Motivation</a:t>
            </a:r>
            <a:r>
              <a:rPr lang="nb-NO" sz="4800" dirty="0"/>
              <a:t> and </a:t>
            </a:r>
            <a:r>
              <a:rPr lang="nb-NO" sz="4800" dirty="0" err="1"/>
              <a:t>life</a:t>
            </a:r>
            <a:r>
              <a:rPr lang="nb-NO" sz="4800" dirty="0"/>
              <a:t> </a:t>
            </a:r>
            <a:r>
              <a:rPr lang="nb-NO" sz="4800" dirty="0" err="1"/>
              <a:t>mastery</a:t>
            </a:r>
            <a:br>
              <a:rPr lang="nb-NO" sz="4800" dirty="0"/>
            </a:br>
            <a:endParaRPr lang="nb-NO" sz="4800" b="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923FC5-F7DB-454D-8E68-20C7707E8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28</a:t>
            </a:fld>
            <a:endParaRPr lang="nb-NO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38D6C3DC-95C7-F147-8C39-FD74742985EE}"/>
              </a:ext>
            </a:extLst>
          </p:cNvPr>
          <p:cNvSpPr txBox="1">
            <a:spLocks/>
          </p:cNvSpPr>
          <p:nvPr/>
        </p:nvSpPr>
        <p:spPr>
          <a:xfrm>
            <a:off x="1728783" y="4777379"/>
            <a:ext cx="3117537" cy="66649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r>
              <a:rPr lang="nb-NO" sz="2000" dirty="0"/>
              <a:t>- 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74957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466D4C-57C1-4189-9B29-E13A44B8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in </a:t>
            </a:r>
            <a:r>
              <a:rPr lang="nb-NO" dirty="0" err="1"/>
              <a:t>subjects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F7075E-BF39-496B-8116-4BA60C78E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is </a:t>
            </a:r>
            <a:r>
              <a:rPr lang="nb-NO" sz="3600" b="1" dirty="0" err="1">
                <a:solidFill>
                  <a:srgbClr val="FF0000"/>
                </a:solidFill>
              </a:rPr>
              <a:t>important</a:t>
            </a:r>
            <a:r>
              <a:rPr lang="nb-NO" sz="3600" b="1" dirty="0">
                <a:solidFill>
                  <a:srgbClr val="FF0000"/>
                </a:solidFill>
              </a:rPr>
              <a:t> to </a:t>
            </a:r>
            <a:r>
              <a:rPr lang="nb-NO" sz="3600" b="1" dirty="0" err="1">
                <a:solidFill>
                  <a:srgbClr val="FF0000"/>
                </a:solidFill>
              </a:rPr>
              <a:t>learn</a:t>
            </a:r>
            <a:r>
              <a:rPr lang="nb-NO" sz="3600" b="1" dirty="0">
                <a:solidFill>
                  <a:srgbClr val="FF0000"/>
                </a:solidFill>
              </a:rPr>
              <a:t> in </a:t>
            </a:r>
            <a:r>
              <a:rPr lang="nb-NO" sz="3600" b="1" dirty="0" err="1">
                <a:solidFill>
                  <a:srgbClr val="FF0000"/>
                </a:solidFill>
              </a:rPr>
              <a:t>the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subject</a:t>
            </a:r>
            <a:r>
              <a:rPr lang="nb-NO" sz="3600" b="1" dirty="0"/>
              <a:t>, and </a:t>
            </a:r>
            <a:r>
              <a:rPr lang="nb-NO" sz="3600" b="1" i="1" dirty="0" err="1">
                <a:solidFill>
                  <a:srgbClr val="FF0000"/>
                </a:solidFill>
              </a:rPr>
              <a:t>why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are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good</a:t>
            </a:r>
            <a:r>
              <a:rPr lang="nb-NO" sz="3600" b="1" dirty="0">
                <a:solidFill>
                  <a:srgbClr val="0070C0"/>
                </a:solidFill>
              </a:rPr>
              <a:t> at in </a:t>
            </a:r>
            <a:r>
              <a:rPr lang="nb-NO" sz="3600" b="1" dirty="0" err="1">
                <a:solidFill>
                  <a:srgbClr val="0070C0"/>
                </a:solidFill>
              </a:rPr>
              <a:t>the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subject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is </a:t>
            </a:r>
            <a:r>
              <a:rPr lang="nb-NO" sz="3600" b="1" dirty="0" err="1"/>
              <a:t>difficult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B050"/>
                </a:solidFill>
              </a:rPr>
              <a:t>focus</a:t>
            </a:r>
            <a:r>
              <a:rPr lang="nb-NO" sz="3600" b="1" dirty="0">
                <a:solidFill>
                  <a:srgbClr val="00B050"/>
                </a:solidFill>
              </a:rPr>
              <a:t> </a:t>
            </a:r>
            <a:r>
              <a:rPr lang="nb-NO" sz="3600" b="1" dirty="0" err="1">
                <a:solidFill>
                  <a:srgbClr val="00B050"/>
                </a:solidFill>
              </a:rPr>
              <a:t>on</a:t>
            </a:r>
            <a:r>
              <a:rPr lang="nb-NO" sz="3600" b="1" dirty="0">
                <a:solidFill>
                  <a:srgbClr val="00B050"/>
                </a:solidFill>
              </a:rPr>
              <a:t> </a:t>
            </a:r>
            <a:r>
              <a:rPr lang="nb-NO" sz="3600" b="1" dirty="0" err="1"/>
              <a:t>the</a:t>
            </a:r>
            <a:r>
              <a:rPr lang="nb-NO" sz="3600" b="1" dirty="0"/>
              <a:t> </a:t>
            </a:r>
            <a:r>
              <a:rPr lang="nb-NO" sz="3600" b="1" dirty="0" err="1"/>
              <a:t>next</a:t>
            </a:r>
            <a:r>
              <a:rPr lang="nb-NO" sz="3600" b="1" dirty="0"/>
              <a:t> </a:t>
            </a:r>
            <a:r>
              <a:rPr lang="nb-NO" sz="3600" b="1" dirty="0" err="1"/>
              <a:t>weeks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What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specifically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will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you</a:t>
            </a:r>
            <a:r>
              <a:rPr lang="nb-NO" sz="3600" b="1" dirty="0">
                <a:solidFill>
                  <a:srgbClr val="FF0000"/>
                </a:solidFill>
              </a:rPr>
              <a:t> do </a:t>
            </a:r>
            <a:r>
              <a:rPr lang="nb-NO" sz="3600" b="1" dirty="0"/>
              <a:t>to </a:t>
            </a:r>
            <a:r>
              <a:rPr lang="nb-NO" sz="3600" b="1" dirty="0" err="1"/>
              <a:t>manage</a:t>
            </a:r>
            <a:r>
              <a:rPr lang="nb-NO" sz="3600" b="1" dirty="0"/>
              <a:t> </a:t>
            </a:r>
            <a:r>
              <a:rPr lang="nb-NO" sz="3600" b="1" dirty="0" err="1"/>
              <a:t>this</a:t>
            </a:r>
            <a:r>
              <a:rPr lang="nb-NO" sz="3600" b="1" dirty="0"/>
              <a:t>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5E96F3-5181-4AE6-A7AA-B7002B8A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Copyright: Gerd Martina Langeland, May Olaug Horverak, John Petter Fagerhaug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B6C6F-0833-4B1E-A1E7-86C700CDC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906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A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motivation</a:t>
            </a:r>
            <a:r>
              <a:rPr lang="nb-NO" dirty="0"/>
              <a:t> </a:t>
            </a:r>
            <a:r>
              <a:rPr lang="nb-NO" dirty="0" err="1"/>
              <a:t>method</a:t>
            </a:r>
            <a:br>
              <a:rPr lang="nb-NO" dirty="0"/>
            </a:b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3256149" y="5599197"/>
            <a:ext cx="6807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Who is </a:t>
            </a:r>
            <a:r>
              <a:rPr lang="nb-NO" sz="2400" b="1" dirty="0" err="1"/>
              <a:t>responsible</a:t>
            </a:r>
            <a:r>
              <a:rPr lang="nb-NO" sz="2400" b="1" dirty="0"/>
              <a:t> for </a:t>
            </a:r>
            <a:r>
              <a:rPr lang="nb-NO" sz="2400" b="1" dirty="0" err="1"/>
              <a:t>walking</a:t>
            </a:r>
            <a:r>
              <a:rPr lang="nb-NO" sz="2400" b="1" dirty="0"/>
              <a:t> up </a:t>
            </a:r>
            <a:r>
              <a:rPr lang="nb-NO" sz="2400" b="1" dirty="0" err="1"/>
              <a:t>the</a:t>
            </a:r>
            <a:r>
              <a:rPr lang="nb-NO" sz="2400" b="1" dirty="0"/>
              <a:t> </a:t>
            </a:r>
            <a:r>
              <a:rPr lang="nb-NO" sz="2400" b="1" dirty="0" err="1"/>
              <a:t>steps</a:t>
            </a:r>
            <a:r>
              <a:rPr lang="nb-NO" sz="2400" b="1" dirty="0"/>
              <a:t>?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10C7FF2-18E1-44AB-9BEC-A3CAAFC1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085F401-B7B7-4613-A239-C5D4DC208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9" y="1052873"/>
            <a:ext cx="5319687" cy="4752254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C66BF85-6A3D-435C-96DC-784F728EF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4055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A97876-4CD8-42C5-BBD6-F8955B01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model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B8F52-9AC0-46EA-98CD-86D319B93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000" b="1" dirty="0">
                <a:solidFill>
                  <a:srgbClr val="FF0000"/>
                </a:solidFill>
              </a:rPr>
              <a:t>Important</a:t>
            </a:r>
          </a:p>
          <a:p>
            <a:r>
              <a:rPr lang="nb-NO" sz="4000" b="1" dirty="0" err="1">
                <a:solidFill>
                  <a:srgbClr val="0070C0"/>
                </a:solidFill>
              </a:rPr>
              <a:t>Urgent</a:t>
            </a:r>
            <a:endParaRPr lang="nb-NO" sz="4000" b="1" dirty="0">
              <a:solidFill>
                <a:srgbClr val="0070C0"/>
              </a:solidFill>
            </a:endParaRPr>
          </a:p>
          <a:p>
            <a:r>
              <a:rPr lang="nb-NO" sz="4000" b="1" dirty="0" err="1">
                <a:solidFill>
                  <a:srgbClr val="00B050"/>
                </a:solidFill>
              </a:rPr>
              <a:t>Distracting</a:t>
            </a:r>
            <a:endParaRPr lang="nb-NO" sz="4000" b="1" dirty="0">
              <a:solidFill>
                <a:srgbClr val="00B050"/>
              </a:solidFill>
            </a:endParaRPr>
          </a:p>
          <a:p>
            <a:r>
              <a:rPr lang="nb-NO" sz="4000" b="1" dirty="0" err="1">
                <a:solidFill>
                  <a:srgbClr val="7030A0"/>
                </a:solidFill>
              </a:rPr>
              <a:t>Wasted</a:t>
            </a:r>
            <a:endParaRPr lang="nb-NO" sz="4000" b="1" dirty="0">
              <a:solidFill>
                <a:srgbClr val="7030A0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89312A7-395B-4405-88AC-AB22873E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1482" y="6429148"/>
            <a:ext cx="5368245" cy="332364"/>
          </a:xfrm>
        </p:spPr>
        <p:txBody>
          <a:bodyPr/>
          <a:lstStyle/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C02A94-33F2-B842-80CC-C1F5C4F1E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7" name="Bilde 6" descr="Et bilde som inneholder kvinne, poserer, foto, foran&#10;&#10;Automatisk generert beskrivelse">
            <a:extLst>
              <a:ext uri="{FF2B5EF4-FFF2-40B4-BE49-F238E27FC236}">
                <a16:creationId xmlns:a16="http://schemas.microsoft.com/office/drawing/2014/main" id="{4FA47FC1-8455-498A-B35E-E8DE85602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59" y="1744932"/>
            <a:ext cx="5397192" cy="40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42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850E11-AADB-4A9D-BB57-367E4054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95" y="624110"/>
            <a:ext cx="9969067" cy="128089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nb-NO" dirty="0" err="1"/>
              <a:t>Reflections</a:t>
            </a:r>
            <a:r>
              <a:rPr lang="nb-NO" dirty="0"/>
              <a:t> and </a:t>
            </a:r>
            <a:r>
              <a:rPr lang="nb-NO" dirty="0" err="1"/>
              <a:t>individual</a:t>
            </a:r>
            <a:r>
              <a:rPr lang="nb-NO" dirty="0"/>
              <a:t> plans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73AF3E-026A-4696-B789-FF3AD5022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8781" y="2133600"/>
            <a:ext cx="4859909" cy="37776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dirty="0" err="1"/>
              <a:t>Reflections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motivation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brought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collaboration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refuge services to </a:t>
            </a:r>
            <a:r>
              <a:rPr lang="nb-NO" dirty="0" err="1"/>
              <a:t>write</a:t>
            </a:r>
            <a:r>
              <a:rPr lang="nb-NO" dirty="0"/>
              <a:t> and </a:t>
            </a:r>
            <a:r>
              <a:rPr lang="nb-NO" dirty="0" err="1"/>
              <a:t>adjust</a:t>
            </a:r>
            <a:r>
              <a:rPr lang="nb-NO" dirty="0"/>
              <a:t> </a:t>
            </a:r>
            <a:r>
              <a:rPr lang="nb-NO" dirty="0" err="1"/>
              <a:t>individual</a:t>
            </a:r>
            <a:r>
              <a:rPr lang="nb-NO" dirty="0"/>
              <a:t> plans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future</a:t>
            </a:r>
            <a:r>
              <a:rPr lang="nb-NO" dirty="0"/>
              <a:t>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06D93BC-9A24-473E-835A-3F82548C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53" y="2245717"/>
            <a:ext cx="4859909" cy="3572033"/>
          </a:xfrm>
          <a:prstGeom prst="rect">
            <a:avLst/>
          </a:prstGeom>
          <a:noFill/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8A19000-5025-4333-802E-386ED1278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6" y="6299890"/>
            <a:ext cx="377241" cy="33236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AD1A7C-3E55-45E2-AE43-F8C6920D9156}" type="slidenum">
              <a:rPr lang="nb-NO" smtClean="0"/>
              <a:pPr>
                <a:spcAft>
                  <a:spcPts val="600"/>
                </a:spcAft>
              </a:pPr>
              <a:t>31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4698F7-FB1B-453E-AF03-19D46254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71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12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BEE835-5924-4EA8-820D-4938F773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 anchor="t">
            <a:normAutofit/>
          </a:bodyPr>
          <a:lstStyle/>
          <a:p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like?</a:t>
            </a:r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8F9A7F84-969C-455B-BCD4-2AB30E4D2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33" y="2133600"/>
            <a:ext cx="8123920" cy="3777622"/>
          </a:xfrm>
          <a:prstGeom prst="rect">
            <a:avLst/>
          </a:prstGeom>
          <a:noFill/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3D71CF-4FD2-4915-BC0D-F1028CDB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8782" y="6429148"/>
            <a:ext cx="5368245" cy="96150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797BAA-6273-4F58-BCB4-1559875B6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1107" y="6299890"/>
            <a:ext cx="377241" cy="332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AD1A7C-3E55-45E2-AE43-F8C6920D9156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59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26394" y="624110"/>
            <a:ext cx="8911687" cy="1280890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motivation</a:t>
            </a:r>
            <a:r>
              <a:rPr lang="nb-NO" dirty="0"/>
              <a:t> </a:t>
            </a:r>
            <a:r>
              <a:rPr lang="nb-NO" dirty="0" err="1"/>
              <a:t>method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022681" y="1905000"/>
            <a:ext cx="8915400" cy="3777622"/>
          </a:xfrm>
        </p:spPr>
        <p:txBody>
          <a:bodyPr/>
          <a:lstStyle/>
          <a:p>
            <a:r>
              <a:rPr lang="nb-NO" b="1" dirty="0"/>
              <a:t>WHAT DO I WANT TO DO WITH MY LIFE?</a:t>
            </a:r>
          </a:p>
          <a:p>
            <a:r>
              <a:rPr lang="nb-NO" dirty="0"/>
              <a:t>WHAT MAKES ME HAPPY?</a:t>
            </a:r>
          </a:p>
          <a:p>
            <a:r>
              <a:rPr lang="nb-NO" dirty="0"/>
              <a:t>WHAT IS </a:t>
            </a:r>
            <a:r>
              <a:rPr lang="nb-NO"/>
              <a:t>IMPORTANT TO ME</a:t>
            </a:r>
            <a:r>
              <a:rPr lang="nb-NO" dirty="0"/>
              <a:t>?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AutoShape 2" descr="Bilderesultat for lyk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289409A-ED0A-4A45-B804-948AC50E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Langeland, May Olaug Horverak &amp; Karianne Rosef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F0BF92-D643-46E1-B78D-0400F87F0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8" name="Bilde 7" descr="Et bilde som inneholder skjorte, paraply&#10;&#10;Automatisk generert beskrivelse">
            <a:extLst>
              <a:ext uri="{FF2B5EF4-FFF2-40B4-BE49-F238E27FC236}">
                <a16:creationId xmlns:a16="http://schemas.microsoft.com/office/drawing/2014/main" id="{2531A217-93A1-489C-A7A3-1E2FADF9F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2" y="3429000"/>
            <a:ext cx="4640220" cy="2931072"/>
          </a:xfrm>
          <a:prstGeom prst="rect">
            <a:avLst/>
          </a:prstGeom>
        </p:spPr>
      </p:pic>
      <p:pic>
        <p:nvPicPr>
          <p:cNvPr id="10" name="Bilde 9" descr="Et bilde som inneholder person, foto, stående, poserer&#10;&#10;Automatisk generert beskrivelse">
            <a:extLst>
              <a:ext uri="{FF2B5EF4-FFF2-40B4-BE49-F238E27FC236}">
                <a16:creationId xmlns:a16="http://schemas.microsoft.com/office/drawing/2014/main" id="{515BCE2B-0281-4785-A279-0CDEFC308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98" y="915518"/>
            <a:ext cx="4413923" cy="51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0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Steps</a:t>
            </a:r>
            <a:r>
              <a:rPr lang="nb-NO" dirty="0"/>
              <a:t> 1, 2 and 3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nb-NO" sz="4400" b="1" dirty="0"/>
              <a:t> </a:t>
            </a:r>
            <a:r>
              <a:rPr lang="nb-NO" sz="4400" b="1" dirty="0">
                <a:solidFill>
                  <a:srgbClr val="FF0000"/>
                </a:solidFill>
              </a:rPr>
              <a:t>Important</a:t>
            </a:r>
          </a:p>
          <a:p>
            <a:pPr>
              <a:buAutoNum type="arabicPeriod"/>
            </a:pPr>
            <a:r>
              <a:rPr lang="en-US" sz="4400" b="1" dirty="0"/>
              <a:t> </a:t>
            </a:r>
            <a:r>
              <a:rPr lang="en-US" sz="4400" b="1" dirty="0">
                <a:solidFill>
                  <a:srgbClr val="0070C0"/>
                </a:solidFill>
              </a:rPr>
              <a:t>Success factors</a:t>
            </a:r>
          </a:p>
          <a:p>
            <a:pPr>
              <a:buFont typeface=".Lucida Grande UI Regular"/>
              <a:buAutoNum type="arabicPeriod"/>
            </a:pPr>
            <a:r>
              <a:rPr lang="nb-NO" sz="4400" b="1" dirty="0"/>
              <a:t> </a:t>
            </a:r>
            <a:r>
              <a:rPr lang="nb-NO" sz="4400" b="1" dirty="0" err="1">
                <a:solidFill>
                  <a:srgbClr val="00B050"/>
                </a:solidFill>
              </a:rPr>
              <a:t>Obstacles</a:t>
            </a:r>
            <a:endParaRPr lang="nb-NO" sz="4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2C5EEBE-AE1A-436F-A1B7-E4EC072E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C404FB-2740-7847-8176-0AD06780C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8" name="Bilde 7" descr="Et bilde som inneholder snø, utendørs, mann, ridning&#10;&#10;Automatisk generert beskrivelse">
            <a:extLst>
              <a:ext uri="{FF2B5EF4-FFF2-40B4-BE49-F238E27FC236}">
                <a16:creationId xmlns:a16="http://schemas.microsoft.com/office/drawing/2014/main" id="{573E4197-310D-4065-8CE9-8091F92E0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905000"/>
            <a:ext cx="4958222" cy="35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0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1: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58982" y="2133600"/>
            <a:ext cx="1133301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 err="1"/>
              <a:t>What</a:t>
            </a:r>
            <a:r>
              <a:rPr lang="nb-NO" sz="5400" b="1" dirty="0"/>
              <a:t> is </a:t>
            </a:r>
            <a:r>
              <a:rPr lang="nb-NO" sz="5400" b="1" dirty="0" err="1">
                <a:solidFill>
                  <a:srgbClr val="FF0000"/>
                </a:solidFill>
              </a:rPr>
              <a:t>important</a:t>
            </a:r>
            <a:r>
              <a:rPr lang="nb-NO" sz="5400" b="1" dirty="0"/>
              <a:t> </a:t>
            </a:r>
          </a:p>
          <a:p>
            <a:pPr marL="0" indent="0">
              <a:buNone/>
            </a:pPr>
            <a:r>
              <a:rPr lang="nb-NO" sz="5400" b="1" dirty="0"/>
              <a:t>for </a:t>
            </a:r>
            <a:r>
              <a:rPr lang="nb-NO" sz="5400" b="1" dirty="0" err="1"/>
              <a:t>you</a:t>
            </a:r>
            <a:r>
              <a:rPr lang="nb-NO" sz="5400" b="1" dirty="0"/>
              <a:t> to be okay </a:t>
            </a:r>
          </a:p>
          <a:p>
            <a:pPr marL="0" indent="0">
              <a:buNone/>
            </a:pPr>
            <a:r>
              <a:rPr lang="nb-NO" sz="5400" b="1" dirty="0"/>
              <a:t>in </a:t>
            </a:r>
            <a:r>
              <a:rPr lang="nb-NO" sz="5400" b="1" dirty="0" err="1">
                <a:solidFill>
                  <a:srgbClr val="0070C0"/>
                </a:solidFill>
              </a:rPr>
              <a:t>school</a:t>
            </a:r>
            <a:r>
              <a:rPr lang="nb-NO" sz="5400" b="1" dirty="0"/>
              <a:t> and in </a:t>
            </a:r>
            <a:r>
              <a:rPr lang="nb-NO" sz="5400" b="1" dirty="0" err="1"/>
              <a:t>your</a:t>
            </a:r>
            <a:r>
              <a:rPr lang="nb-NO" sz="5400" b="1" dirty="0"/>
              <a:t> </a:t>
            </a:r>
            <a:r>
              <a:rPr lang="nb-NO" sz="5400" b="1" dirty="0">
                <a:solidFill>
                  <a:srgbClr val="00B050"/>
                </a:solidFill>
              </a:rPr>
              <a:t>spare time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457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2: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4509" y="2133600"/>
            <a:ext cx="1060749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 err="1"/>
              <a:t>What</a:t>
            </a:r>
            <a:r>
              <a:rPr lang="nb-NO" sz="5400" b="1" dirty="0"/>
              <a:t> are </a:t>
            </a:r>
            <a:r>
              <a:rPr lang="nb-NO" sz="5400" b="1" dirty="0" err="1"/>
              <a:t>you</a:t>
            </a:r>
            <a:r>
              <a:rPr lang="nb-NO" sz="5400" b="1" dirty="0"/>
              <a:t> </a:t>
            </a:r>
            <a:r>
              <a:rPr lang="nb-NO" sz="5400" b="1" dirty="0" err="1">
                <a:solidFill>
                  <a:srgbClr val="FF0000"/>
                </a:solidFill>
              </a:rPr>
              <a:t>good</a:t>
            </a:r>
            <a:r>
              <a:rPr lang="nb-NO" sz="5400" b="1" dirty="0">
                <a:solidFill>
                  <a:srgbClr val="FF0000"/>
                </a:solidFill>
              </a:rPr>
              <a:t> at</a:t>
            </a:r>
            <a:r>
              <a:rPr lang="nb-NO" sz="5400" b="1" dirty="0"/>
              <a:t>, </a:t>
            </a:r>
          </a:p>
          <a:p>
            <a:pPr marL="0" indent="0">
              <a:buNone/>
            </a:pPr>
            <a:r>
              <a:rPr lang="nb-NO" sz="5400" b="1" dirty="0"/>
              <a:t>and </a:t>
            </a:r>
            <a:r>
              <a:rPr lang="nb-NO" sz="5400" b="1" dirty="0" err="1"/>
              <a:t>what</a:t>
            </a:r>
            <a:r>
              <a:rPr lang="nb-NO" sz="5400" b="1" dirty="0"/>
              <a:t> are </a:t>
            </a:r>
            <a:r>
              <a:rPr lang="nb-NO" sz="5400" b="1" dirty="0" err="1"/>
              <a:t>you</a:t>
            </a:r>
            <a:r>
              <a:rPr lang="nb-NO" sz="5400" b="1" dirty="0"/>
              <a:t> </a:t>
            </a:r>
            <a:r>
              <a:rPr lang="nb-NO" sz="5400" b="1" dirty="0" err="1">
                <a:solidFill>
                  <a:srgbClr val="0070C0"/>
                </a:solidFill>
              </a:rPr>
              <a:t>satisfied</a:t>
            </a:r>
            <a:r>
              <a:rPr lang="nb-NO" sz="5400" b="1" dirty="0">
                <a:solidFill>
                  <a:srgbClr val="0070C0"/>
                </a:solidFill>
              </a:rPr>
              <a:t> </a:t>
            </a:r>
            <a:r>
              <a:rPr lang="nb-NO" sz="5400" b="1" dirty="0" err="1">
                <a:solidFill>
                  <a:srgbClr val="0070C0"/>
                </a:solidFill>
              </a:rPr>
              <a:t>with</a:t>
            </a:r>
            <a:r>
              <a:rPr lang="nb-NO" sz="54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nb-NO" sz="5400" b="1" dirty="0"/>
              <a:t>in </a:t>
            </a:r>
            <a:r>
              <a:rPr lang="nb-NO" sz="5400" b="1" dirty="0" err="1"/>
              <a:t>your</a:t>
            </a:r>
            <a:r>
              <a:rPr lang="nb-NO" sz="5400" b="1" dirty="0"/>
              <a:t> </a:t>
            </a:r>
            <a:r>
              <a:rPr lang="nb-NO" sz="5400" b="1" dirty="0" err="1"/>
              <a:t>life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347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3: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1690688"/>
            <a:ext cx="997322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/>
              <a:t>Is </a:t>
            </a:r>
            <a:r>
              <a:rPr lang="nb-NO" sz="5400" b="1" dirty="0" err="1"/>
              <a:t>there</a:t>
            </a:r>
            <a:r>
              <a:rPr lang="nb-NO" sz="5400" b="1" dirty="0"/>
              <a:t> </a:t>
            </a:r>
            <a:r>
              <a:rPr lang="nb-NO" sz="5400" b="1" dirty="0" err="1"/>
              <a:t>something</a:t>
            </a:r>
            <a:r>
              <a:rPr lang="nb-NO" sz="5400" b="1" dirty="0"/>
              <a:t> </a:t>
            </a:r>
            <a:r>
              <a:rPr lang="nb-NO" sz="5400" b="1" dirty="0" err="1"/>
              <a:t>that</a:t>
            </a:r>
            <a:endParaRPr lang="nb-NO" sz="5400" b="1" dirty="0"/>
          </a:p>
          <a:p>
            <a:pPr marL="0" indent="0">
              <a:buNone/>
            </a:pPr>
            <a:r>
              <a:rPr lang="nb-NO" sz="5400" b="1" dirty="0" err="1">
                <a:solidFill>
                  <a:srgbClr val="FF0000"/>
                </a:solidFill>
              </a:rPr>
              <a:t>stops</a:t>
            </a:r>
            <a:r>
              <a:rPr lang="nb-NO" sz="5400" b="1" dirty="0">
                <a:solidFill>
                  <a:srgbClr val="FF0000"/>
                </a:solidFill>
              </a:rPr>
              <a:t> </a:t>
            </a:r>
            <a:r>
              <a:rPr lang="nb-NO" sz="5400" b="1" dirty="0" err="1">
                <a:solidFill>
                  <a:srgbClr val="FF0000"/>
                </a:solidFill>
              </a:rPr>
              <a:t>you</a:t>
            </a:r>
            <a:r>
              <a:rPr lang="nb-NO" sz="5400" b="1" dirty="0">
                <a:solidFill>
                  <a:srgbClr val="FF0000"/>
                </a:solidFill>
              </a:rPr>
              <a:t> from </a:t>
            </a:r>
            <a:r>
              <a:rPr lang="nb-NO" sz="5400" b="1" dirty="0" err="1">
                <a:solidFill>
                  <a:srgbClr val="FF0000"/>
                </a:solidFill>
              </a:rPr>
              <a:t>being</a:t>
            </a:r>
            <a:r>
              <a:rPr lang="nb-NO" sz="5400" b="1" dirty="0">
                <a:solidFill>
                  <a:srgbClr val="FF0000"/>
                </a:solidFill>
              </a:rPr>
              <a:t> okay </a:t>
            </a:r>
          </a:p>
          <a:p>
            <a:pPr marL="0" indent="0">
              <a:buNone/>
            </a:pPr>
            <a:r>
              <a:rPr lang="nb-NO" sz="5400" b="1" dirty="0"/>
              <a:t>and </a:t>
            </a:r>
            <a:r>
              <a:rPr lang="nb-NO" sz="5400" b="1" dirty="0" err="1"/>
              <a:t>doing</a:t>
            </a:r>
            <a:r>
              <a:rPr lang="nb-NO" sz="5400" b="1" dirty="0"/>
              <a:t> </a:t>
            </a:r>
            <a:r>
              <a:rPr lang="nb-NO" sz="5400" b="1" dirty="0" err="1"/>
              <a:t>what</a:t>
            </a:r>
            <a:r>
              <a:rPr lang="nb-NO" sz="5400" b="1" dirty="0"/>
              <a:t> is </a:t>
            </a:r>
            <a:r>
              <a:rPr lang="nb-NO" sz="5400" b="1" dirty="0" err="1"/>
              <a:t>important</a:t>
            </a:r>
            <a:r>
              <a:rPr lang="nb-NO" sz="5400" b="1" dirty="0"/>
              <a:t> to </a:t>
            </a:r>
            <a:r>
              <a:rPr lang="nb-NO" sz="5400" b="1" dirty="0" err="1"/>
              <a:t>you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3205566"/>
      </p:ext>
    </p:extLst>
  </p:cSld>
  <p:clrMapOvr>
    <a:masterClrMapping/>
  </p:clrMapOvr>
</p:sld>
</file>

<file path=ppt/theme/theme1.xml><?xml version="1.0" encoding="utf-8"?>
<a:theme xmlns:a="http://schemas.openxmlformats.org/drawingml/2006/main" name="Tryllestav">
  <a:themeElements>
    <a:clrScheme name="Tryllestav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Tryllestav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mm-ppt-200919-02" id="{D5197705-60A6-054A-92C0-8DDDCE104254}" vid="{DC6C89E2-97F1-8843-80BA-82592891D60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5A3D81A1E45140ADAC708C5BB14CA4" ma:contentTypeVersion="11" ma:contentTypeDescription="Opprett et nytt dokument." ma:contentTypeScope="" ma:versionID="1d0840728e43a41fdea44f871a1c1e33">
  <xsd:schema xmlns:xsd="http://www.w3.org/2001/XMLSchema" xmlns:xs="http://www.w3.org/2001/XMLSchema" xmlns:p="http://schemas.microsoft.com/office/2006/metadata/properties" xmlns:ns3="0776bfc0-ce57-4a2d-9a64-955a9369f359" xmlns:ns4="a02437cb-7d20-4f96-a7ff-bb8a32e5511e" targetNamespace="http://schemas.microsoft.com/office/2006/metadata/properties" ma:root="true" ma:fieldsID="065548f7b9634da802238dddd55dc135" ns3:_="" ns4:_="">
    <xsd:import namespace="0776bfc0-ce57-4a2d-9a64-955a9369f359"/>
    <xsd:import namespace="a02437cb-7d20-4f96-a7ff-bb8a32e551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6bfc0-ce57-4a2d-9a64-955a9369f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437cb-7d20-4f96-a7ff-bb8a32e5511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94E738-F476-4D04-936A-CB15872054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4A3092-63B4-498F-89AB-9036D1CE3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76bfc0-ce57-4a2d-9a64-955a9369f359"/>
    <ds:schemaRef ds:uri="a02437cb-7d20-4f96-a7ff-bb8a32e551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337A0D-B737-4764-B198-7EDD565649A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samm-mal-2019</Template>
  <TotalTime>4951</TotalTime>
  <Words>4101</Words>
  <Application>Microsoft Office PowerPoint</Application>
  <PresentationFormat>Widescreen</PresentationFormat>
  <Paragraphs>231</Paragraphs>
  <Slides>32</Slides>
  <Notes>31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9" baseType="lpstr">
      <vt:lpstr>.Lucida Grande UI Regular</vt:lpstr>
      <vt:lpstr>Arial</vt:lpstr>
      <vt:lpstr>Calibri</vt:lpstr>
      <vt:lpstr>Century Gothic</vt:lpstr>
      <vt:lpstr>Wingdings</vt:lpstr>
      <vt:lpstr>Wingdings 3</vt:lpstr>
      <vt:lpstr>Tryllestav</vt:lpstr>
      <vt:lpstr>A Systematic Approach to Mastering life  – a fivestep Motivation method  in adult learning</vt:lpstr>
      <vt:lpstr>Motivation and life mastery session 1</vt:lpstr>
      <vt:lpstr>A fivestep motivation method </vt:lpstr>
      <vt:lpstr>What do your steps look like?</vt:lpstr>
      <vt:lpstr>The core of the motivation method</vt:lpstr>
      <vt:lpstr>Steps 1, 2 and 3 in the method</vt:lpstr>
      <vt:lpstr>Step 1:</vt:lpstr>
      <vt:lpstr>Step 2:</vt:lpstr>
      <vt:lpstr>Step 3:</vt:lpstr>
      <vt:lpstr>NEXT TIME:</vt:lpstr>
      <vt:lpstr>Motivation and life mastery session 2</vt:lpstr>
      <vt:lpstr>Summary: This is important to class xx:</vt:lpstr>
      <vt:lpstr>Summary: Class xx is good at and satisfied with:</vt:lpstr>
      <vt:lpstr>Class xx thinks that this stops them from being okay:</vt:lpstr>
      <vt:lpstr>Agreement</vt:lpstr>
      <vt:lpstr>This is something class xx can change:</vt:lpstr>
      <vt:lpstr>Agreement</vt:lpstr>
      <vt:lpstr>Motivation and  life mastery  session 3</vt:lpstr>
      <vt:lpstr>Class xx will work with these focus areas:</vt:lpstr>
      <vt:lpstr>FOCUS area for class xx  </vt:lpstr>
      <vt:lpstr>FOCUS area for class xx  </vt:lpstr>
      <vt:lpstr>AGREEMENT on action for class xx </vt:lpstr>
      <vt:lpstr>AGREEMENT on action for class xx </vt:lpstr>
      <vt:lpstr>Motivation and  life mastery  session 4</vt:lpstr>
      <vt:lpstr>Examples of the pupils’ agreements with themselves</vt:lpstr>
      <vt:lpstr>Class xx reflects:</vt:lpstr>
      <vt:lpstr>Agreement</vt:lpstr>
      <vt:lpstr>Motivation and life mastery </vt:lpstr>
      <vt:lpstr>The fivestep method in subjects</vt:lpstr>
      <vt:lpstr>The focus model</vt:lpstr>
      <vt:lpstr>Reflections and individual plans</vt:lpstr>
      <vt:lpstr>PowerPoint-presentasjon</vt:lpstr>
    </vt:vector>
  </TitlesOfParts>
  <Company>IKT-Agder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Langeland, Gerd Martina</dc:creator>
  <cp:lastModifiedBy>May Olaug Horverak</cp:lastModifiedBy>
  <cp:revision>55</cp:revision>
  <dcterms:created xsi:type="dcterms:W3CDTF">2019-09-20T12:36:21Z</dcterms:created>
  <dcterms:modified xsi:type="dcterms:W3CDTF">2020-05-14T14:46:25Z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0x0101004B5A3D81A1E45140ADAC708C5BB14CA4</vt:lpwstr>
  </property>
</Properties>
</file>