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93" r:id="rId5"/>
    <p:sldId id="256" r:id="rId6"/>
    <p:sldId id="262" r:id="rId7"/>
    <p:sldId id="270" r:id="rId8"/>
    <p:sldId id="335" r:id="rId9"/>
    <p:sldId id="258" r:id="rId10"/>
    <p:sldId id="268" r:id="rId11"/>
    <p:sldId id="309" r:id="rId12"/>
    <p:sldId id="311" r:id="rId13"/>
    <p:sldId id="310" r:id="rId14"/>
    <p:sldId id="320" r:id="rId15"/>
    <p:sldId id="294" r:id="rId16"/>
    <p:sldId id="278" r:id="rId17"/>
    <p:sldId id="314" r:id="rId18"/>
    <p:sldId id="315" r:id="rId19"/>
    <p:sldId id="313" r:id="rId20"/>
    <p:sldId id="301" r:id="rId21"/>
    <p:sldId id="3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913B3-DB87-4E85-A65A-D08DC4FEA3E8}" v="1" dt="2020-12-11T09:54:03.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072" autoAdjust="0"/>
  </p:normalViewPr>
  <p:slideViewPr>
    <p:cSldViewPr snapToGrid="0">
      <p:cViewPr varScale="1">
        <p:scale>
          <a:sx n="66" d="100"/>
          <a:sy n="66" d="100"/>
        </p:scale>
        <p:origin x="1330" y="53"/>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E0314D6E-9AFB-4BBD-BC79-FB5D6AC97AB0}"/>
    <pc:docChg chg="custSel modSld">
      <pc:chgData name="May Olaug Horverak" userId="a7850010-3044-4b4d-9f15-38caa34ae48c" providerId="ADAL" clId="{E0314D6E-9AFB-4BBD-BC79-FB5D6AC97AB0}" dt="2020-05-14T14:24:32.333" v="270" actId="20577"/>
      <pc:docMkLst>
        <pc:docMk/>
      </pc:docMkLst>
      <pc:sldChg chg="modNotesTx">
        <pc:chgData name="May Olaug Horverak" userId="a7850010-3044-4b4d-9f15-38caa34ae48c" providerId="ADAL" clId="{E0314D6E-9AFB-4BBD-BC79-FB5D6AC97AB0}" dt="2020-05-14T13:25:44.537" v="71" actId="20577"/>
        <pc:sldMkLst>
          <pc:docMk/>
          <pc:sldMk cId="2702736638" sldId="258"/>
        </pc:sldMkLst>
      </pc:sldChg>
      <pc:sldChg chg="modNotesTx">
        <pc:chgData name="May Olaug Horverak" userId="a7850010-3044-4b4d-9f15-38caa34ae48c" providerId="ADAL" clId="{E0314D6E-9AFB-4BBD-BC79-FB5D6AC97AB0}" dt="2020-05-14T13:29:23.714" v="104" actId="20577"/>
        <pc:sldMkLst>
          <pc:docMk/>
          <pc:sldMk cId="1462732358" sldId="294"/>
        </pc:sldMkLst>
      </pc:sldChg>
      <pc:sldChg chg="modNotesTx">
        <pc:chgData name="May Olaug Horverak" userId="a7850010-3044-4b4d-9f15-38caa34ae48c" providerId="ADAL" clId="{E0314D6E-9AFB-4BBD-BC79-FB5D6AC97AB0}" dt="2020-05-14T14:24:32.333" v="270" actId="20577"/>
        <pc:sldMkLst>
          <pc:docMk/>
          <pc:sldMk cId="3837101176" sldId="313"/>
        </pc:sldMkLst>
      </pc:sldChg>
      <pc:sldChg chg="modSp mod">
        <pc:chgData name="May Olaug Horverak" userId="a7850010-3044-4b4d-9f15-38caa34ae48c" providerId="ADAL" clId="{E0314D6E-9AFB-4BBD-BC79-FB5D6AC97AB0}" dt="2020-05-14T13:40:20.540" v="269" actId="20577"/>
        <pc:sldMkLst>
          <pc:docMk/>
          <pc:sldMk cId="2668942016" sldId="322"/>
        </pc:sldMkLst>
        <pc:spChg chg="mod">
          <ac:chgData name="May Olaug Horverak" userId="a7850010-3044-4b4d-9f15-38caa34ae48c" providerId="ADAL" clId="{E0314D6E-9AFB-4BBD-BC79-FB5D6AC97AB0}" dt="2020-05-14T13:40:20.540" v="269" actId="20577"/>
          <ac:spMkLst>
            <pc:docMk/>
            <pc:sldMk cId="2668942016" sldId="322"/>
            <ac:spMk id="4" creationId="{689312A7-395B-4405-88AC-AB22873EE250}"/>
          </ac:spMkLst>
        </pc:spChg>
      </pc:sldChg>
      <pc:sldChg chg="modNotesTx">
        <pc:chgData name="May Olaug Horverak" userId="a7850010-3044-4b4d-9f15-38caa34ae48c" providerId="ADAL" clId="{E0314D6E-9AFB-4BBD-BC79-FB5D6AC97AB0}" dt="2020-05-14T13:30:26.232" v="109" actId="20577"/>
        <pc:sldMkLst>
          <pc:docMk/>
          <pc:sldMk cId="2238900959" sldId="323"/>
        </pc:sldMkLst>
      </pc:sldChg>
      <pc:sldChg chg="modNotesTx">
        <pc:chgData name="May Olaug Horverak" userId="a7850010-3044-4b4d-9f15-38caa34ae48c" providerId="ADAL" clId="{E0314D6E-9AFB-4BBD-BC79-FB5D6AC97AB0}" dt="2020-05-14T13:32:00.632" v="122" actId="20577"/>
        <pc:sldMkLst>
          <pc:docMk/>
          <pc:sldMk cId="1190873855" sldId="324"/>
        </pc:sldMkLst>
      </pc:sldChg>
      <pc:sldChg chg="modNotesTx">
        <pc:chgData name="May Olaug Horverak" userId="a7850010-3044-4b4d-9f15-38caa34ae48c" providerId="ADAL" clId="{E0314D6E-9AFB-4BBD-BC79-FB5D6AC97AB0}" dt="2020-05-14T13:33:37.104" v="235" actId="20577"/>
        <pc:sldMkLst>
          <pc:docMk/>
          <pc:sldMk cId="2974804119" sldId="325"/>
        </pc:sldMkLst>
      </pc:sldChg>
      <pc:sldChg chg="modNotesTx">
        <pc:chgData name="May Olaug Horverak" userId="a7850010-3044-4b4d-9f15-38caa34ae48c" providerId="ADAL" clId="{E0314D6E-9AFB-4BBD-BC79-FB5D6AC97AB0}" dt="2020-05-14T13:38:01.339" v="246" actId="20577"/>
        <pc:sldMkLst>
          <pc:docMk/>
          <pc:sldMk cId="3495972568" sldId="326"/>
        </pc:sldMkLst>
      </pc:sldChg>
    </pc:docChg>
  </pc:docChgLst>
  <pc:docChgLst>
    <pc:chgData name="May Olaug Horverak" userId="a7850010-3044-4b4d-9f15-38caa34ae48c" providerId="ADAL" clId="{473C9797-470A-4306-BA3B-527D32ACD518}"/>
    <pc:docChg chg="custSel modSld">
      <pc:chgData name="May Olaug Horverak" userId="a7850010-3044-4b4d-9f15-38caa34ae48c" providerId="ADAL" clId="{473C9797-470A-4306-BA3B-527D32ACD518}" dt="2020-10-06T08:37:22.007" v="70" actId="478"/>
      <pc:docMkLst>
        <pc:docMk/>
      </pc:docMkLst>
      <pc:sldChg chg="delSp mod delAnim">
        <pc:chgData name="May Olaug Horverak" userId="a7850010-3044-4b4d-9f15-38caa34ae48c" providerId="ADAL" clId="{473C9797-470A-4306-BA3B-527D32ACD518}" dt="2020-10-06T08:37:22.007" v="70" actId="478"/>
        <pc:sldMkLst>
          <pc:docMk/>
          <pc:sldMk cId="889493872" sldId="262"/>
        </pc:sldMkLst>
        <pc:picChg chg="del">
          <ac:chgData name="May Olaug Horverak" userId="a7850010-3044-4b4d-9f15-38caa34ae48c" providerId="ADAL" clId="{473C9797-470A-4306-BA3B-527D32ACD518}" dt="2020-10-06T08:37:22.007" v="70" actId="478"/>
          <ac:picMkLst>
            <pc:docMk/>
            <pc:sldMk cId="889493872" sldId="262"/>
            <ac:picMk id="5" creationId="{4472CFBB-649D-4945-BBD4-5901025CFC83}"/>
          </ac:picMkLst>
        </pc:picChg>
      </pc:sldChg>
      <pc:sldChg chg="modSp mod modNotesTx">
        <pc:chgData name="May Olaug Horverak" userId="a7850010-3044-4b4d-9f15-38caa34ae48c" providerId="ADAL" clId="{473C9797-470A-4306-BA3B-527D32ACD518}" dt="2020-10-01T11:17:07.084" v="68" actId="20577"/>
        <pc:sldMkLst>
          <pc:docMk/>
          <pc:sldMk cId="2584716926" sldId="301"/>
        </pc:sldMkLst>
        <pc:spChg chg="mod">
          <ac:chgData name="May Olaug Horverak" userId="a7850010-3044-4b4d-9f15-38caa34ae48c" providerId="ADAL" clId="{473C9797-470A-4306-BA3B-527D32ACD518}" dt="2020-10-01T11:16:58.454" v="46" actId="20577"/>
          <ac:spMkLst>
            <pc:docMk/>
            <pc:sldMk cId="2584716926" sldId="301"/>
            <ac:spMk id="2" creationId="{B1850E11-AADB-4A9D-BB57-367E40544C29}"/>
          </ac:spMkLst>
        </pc:spChg>
        <pc:spChg chg="mod">
          <ac:chgData name="May Olaug Horverak" userId="a7850010-3044-4b4d-9f15-38caa34ae48c" providerId="ADAL" clId="{473C9797-470A-4306-BA3B-527D32ACD518}" dt="2020-10-01T11:16:32.011" v="9" actId="20577"/>
          <ac:spMkLst>
            <pc:docMk/>
            <pc:sldMk cId="2584716926" sldId="301"/>
            <ac:spMk id="3" creationId="{2C73AF3E-026A-4696-B789-FF3AD502273A}"/>
          </ac:spMkLst>
        </pc:spChg>
      </pc:sldChg>
      <pc:sldChg chg="delSp mod delAnim">
        <pc:chgData name="May Olaug Horverak" userId="a7850010-3044-4b4d-9f15-38caa34ae48c" providerId="ADAL" clId="{473C9797-470A-4306-BA3B-527D32ACD518}" dt="2020-10-06T06:39:15.224" v="69" actId="478"/>
        <pc:sldMkLst>
          <pc:docMk/>
          <pc:sldMk cId="105694205" sldId="335"/>
        </pc:sldMkLst>
        <pc:picChg chg="del">
          <ac:chgData name="May Olaug Horverak" userId="a7850010-3044-4b4d-9f15-38caa34ae48c" providerId="ADAL" clId="{473C9797-470A-4306-BA3B-527D32ACD518}" dt="2020-10-06T06:39:15.224" v="69" actId="478"/>
          <ac:picMkLst>
            <pc:docMk/>
            <pc:sldMk cId="105694205" sldId="335"/>
            <ac:picMk id="2" creationId="{3617899E-293F-4FE2-851A-71682F905534}"/>
          </ac:picMkLst>
        </pc:picChg>
      </pc:sldChg>
    </pc:docChg>
  </pc:docChgLst>
  <pc:docChgLst>
    <pc:chgData name="May Olaug Horverak" userId="a7850010-3044-4b4d-9f15-38caa34ae48c" providerId="ADAL" clId="{144913B3-DB87-4E85-A65A-D08DC4FEA3E8}"/>
    <pc:docChg chg="delSld">
      <pc:chgData name="May Olaug Horverak" userId="a7850010-3044-4b4d-9f15-38caa34ae48c" providerId="ADAL" clId="{144913B3-DB87-4E85-A65A-D08DC4FEA3E8}" dt="2020-12-08T15:17:58.581" v="1" actId="47"/>
      <pc:docMkLst>
        <pc:docMk/>
      </pc:docMkLst>
      <pc:sldChg chg="del">
        <pc:chgData name="May Olaug Horverak" userId="a7850010-3044-4b4d-9f15-38caa34ae48c" providerId="ADAL" clId="{144913B3-DB87-4E85-A65A-D08DC4FEA3E8}" dt="2020-12-08T15:17:58.581" v="1" actId="47"/>
        <pc:sldMkLst>
          <pc:docMk/>
          <pc:sldMk cId="2668942016" sldId="322"/>
        </pc:sldMkLst>
      </pc:sldChg>
      <pc:sldChg chg="del">
        <pc:chgData name="May Olaug Horverak" userId="a7850010-3044-4b4d-9f15-38caa34ae48c" providerId="ADAL" clId="{144913B3-DB87-4E85-A65A-D08DC4FEA3E8}" dt="2020-12-08T15:17:58.581" v="1" actId="47"/>
        <pc:sldMkLst>
          <pc:docMk/>
          <pc:sldMk cId="199836856" sldId="332"/>
        </pc:sldMkLst>
      </pc:sldChg>
      <pc:sldChg chg="del">
        <pc:chgData name="May Olaug Horverak" userId="a7850010-3044-4b4d-9f15-38caa34ae48c" providerId="ADAL" clId="{144913B3-DB87-4E85-A65A-D08DC4FEA3E8}" dt="2020-12-08T15:17:58.581" v="1" actId="47"/>
        <pc:sldMkLst>
          <pc:docMk/>
          <pc:sldMk cId="3551761026" sldId="334"/>
        </pc:sldMkLst>
      </pc:sldChg>
      <pc:sldChg chg="del">
        <pc:chgData name="May Olaug Horverak" userId="a7850010-3044-4b4d-9f15-38caa34ae48c" providerId="ADAL" clId="{144913B3-DB87-4E85-A65A-D08DC4FEA3E8}" dt="2020-12-08T15:17:58.581" v="1" actId="47"/>
        <pc:sldMkLst>
          <pc:docMk/>
          <pc:sldMk cId="4247329507" sldId="336"/>
        </pc:sldMkLst>
      </pc:sldChg>
      <pc:sldChg chg="del">
        <pc:chgData name="May Olaug Horverak" userId="a7850010-3044-4b4d-9f15-38caa34ae48c" providerId="ADAL" clId="{144913B3-DB87-4E85-A65A-D08DC4FEA3E8}" dt="2020-12-08T15:00:55.660" v="0" actId="47"/>
        <pc:sldMkLst>
          <pc:docMk/>
          <pc:sldMk cId="3235146814" sldId="337"/>
        </pc:sldMkLst>
      </pc:sldChg>
      <pc:sldChg chg="del">
        <pc:chgData name="May Olaug Horverak" userId="a7850010-3044-4b4d-9f15-38caa34ae48c" providerId="ADAL" clId="{144913B3-DB87-4E85-A65A-D08DC4FEA3E8}" dt="2020-12-08T15:00:55.660" v="0" actId="47"/>
        <pc:sldMkLst>
          <pc:docMk/>
          <pc:sldMk cId="1699288654" sldId="339"/>
        </pc:sldMkLst>
      </pc:sldChg>
      <pc:sldChg chg="del">
        <pc:chgData name="May Olaug Horverak" userId="a7850010-3044-4b4d-9f15-38caa34ae48c" providerId="ADAL" clId="{144913B3-DB87-4E85-A65A-D08DC4FEA3E8}" dt="2020-12-08T15:00:55.660" v="0" actId="47"/>
        <pc:sldMkLst>
          <pc:docMk/>
          <pc:sldMk cId="250522661" sldId="340"/>
        </pc:sldMkLst>
      </pc:sldChg>
    </pc:docChg>
  </pc:docChgLst>
  <pc:docChgLst>
    <pc:chgData name="May Olaug Horverak" userId="a7850010-3044-4b4d-9f15-38caa34ae48c" providerId="ADAL" clId="{57F1ABD8-8A24-447F-A885-3DE842145FF9}"/>
    <pc:docChg chg="undo custSel addSld delSld modSld sldOrd">
      <pc:chgData name="May Olaug Horverak" userId="a7850010-3044-4b4d-9f15-38caa34ae48c" providerId="ADAL" clId="{57F1ABD8-8A24-447F-A885-3DE842145FF9}" dt="2019-09-30T14:42:10.555" v="69" actId="2696"/>
      <pc:docMkLst>
        <pc:docMk/>
      </pc:docMkLst>
      <pc:sldChg chg="del ord">
        <pc:chgData name="May Olaug Horverak" userId="a7850010-3044-4b4d-9f15-38caa34ae48c" providerId="ADAL" clId="{57F1ABD8-8A24-447F-A885-3DE842145FF9}" dt="2019-09-30T14:42:10.555" v="69" actId="2696"/>
        <pc:sldMkLst>
          <pc:docMk/>
          <pc:sldMk cId="1909454509" sldId="256"/>
        </pc:sldMkLst>
      </pc:sldChg>
      <pc:sldChg chg="del">
        <pc:chgData name="May Olaug Horverak" userId="a7850010-3044-4b4d-9f15-38caa34ae48c" providerId="ADAL" clId="{57F1ABD8-8A24-447F-A885-3DE842145FF9}" dt="2019-09-30T14:40:36.280" v="5" actId="2696"/>
        <pc:sldMkLst>
          <pc:docMk/>
          <pc:sldMk cId="2702736638" sldId="258"/>
        </pc:sldMkLst>
      </pc:sldChg>
      <pc:sldChg chg="del">
        <pc:chgData name="May Olaug Horverak" userId="a7850010-3044-4b4d-9f15-38caa34ae48c" providerId="ADAL" clId="{57F1ABD8-8A24-447F-A885-3DE842145FF9}" dt="2019-09-30T14:40:36.388" v="11" actId="2696"/>
        <pc:sldMkLst>
          <pc:docMk/>
          <pc:sldMk cId="3698584317" sldId="259"/>
        </pc:sldMkLst>
      </pc:sldChg>
      <pc:sldChg chg="del">
        <pc:chgData name="May Olaug Horverak" userId="a7850010-3044-4b4d-9f15-38caa34ae48c" providerId="ADAL" clId="{57F1ABD8-8A24-447F-A885-3DE842145FF9}" dt="2019-09-30T14:40:36.412" v="12" actId="2696"/>
        <pc:sldMkLst>
          <pc:docMk/>
          <pc:sldMk cId="1108363176" sldId="260"/>
        </pc:sldMkLst>
      </pc:sldChg>
      <pc:sldChg chg="del">
        <pc:chgData name="May Olaug Horverak" userId="a7850010-3044-4b4d-9f15-38caa34ae48c" providerId="ADAL" clId="{57F1ABD8-8A24-447F-A885-3DE842145FF9}" dt="2019-09-30T14:40:36.428" v="13" actId="2696"/>
        <pc:sldMkLst>
          <pc:docMk/>
          <pc:sldMk cId="3733056581" sldId="261"/>
        </pc:sldMkLst>
      </pc:sldChg>
      <pc:sldChg chg="del">
        <pc:chgData name="May Olaug Horverak" userId="a7850010-3044-4b4d-9f15-38caa34ae48c" providerId="ADAL" clId="{57F1ABD8-8A24-447F-A885-3DE842145FF9}" dt="2019-09-30T14:40:36.332" v="8" actId="2696"/>
        <pc:sldMkLst>
          <pc:docMk/>
          <pc:sldMk cId="889493872" sldId="262"/>
        </pc:sldMkLst>
      </pc:sldChg>
      <pc:sldChg chg="add">
        <pc:chgData name="May Olaug Horverak" userId="a7850010-3044-4b4d-9f15-38caa34ae48c" providerId="ADAL" clId="{57F1ABD8-8A24-447F-A885-3DE842145FF9}" dt="2019-09-30T14:40:38.102" v="29"/>
        <pc:sldMkLst>
          <pc:docMk/>
          <pc:sldMk cId="273384221" sldId="268"/>
        </pc:sldMkLst>
      </pc:sldChg>
      <pc:sldChg chg="del">
        <pc:chgData name="May Olaug Horverak" userId="a7850010-3044-4b4d-9f15-38caa34ae48c" providerId="ADAL" clId="{57F1ABD8-8A24-447F-A885-3DE842145FF9}" dt="2019-09-30T14:40:36.296" v="6" actId="2696"/>
        <pc:sldMkLst>
          <pc:docMk/>
          <pc:sldMk cId="3792802746" sldId="268"/>
        </pc:sldMkLst>
      </pc:sldChg>
      <pc:sldChg chg="del">
        <pc:chgData name="May Olaug Horverak" userId="a7850010-3044-4b4d-9f15-38caa34ae48c" providerId="ADAL" clId="{57F1ABD8-8A24-447F-A885-3DE842145FF9}" dt="2019-09-30T14:40:36.316" v="7" actId="2696"/>
        <pc:sldMkLst>
          <pc:docMk/>
          <pc:sldMk cId="1061639445" sldId="269"/>
        </pc:sldMkLst>
      </pc:sldChg>
      <pc:sldChg chg="add">
        <pc:chgData name="May Olaug Horverak" userId="a7850010-3044-4b4d-9f15-38caa34ae48c" providerId="ADAL" clId="{57F1ABD8-8A24-447F-A885-3DE842145FF9}" dt="2019-09-30T14:40:38.102" v="29"/>
        <pc:sldMkLst>
          <pc:docMk/>
          <pc:sldMk cId="4229767192" sldId="269"/>
        </pc:sldMkLst>
      </pc:sldChg>
      <pc:sldChg chg="del">
        <pc:chgData name="May Olaug Horverak" userId="a7850010-3044-4b4d-9f15-38caa34ae48c" providerId="ADAL" clId="{57F1ABD8-8A24-447F-A885-3DE842145FF9}" dt="2019-09-30T14:40:36.352" v="9" actId="2696"/>
        <pc:sldMkLst>
          <pc:docMk/>
          <pc:sldMk cId="3340315669" sldId="270"/>
        </pc:sldMkLst>
      </pc:sldChg>
      <pc:sldChg chg="modSp add">
        <pc:chgData name="May Olaug Horverak" userId="a7850010-3044-4b4d-9f15-38caa34ae48c" providerId="ADAL" clId="{57F1ABD8-8A24-447F-A885-3DE842145FF9}" dt="2019-09-30T14:40:38.414" v="30" actId="27636"/>
        <pc:sldMkLst>
          <pc:docMk/>
          <pc:sldMk cId="3388440346" sldId="270"/>
        </pc:sldMkLst>
        <pc:spChg chg="mod">
          <ac:chgData name="May Olaug Horverak" userId="a7850010-3044-4b4d-9f15-38caa34ae48c" providerId="ADAL" clId="{57F1ABD8-8A24-447F-A885-3DE842145FF9}" dt="2019-09-30T14:40:38.414" v="30" actId="27636"/>
          <ac:spMkLst>
            <pc:docMk/>
            <pc:sldMk cId="3388440346" sldId="270"/>
            <ac:spMk id="3" creationId="{FF658B2B-2C21-46C3-B694-2661E1111169}"/>
          </ac:spMkLst>
        </pc:spChg>
      </pc:sldChg>
      <pc:sldChg chg="add">
        <pc:chgData name="May Olaug Horverak" userId="a7850010-3044-4b4d-9f15-38caa34ae48c" providerId="ADAL" clId="{57F1ABD8-8A24-447F-A885-3DE842145FF9}" dt="2019-09-30T14:40:38.102" v="29"/>
        <pc:sldMkLst>
          <pc:docMk/>
          <pc:sldMk cId="986151363" sldId="271"/>
        </pc:sldMkLst>
      </pc:sldChg>
      <pc:sldChg chg="del">
        <pc:chgData name="May Olaug Horverak" userId="a7850010-3044-4b4d-9f15-38caa34ae48c" providerId="ADAL" clId="{57F1ABD8-8A24-447F-A885-3DE842145FF9}" dt="2019-09-30T14:40:36.368" v="10" actId="2696"/>
        <pc:sldMkLst>
          <pc:docMk/>
          <pc:sldMk cId="4248813833" sldId="271"/>
        </pc:sldMkLst>
      </pc:sldChg>
      <pc:sldChg chg="add del">
        <pc:chgData name="May Olaug Horverak" userId="a7850010-3044-4b4d-9f15-38caa34ae48c" providerId="ADAL" clId="{57F1ABD8-8A24-447F-A885-3DE842145FF9}" dt="2019-09-30T14:40:38.102" v="29"/>
        <pc:sldMkLst>
          <pc:docMk/>
          <pc:sldMk cId="3860064618" sldId="272"/>
        </pc:sldMkLst>
      </pc:sldChg>
      <pc:sldChg chg="modSp add">
        <pc:chgData name="May Olaug Horverak" userId="a7850010-3044-4b4d-9f15-38caa34ae48c" providerId="ADAL" clId="{57F1ABD8-8A24-447F-A885-3DE842145FF9}" dt="2019-09-30T14:40:38.470" v="31" actId="27636"/>
        <pc:sldMkLst>
          <pc:docMk/>
          <pc:sldMk cId="1458871520" sldId="273"/>
        </pc:sldMkLst>
        <pc:spChg chg="mod">
          <ac:chgData name="May Olaug Horverak" userId="a7850010-3044-4b4d-9f15-38caa34ae48c" providerId="ADAL" clId="{57F1ABD8-8A24-447F-A885-3DE842145FF9}" dt="2019-09-30T14:40:38.470" v="31" actId="27636"/>
          <ac:spMkLst>
            <pc:docMk/>
            <pc:sldMk cId="1458871520" sldId="273"/>
            <ac:spMk id="3" creationId="{00000000-0000-0000-0000-000000000000}"/>
          </ac:spMkLst>
        </pc:spChg>
      </pc:sldChg>
      <pc:sldChg chg="del">
        <pc:chgData name="May Olaug Horverak" userId="a7850010-3044-4b4d-9f15-38caa34ae48c" providerId="ADAL" clId="{57F1ABD8-8A24-447F-A885-3DE842145FF9}" dt="2019-09-30T14:40:36.444" v="14" actId="2696"/>
        <pc:sldMkLst>
          <pc:docMk/>
          <pc:sldMk cId="1951456915" sldId="273"/>
        </pc:sldMkLst>
      </pc:sldChg>
      <pc:sldChg chg="del">
        <pc:chgData name="May Olaug Horverak" userId="a7850010-3044-4b4d-9f15-38caa34ae48c" providerId="ADAL" clId="{57F1ABD8-8A24-447F-A885-3DE842145FF9}" dt="2019-09-30T14:40:36.460" v="15" actId="2696"/>
        <pc:sldMkLst>
          <pc:docMk/>
          <pc:sldMk cId="2584433524" sldId="274"/>
        </pc:sldMkLst>
      </pc:sldChg>
      <pc:sldChg chg="del">
        <pc:chgData name="May Olaug Horverak" userId="a7850010-3044-4b4d-9f15-38caa34ae48c" providerId="ADAL" clId="{57F1ABD8-8A24-447F-A885-3DE842145FF9}" dt="2019-09-30T14:40:36.508" v="17" actId="2696"/>
        <pc:sldMkLst>
          <pc:docMk/>
          <pc:sldMk cId="4178446312" sldId="275"/>
        </pc:sldMkLst>
      </pc:sldChg>
      <pc:sldChg chg="del">
        <pc:chgData name="May Olaug Horverak" userId="a7850010-3044-4b4d-9f15-38caa34ae48c" providerId="ADAL" clId="{57F1ABD8-8A24-447F-A885-3DE842145FF9}" dt="2019-09-30T14:40:36.484" v="16" actId="2696"/>
        <pc:sldMkLst>
          <pc:docMk/>
          <pc:sldMk cId="72319711" sldId="276"/>
        </pc:sldMkLst>
      </pc:sldChg>
      <pc:sldChg chg="del">
        <pc:chgData name="May Olaug Horverak" userId="a7850010-3044-4b4d-9f15-38caa34ae48c" providerId="ADAL" clId="{57F1ABD8-8A24-447F-A885-3DE842145FF9}" dt="2019-09-30T14:40:36.583" v="21" actId="2696"/>
        <pc:sldMkLst>
          <pc:docMk/>
          <pc:sldMk cId="1105260454" sldId="277"/>
        </pc:sldMkLst>
      </pc:sldChg>
      <pc:sldChg chg="del">
        <pc:chgData name="May Olaug Horverak" userId="a7850010-3044-4b4d-9f15-38caa34ae48c" providerId="ADAL" clId="{57F1ABD8-8A24-447F-A885-3DE842145FF9}" dt="2019-09-30T14:40:36.523" v="18" actId="2696"/>
        <pc:sldMkLst>
          <pc:docMk/>
          <pc:sldMk cId="1538714592" sldId="278"/>
        </pc:sldMkLst>
      </pc:sldChg>
      <pc:sldChg chg="del">
        <pc:chgData name="May Olaug Horverak" userId="a7850010-3044-4b4d-9f15-38caa34ae48c" providerId="ADAL" clId="{57F1ABD8-8A24-447F-A885-3DE842145FF9}" dt="2019-09-30T14:40:36.539" v="19" actId="2696"/>
        <pc:sldMkLst>
          <pc:docMk/>
          <pc:sldMk cId="1764827830" sldId="279"/>
        </pc:sldMkLst>
      </pc:sldChg>
      <pc:sldChg chg="del">
        <pc:chgData name="May Olaug Horverak" userId="a7850010-3044-4b4d-9f15-38caa34ae48c" providerId="ADAL" clId="{57F1ABD8-8A24-447F-A885-3DE842145FF9}" dt="2019-09-30T14:40:36.559" v="20" actId="2696"/>
        <pc:sldMkLst>
          <pc:docMk/>
          <pc:sldMk cId="2243308253" sldId="280"/>
        </pc:sldMkLst>
      </pc:sldChg>
      <pc:sldChg chg="del">
        <pc:chgData name="May Olaug Horverak" userId="a7850010-3044-4b4d-9f15-38caa34ae48c" providerId="ADAL" clId="{57F1ABD8-8A24-447F-A885-3DE842145FF9}" dt="2019-09-30T14:40:36.603" v="22" actId="2696"/>
        <pc:sldMkLst>
          <pc:docMk/>
          <pc:sldMk cId="3456604299" sldId="281"/>
        </pc:sldMkLst>
      </pc:sldChg>
      <pc:sldChg chg="del">
        <pc:chgData name="May Olaug Horverak" userId="a7850010-3044-4b4d-9f15-38caa34ae48c" providerId="ADAL" clId="{57F1ABD8-8A24-447F-A885-3DE842145FF9}" dt="2019-09-30T14:40:36.619" v="23" actId="2696"/>
        <pc:sldMkLst>
          <pc:docMk/>
          <pc:sldMk cId="4234652234" sldId="282"/>
        </pc:sldMkLst>
      </pc:sldChg>
      <pc:sldChg chg="del">
        <pc:chgData name="May Olaug Horverak" userId="a7850010-3044-4b4d-9f15-38caa34ae48c" providerId="ADAL" clId="{57F1ABD8-8A24-447F-A885-3DE842145FF9}" dt="2019-09-30T14:40:36.635" v="24" actId="2696"/>
        <pc:sldMkLst>
          <pc:docMk/>
          <pc:sldMk cId="902653852" sldId="284"/>
        </pc:sldMkLst>
      </pc:sldChg>
      <pc:sldChg chg="del">
        <pc:chgData name="May Olaug Horverak" userId="a7850010-3044-4b4d-9f15-38caa34ae48c" providerId="ADAL" clId="{57F1ABD8-8A24-447F-A885-3DE842145FF9}" dt="2019-09-30T14:40:36.659" v="25" actId="2696"/>
        <pc:sldMkLst>
          <pc:docMk/>
          <pc:sldMk cId="2042534681" sldId="286"/>
        </pc:sldMkLst>
      </pc:sldChg>
      <pc:sldChg chg="del">
        <pc:chgData name="May Olaug Horverak" userId="a7850010-3044-4b4d-9f15-38caa34ae48c" providerId="ADAL" clId="{57F1ABD8-8A24-447F-A885-3DE842145FF9}" dt="2019-09-30T14:40:36.676" v="26" actId="2696"/>
        <pc:sldMkLst>
          <pc:docMk/>
          <pc:sldMk cId="1890200483" sldId="287"/>
        </pc:sldMkLst>
      </pc:sldChg>
      <pc:sldChg chg="del">
        <pc:chgData name="May Olaug Horverak" userId="a7850010-3044-4b4d-9f15-38caa34ae48c" providerId="ADAL" clId="{57F1ABD8-8A24-447F-A885-3DE842145FF9}" dt="2019-09-30T14:40:36.698" v="27" actId="2696"/>
        <pc:sldMkLst>
          <pc:docMk/>
          <pc:sldMk cId="4098670155" sldId="288"/>
        </pc:sldMkLst>
      </pc:sldChg>
      <pc:sldChg chg="del">
        <pc:chgData name="May Olaug Horverak" userId="a7850010-3044-4b4d-9f15-38caa34ae48c" providerId="ADAL" clId="{57F1ABD8-8A24-447F-A885-3DE842145FF9}" dt="2019-09-30T14:40:36.714" v="28" actId="2696"/>
        <pc:sldMkLst>
          <pc:docMk/>
          <pc:sldMk cId="904191523" sldId="289"/>
        </pc:sldMkLst>
      </pc:sldChg>
      <pc:sldChg chg="modSp">
        <pc:chgData name="May Olaug Horverak" userId="a7850010-3044-4b4d-9f15-38caa34ae48c" providerId="ADAL" clId="{57F1ABD8-8A24-447F-A885-3DE842145FF9}" dt="2019-09-30T14:41:31.265" v="67" actId="404"/>
        <pc:sldMkLst>
          <pc:docMk/>
          <pc:sldMk cId="2447871296" sldId="293"/>
        </pc:sldMkLst>
        <pc:spChg chg="mod">
          <ac:chgData name="May Olaug Horverak" userId="a7850010-3044-4b4d-9f15-38caa34ae48c" providerId="ADAL" clId="{57F1ABD8-8A24-447F-A885-3DE842145FF9}" dt="2019-09-30T14:41:31.265" v="67" actId="404"/>
          <ac:spMkLst>
            <pc:docMk/>
            <pc:sldMk cId="2447871296" sldId="293"/>
            <ac:spMk id="2" creationId="{9D7D2DE1-C3B1-1E4F-921E-D3E975C19BB7}"/>
          </ac:spMkLst>
        </pc:spChg>
      </pc:sldChg>
      <pc:sldChg chg="add del">
        <pc:chgData name="May Olaug Horverak" userId="a7850010-3044-4b4d-9f15-38caa34ae48c" providerId="ADAL" clId="{57F1ABD8-8A24-447F-A885-3DE842145FF9}" dt="2019-09-30T14:40:26.424" v="4"/>
        <pc:sldMkLst>
          <pc:docMk/>
          <pc:sldMk cId="273384221" sldId="294"/>
        </pc:sldMkLst>
      </pc:sldChg>
      <pc:sldChg chg="add del">
        <pc:chgData name="May Olaug Horverak" userId="a7850010-3044-4b4d-9f15-38caa34ae48c" providerId="ADAL" clId="{57F1ABD8-8A24-447F-A885-3DE842145FF9}" dt="2019-09-30T14:40:26.424" v="4"/>
        <pc:sldMkLst>
          <pc:docMk/>
          <pc:sldMk cId="4229767192" sldId="295"/>
        </pc:sldMkLst>
      </pc:sldChg>
      <pc:sldChg chg="modSp add del">
        <pc:chgData name="May Olaug Horverak" userId="a7850010-3044-4b4d-9f15-38caa34ae48c" providerId="ADAL" clId="{57F1ABD8-8A24-447F-A885-3DE842145FF9}" dt="2019-09-30T14:40:26.424" v="4"/>
        <pc:sldMkLst>
          <pc:docMk/>
          <pc:sldMk cId="3388440346" sldId="296"/>
        </pc:sldMkLst>
        <pc:spChg chg="mod">
          <ac:chgData name="May Olaug Horverak" userId="a7850010-3044-4b4d-9f15-38caa34ae48c" providerId="ADAL" clId="{57F1ABD8-8A24-447F-A885-3DE842145FF9}" dt="2019-09-30T14:40:26.424" v="4"/>
          <ac:spMkLst>
            <pc:docMk/>
            <pc:sldMk cId="3388440346" sldId="296"/>
            <ac:spMk id="3" creationId="{FF658B2B-2C21-46C3-B694-2661E1111169}"/>
          </ac:spMkLst>
        </pc:spChg>
      </pc:sldChg>
      <pc:sldChg chg="add del">
        <pc:chgData name="May Olaug Horverak" userId="a7850010-3044-4b4d-9f15-38caa34ae48c" providerId="ADAL" clId="{57F1ABD8-8A24-447F-A885-3DE842145FF9}" dt="2019-09-30T14:40:26.424" v="4"/>
        <pc:sldMkLst>
          <pc:docMk/>
          <pc:sldMk cId="986151363" sldId="297"/>
        </pc:sldMkLst>
      </pc:sldChg>
      <pc:sldChg chg="modSp add del">
        <pc:chgData name="May Olaug Horverak" userId="a7850010-3044-4b4d-9f15-38caa34ae48c" providerId="ADAL" clId="{57F1ABD8-8A24-447F-A885-3DE842145FF9}" dt="2019-09-30T14:40:26.424" v="4"/>
        <pc:sldMkLst>
          <pc:docMk/>
          <pc:sldMk cId="1458871520" sldId="298"/>
        </pc:sldMkLst>
        <pc:spChg chg="mod">
          <ac:chgData name="May Olaug Horverak" userId="a7850010-3044-4b4d-9f15-38caa34ae48c" providerId="ADAL" clId="{57F1ABD8-8A24-447F-A885-3DE842145FF9}" dt="2019-09-30T14:40:26.424" v="4"/>
          <ac:spMkLst>
            <pc:docMk/>
            <pc:sldMk cId="1458871520" sldId="298"/>
            <ac:spMk id="3" creationId="{00000000-0000-0000-0000-000000000000}"/>
          </ac:spMkLst>
        </pc:spChg>
      </pc:sldChg>
    </pc:docChg>
  </pc:docChgLst>
  <pc:docChgLst>
    <pc:chgData name="May Olaug Horverak" userId="a7850010-3044-4b4d-9f15-38caa34ae48c" providerId="ADAL" clId="{A1C5F618-CE16-486A-8553-341B9832116B}"/>
    <pc:docChg chg="undo custSel addSld modSld">
      <pc:chgData name="May Olaug Horverak" userId="a7850010-3044-4b4d-9f15-38caa34ae48c" providerId="ADAL" clId="{A1C5F618-CE16-486A-8553-341B9832116B}" dt="2019-12-26T21:11:12.160" v="61" actId="1076"/>
      <pc:docMkLst>
        <pc:docMk/>
      </pc:docMkLst>
      <pc:sldChg chg="addSp delSp modSp">
        <pc:chgData name="May Olaug Horverak" userId="a7850010-3044-4b4d-9f15-38caa34ae48c" providerId="ADAL" clId="{A1C5F618-CE16-486A-8553-341B9832116B}" dt="2019-12-26T21:10:43.088" v="55" actId="1076"/>
        <pc:sldMkLst>
          <pc:docMk/>
          <pc:sldMk cId="2702736638" sldId="258"/>
        </pc:sldMkLst>
        <pc:picChg chg="add mod">
          <ac:chgData name="May Olaug Horverak" userId="a7850010-3044-4b4d-9f15-38caa34ae48c" providerId="ADAL" clId="{A1C5F618-CE16-486A-8553-341B9832116B}" dt="2019-11-25T12:46:51.981" v="8" actId="1076"/>
          <ac:picMkLst>
            <pc:docMk/>
            <pc:sldMk cId="2702736638" sldId="258"/>
            <ac:picMk id="7" creationId="{B85BE90B-2513-4B9F-9DFA-15836DF8C5EA}"/>
          </ac:picMkLst>
        </pc:picChg>
        <pc:picChg chg="add mod">
          <ac:chgData name="May Olaug Horverak" userId="a7850010-3044-4b4d-9f15-38caa34ae48c" providerId="ADAL" clId="{A1C5F618-CE16-486A-8553-341B9832116B}" dt="2019-12-26T21:10:43.088" v="55" actId="1076"/>
          <ac:picMkLst>
            <pc:docMk/>
            <pc:sldMk cId="2702736638" sldId="258"/>
            <ac:picMk id="8" creationId="{108BB43D-A900-43DD-83E1-7BFFDCCCB9D2}"/>
          </ac:picMkLst>
        </pc:picChg>
        <pc:picChg chg="del">
          <ac:chgData name="May Olaug Horverak" userId="a7850010-3044-4b4d-9f15-38caa34ae48c" providerId="ADAL" clId="{A1C5F618-CE16-486A-8553-341B9832116B}" dt="2019-11-01T09:23:12.406" v="2" actId="478"/>
          <ac:picMkLst>
            <pc:docMk/>
            <pc:sldMk cId="2702736638" sldId="258"/>
            <ac:picMk id="9" creationId="{00000000-0000-0000-0000-000000000000}"/>
          </ac:picMkLst>
        </pc:picChg>
        <pc:picChg chg="add del mod">
          <ac:chgData name="May Olaug Horverak" userId="a7850010-3044-4b4d-9f15-38caa34ae48c" providerId="ADAL" clId="{A1C5F618-CE16-486A-8553-341B9832116B}" dt="2019-11-25T12:50:01.830" v="27"/>
          <ac:picMkLst>
            <pc:docMk/>
            <pc:sldMk cId="2702736638" sldId="258"/>
            <ac:picMk id="9" creationId="{408B7C11-41E7-4B61-8E4C-CD87BC150361}"/>
          </ac:picMkLst>
        </pc:picChg>
      </pc:sldChg>
      <pc:sldChg chg="addSp modSp">
        <pc:chgData name="May Olaug Horverak" userId="a7850010-3044-4b4d-9f15-38caa34ae48c" providerId="ADAL" clId="{A1C5F618-CE16-486A-8553-341B9832116B}" dt="2019-12-02T11:57:57.499" v="50" actId="14100"/>
        <pc:sldMkLst>
          <pc:docMk/>
          <pc:sldMk cId="551140091" sldId="259"/>
        </pc:sldMkLst>
        <pc:spChg chg="mod">
          <ac:chgData name="May Olaug Horverak" userId="a7850010-3044-4b4d-9f15-38caa34ae48c" providerId="ADAL" clId="{A1C5F618-CE16-486A-8553-341B9832116B}" dt="2019-11-25T12:50:33.717" v="39" actId="20577"/>
          <ac:spMkLst>
            <pc:docMk/>
            <pc:sldMk cId="551140091" sldId="259"/>
            <ac:spMk id="2" creationId="{00000000-0000-0000-0000-000000000000}"/>
          </ac:spMkLst>
        </pc:spChg>
        <pc:picChg chg="add mod">
          <ac:chgData name="May Olaug Horverak" userId="a7850010-3044-4b4d-9f15-38caa34ae48c" providerId="ADAL" clId="{A1C5F618-CE16-486A-8553-341B9832116B}" dt="2019-12-02T11:57:57.499" v="50" actId="14100"/>
          <ac:picMkLst>
            <pc:docMk/>
            <pc:sldMk cId="551140091" sldId="259"/>
            <ac:picMk id="7" creationId="{59F122FA-0B19-466C-8439-740DB7852672}"/>
          </ac:picMkLst>
        </pc:picChg>
      </pc:sldChg>
      <pc:sldChg chg="addSp modSp">
        <pc:chgData name="May Olaug Horverak" userId="a7850010-3044-4b4d-9f15-38caa34ae48c" providerId="ADAL" clId="{A1C5F618-CE16-486A-8553-341B9832116B}" dt="2019-12-26T21:11:12.160" v="61" actId="1076"/>
        <pc:sldMkLst>
          <pc:docMk/>
          <pc:sldMk cId="414942420" sldId="261"/>
        </pc:sldMkLst>
        <pc:picChg chg="add mod">
          <ac:chgData name="May Olaug Horverak" userId="a7850010-3044-4b4d-9f15-38caa34ae48c" providerId="ADAL" clId="{A1C5F618-CE16-486A-8553-341B9832116B}" dt="2019-12-26T21:11:12.160" v="61" actId="1076"/>
          <ac:picMkLst>
            <pc:docMk/>
            <pc:sldMk cId="414942420" sldId="261"/>
            <ac:picMk id="7" creationId="{6A09D090-68B6-4B47-8716-2D6ECA17B24C}"/>
          </ac:picMkLst>
        </pc:picChg>
      </pc:sldChg>
      <pc:sldChg chg="add">
        <pc:chgData name="May Olaug Horverak" userId="a7850010-3044-4b4d-9f15-38caa34ae48c" providerId="ADAL" clId="{A1C5F618-CE16-486A-8553-341B9832116B}" dt="2019-10-31T11:26:51.019" v="1"/>
        <pc:sldMkLst>
          <pc:docMk/>
          <pc:sldMk cId="3340315669" sldId="270"/>
        </pc:sldMkLst>
      </pc:sldChg>
      <pc:sldChg chg="addSp delSp modSp">
        <pc:chgData name="May Olaug Horverak" userId="a7850010-3044-4b4d-9f15-38caa34ae48c" providerId="ADAL" clId="{A1C5F618-CE16-486A-8553-341B9832116B}" dt="2019-11-25T12:50:20.398" v="34" actId="1076"/>
        <pc:sldMkLst>
          <pc:docMk/>
          <pc:sldMk cId="1680422400" sldId="295"/>
        </pc:sldMkLst>
        <pc:spChg chg="add del">
          <ac:chgData name="May Olaug Horverak" userId="a7850010-3044-4b4d-9f15-38caa34ae48c" providerId="ADAL" clId="{A1C5F618-CE16-486A-8553-341B9832116B}" dt="2019-11-25T12:50:10.589" v="31"/>
          <ac:spMkLst>
            <pc:docMk/>
            <pc:sldMk cId="1680422400" sldId="295"/>
            <ac:spMk id="3" creationId="{73BCE0EC-F33A-455E-8AA8-6856EEEC5F11}"/>
          </ac:spMkLst>
        </pc:spChg>
        <pc:picChg chg="add del mod">
          <ac:chgData name="May Olaug Horverak" userId="a7850010-3044-4b4d-9f15-38caa34ae48c" providerId="ADAL" clId="{A1C5F618-CE16-486A-8553-341B9832116B}" dt="2019-11-25T12:50:10.589" v="31"/>
          <ac:picMkLst>
            <pc:docMk/>
            <pc:sldMk cId="1680422400" sldId="295"/>
            <ac:picMk id="7" creationId="{B6DD2B22-C518-440E-9EF7-357BA2928C7D}"/>
          </ac:picMkLst>
        </pc:picChg>
        <pc:picChg chg="add mod">
          <ac:chgData name="May Olaug Horverak" userId="a7850010-3044-4b4d-9f15-38caa34ae48c" providerId="ADAL" clId="{A1C5F618-CE16-486A-8553-341B9832116B}" dt="2019-11-25T12:50:20.398" v="34" actId="1076"/>
          <ac:picMkLst>
            <pc:docMk/>
            <pc:sldMk cId="1680422400" sldId="295"/>
            <ac:picMk id="8" creationId="{BE66BF97-EBB8-4304-910A-EA8886B5D7B0}"/>
          </ac:picMkLst>
        </pc:picChg>
      </pc:sldChg>
      <pc:sldChg chg="addSp modSp modAnim">
        <pc:chgData name="May Olaug Horverak" userId="a7850010-3044-4b4d-9f15-38caa34ae48c" providerId="ADAL" clId="{A1C5F618-CE16-486A-8553-341B9832116B}" dt="2019-12-02T11:57:33.308" v="44" actId="1076"/>
        <pc:sldMkLst>
          <pc:docMk/>
          <pc:sldMk cId="772068603" sldId="302"/>
        </pc:sldMkLst>
        <pc:spChg chg="mod">
          <ac:chgData name="May Olaug Horverak" userId="a7850010-3044-4b4d-9f15-38caa34ae48c" providerId="ADAL" clId="{A1C5F618-CE16-486A-8553-341B9832116B}" dt="2019-11-25T12:49:40.215" v="26" actId="20577"/>
          <ac:spMkLst>
            <pc:docMk/>
            <pc:sldMk cId="772068603" sldId="302"/>
            <ac:spMk id="3" creationId="{73BCE0EC-F33A-455E-8AA8-6856EEEC5F11}"/>
          </ac:spMkLst>
        </pc:spChg>
        <pc:picChg chg="add mod">
          <ac:chgData name="May Olaug Horverak" userId="a7850010-3044-4b4d-9f15-38caa34ae48c" providerId="ADAL" clId="{A1C5F618-CE16-486A-8553-341B9832116B}" dt="2019-12-02T11:57:33.308" v="44" actId="1076"/>
          <ac:picMkLst>
            <pc:docMk/>
            <pc:sldMk cId="772068603" sldId="302"/>
            <ac:picMk id="7" creationId="{0F2BD8F2-749E-43CA-80FE-F2101945002F}"/>
          </ac:picMkLst>
        </pc:picChg>
      </pc:sldChg>
    </pc:docChg>
  </pc:docChgLst>
  <pc:docChgLst>
    <pc:chgData name="May Olaug Horverak" userId="a7850010-3044-4b4d-9f15-38caa34ae48c" providerId="ADAL" clId="{E91D8F3E-C8B4-44C2-8366-A98DC43794BA}"/>
    <pc:docChg chg="undo custSel mod addSld delSld modSld sldOrd">
      <pc:chgData name="May Olaug Horverak" userId="a7850010-3044-4b4d-9f15-38caa34ae48c" providerId="ADAL" clId="{E91D8F3E-C8B4-44C2-8366-A98DC43794BA}" dt="2020-08-25T14:36:09.098" v="12095" actId="20577"/>
      <pc:docMkLst>
        <pc:docMk/>
      </pc:docMkLst>
      <pc:sldChg chg="modSp modAnim modNotesTx">
        <pc:chgData name="May Olaug Horverak" userId="a7850010-3044-4b4d-9f15-38caa34ae48c" providerId="ADAL" clId="{E91D8F3E-C8B4-44C2-8366-A98DC43794BA}" dt="2020-08-25T12:55:30.129" v="11538"/>
        <pc:sldMkLst>
          <pc:docMk/>
          <pc:sldMk cId="1909454509" sldId="256"/>
        </pc:sldMkLst>
        <pc:picChg chg="mod">
          <ac:chgData name="May Olaug Horverak" userId="a7850010-3044-4b4d-9f15-38caa34ae48c" providerId="ADAL" clId="{E91D8F3E-C8B4-44C2-8366-A98DC43794BA}" dt="2020-08-25T12:55:30.129" v="11538"/>
          <ac:picMkLst>
            <pc:docMk/>
            <pc:sldMk cId="1909454509" sldId="256"/>
            <ac:picMk id="8" creationId="{F53DEB3D-3E5E-46D0-ADD7-A27DFAB28480}"/>
          </ac:picMkLst>
        </pc:picChg>
      </pc:sldChg>
      <pc:sldChg chg="addSp delSp modSp mod modNotesTx">
        <pc:chgData name="May Olaug Horverak" userId="a7850010-3044-4b4d-9f15-38caa34ae48c" providerId="ADAL" clId="{E91D8F3E-C8B4-44C2-8366-A98DC43794BA}" dt="2020-08-20T05:33:23.292" v="8927" actId="21"/>
        <pc:sldMkLst>
          <pc:docMk/>
          <pc:sldMk cId="2702736638" sldId="258"/>
        </pc:sldMkLst>
        <pc:picChg chg="add del">
          <ac:chgData name="May Olaug Horverak" userId="a7850010-3044-4b4d-9f15-38caa34ae48c" providerId="ADAL" clId="{E91D8F3E-C8B4-44C2-8366-A98DC43794BA}" dt="2020-08-20T05:33:23.292" v="8927" actId="21"/>
          <ac:picMkLst>
            <pc:docMk/>
            <pc:sldMk cId="2702736638" sldId="258"/>
            <ac:picMk id="7" creationId="{B85BE90B-2513-4B9F-9DFA-15836DF8C5EA}"/>
          </ac:picMkLst>
        </pc:picChg>
        <pc:picChg chg="add del mod">
          <ac:chgData name="May Olaug Horverak" userId="a7850010-3044-4b4d-9f15-38caa34ae48c" providerId="ADAL" clId="{E91D8F3E-C8B4-44C2-8366-A98DC43794BA}" dt="2020-08-20T05:33:21.046" v="8924"/>
          <ac:picMkLst>
            <pc:docMk/>
            <pc:sldMk cId="2702736638" sldId="258"/>
            <ac:picMk id="9" creationId="{7FA3289D-78C2-4C9C-A2B7-847DB86AF6C1}"/>
          </ac:picMkLst>
        </pc:picChg>
      </pc:sldChg>
      <pc:sldChg chg="modNotesTx">
        <pc:chgData name="May Olaug Horverak" userId="a7850010-3044-4b4d-9f15-38caa34ae48c" providerId="ADAL" clId="{E91D8F3E-C8B4-44C2-8366-A98DC43794BA}" dt="2020-08-19T10:56:23.151" v="6239" actId="20577"/>
        <pc:sldMkLst>
          <pc:docMk/>
          <pc:sldMk cId="3792802746" sldId="268"/>
        </pc:sldMkLst>
      </pc:sldChg>
      <pc:sldChg chg="modNotesTx">
        <pc:chgData name="May Olaug Horverak" userId="a7850010-3044-4b4d-9f15-38caa34ae48c" providerId="ADAL" clId="{E91D8F3E-C8B4-44C2-8366-A98DC43794BA}" dt="2020-08-19T08:50:02.532" v="17" actId="6549"/>
        <pc:sldMkLst>
          <pc:docMk/>
          <pc:sldMk cId="3340315669" sldId="270"/>
        </pc:sldMkLst>
      </pc:sldChg>
      <pc:sldChg chg="addSp modSp mod modNotesTx">
        <pc:chgData name="May Olaug Horverak" userId="a7850010-3044-4b4d-9f15-38caa34ae48c" providerId="ADAL" clId="{E91D8F3E-C8B4-44C2-8366-A98DC43794BA}" dt="2020-08-19T10:31:01.234" v="3075" actId="20577"/>
        <pc:sldMkLst>
          <pc:docMk/>
          <pc:sldMk cId="1538714592" sldId="278"/>
        </pc:sldMkLst>
        <pc:picChg chg="add mod">
          <ac:chgData name="May Olaug Horverak" userId="a7850010-3044-4b4d-9f15-38caa34ae48c" providerId="ADAL" clId="{E91D8F3E-C8B4-44C2-8366-A98DC43794BA}" dt="2020-08-19T10:23:31.632" v="2041" actId="1076"/>
          <ac:picMkLst>
            <pc:docMk/>
            <pc:sldMk cId="1538714592" sldId="278"/>
            <ac:picMk id="10" creationId="{DADA6FDD-76A1-4A8D-A70E-51C544B73F0E}"/>
          </ac:picMkLst>
        </pc:picChg>
      </pc:sldChg>
      <pc:sldChg chg="del">
        <pc:chgData name="May Olaug Horverak" userId="a7850010-3044-4b4d-9f15-38caa34ae48c" providerId="ADAL" clId="{E91D8F3E-C8B4-44C2-8366-A98DC43794BA}" dt="2020-08-19T10:23:39.119" v="2043" actId="47"/>
        <pc:sldMkLst>
          <pc:docMk/>
          <pc:sldMk cId="1764827830" sldId="279"/>
        </pc:sldMkLst>
      </pc:sldChg>
      <pc:sldChg chg="del">
        <pc:chgData name="May Olaug Horverak" userId="a7850010-3044-4b4d-9f15-38caa34ae48c" providerId="ADAL" clId="{E91D8F3E-C8B4-44C2-8366-A98DC43794BA}" dt="2020-08-19T10:43:18.168" v="4906" actId="47"/>
        <pc:sldMkLst>
          <pc:docMk/>
          <pc:sldMk cId="1635238441" sldId="292"/>
        </pc:sldMkLst>
      </pc:sldChg>
      <pc:sldChg chg="modSp mod modNotesTx">
        <pc:chgData name="May Olaug Horverak" userId="a7850010-3044-4b4d-9f15-38caa34ae48c" providerId="ADAL" clId="{E91D8F3E-C8B4-44C2-8366-A98DC43794BA}" dt="2020-08-19T10:43:01.335" v="4904" actId="20577"/>
        <pc:sldMkLst>
          <pc:docMk/>
          <pc:sldMk cId="2447871296" sldId="293"/>
        </pc:sldMkLst>
        <pc:spChg chg="mod">
          <ac:chgData name="May Olaug Horverak" userId="a7850010-3044-4b4d-9f15-38caa34ae48c" providerId="ADAL" clId="{E91D8F3E-C8B4-44C2-8366-A98DC43794BA}" dt="2020-08-19T10:41:45.378" v="4744" actId="20577"/>
          <ac:spMkLst>
            <pc:docMk/>
            <pc:sldMk cId="2447871296" sldId="293"/>
            <ac:spMk id="2" creationId="{9D7D2DE1-C3B1-1E4F-921E-D3E975C19BB7}"/>
          </ac:spMkLst>
        </pc:spChg>
      </pc:sldChg>
      <pc:sldChg chg="modNotesTx">
        <pc:chgData name="May Olaug Horverak" userId="a7850010-3044-4b4d-9f15-38caa34ae48c" providerId="ADAL" clId="{E91D8F3E-C8B4-44C2-8366-A98DC43794BA}" dt="2020-08-19T08:59:47.986" v="968" actId="6549"/>
        <pc:sldMkLst>
          <pc:docMk/>
          <pc:sldMk cId="1462732358" sldId="294"/>
        </pc:sldMkLst>
      </pc:sldChg>
      <pc:sldChg chg="del">
        <pc:chgData name="May Olaug Horverak" userId="a7850010-3044-4b4d-9f15-38caa34ae48c" providerId="ADAL" clId="{E91D8F3E-C8B4-44C2-8366-A98DC43794BA}" dt="2020-08-19T10:17:24.721" v="1427" actId="47"/>
        <pc:sldMkLst>
          <pc:docMk/>
          <pc:sldMk cId="1125943848" sldId="298"/>
        </pc:sldMkLst>
      </pc:sldChg>
      <pc:sldChg chg="modSp mod ord modNotesTx">
        <pc:chgData name="May Olaug Horverak" userId="a7850010-3044-4b4d-9f15-38caa34ae48c" providerId="ADAL" clId="{E91D8F3E-C8B4-44C2-8366-A98DC43794BA}" dt="2020-08-19T10:41:19.064" v="4720" actId="113"/>
        <pc:sldMkLst>
          <pc:docMk/>
          <pc:sldMk cId="2584716926" sldId="301"/>
        </pc:sldMkLst>
        <pc:spChg chg="mod">
          <ac:chgData name="May Olaug Horverak" userId="a7850010-3044-4b4d-9f15-38caa34ae48c" providerId="ADAL" clId="{E91D8F3E-C8B4-44C2-8366-A98DC43794BA}" dt="2020-08-19T10:14:19.928" v="1379" actId="20577"/>
          <ac:spMkLst>
            <pc:docMk/>
            <pc:sldMk cId="2584716926" sldId="301"/>
            <ac:spMk id="2" creationId="{B1850E11-AADB-4A9D-BB57-367E40544C29}"/>
          </ac:spMkLst>
        </pc:spChg>
        <pc:spChg chg="mod">
          <ac:chgData name="May Olaug Horverak" userId="a7850010-3044-4b4d-9f15-38caa34ae48c" providerId="ADAL" clId="{E91D8F3E-C8B4-44C2-8366-A98DC43794BA}" dt="2020-08-19T10:14:24.960" v="1383" actId="20577"/>
          <ac:spMkLst>
            <pc:docMk/>
            <pc:sldMk cId="2584716926" sldId="301"/>
            <ac:spMk id="3" creationId="{2C73AF3E-026A-4696-B789-FF3AD502273A}"/>
          </ac:spMkLst>
        </pc:spChg>
      </pc:sldChg>
      <pc:sldChg chg="modNotesTx">
        <pc:chgData name="May Olaug Horverak" userId="a7850010-3044-4b4d-9f15-38caa34ae48c" providerId="ADAL" clId="{E91D8F3E-C8B4-44C2-8366-A98DC43794BA}" dt="2020-08-19T10:19:47.400" v="1468" actId="20577"/>
        <pc:sldMkLst>
          <pc:docMk/>
          <pc:sldMk cId="3114576948" sldId="309"/>
        </pc:sldMkLst>
      </pc:sldChg>
      <pc:sldChg chg="modNotesTx">
        <pc:chgData name="May Olaug Horverak" userId="a7850010-3044-4b4d-9f15-38caa34ae48c" providerId="ADAL" clId="{E91D8F3E-C8B4-44C2-8366-A98DC43794BA}" dt="2020-08-19T10:20:24.768" v="1626" actId="20577"/>
        <pc:sldMkLst>
          <pc:docMk/>
          <pc:sldMk cId="4003205566" sldId="310"/>
        </pc:sldMkLst>
      </pc:sldChg>
      <pc:sldChg chg="modNotesTx">
        <pc:chgData name="May Olaug Horverak" userId="a7850010-3044-4b4d-9f15-38caa34ae48c" providerId="ADAL" clId="{E91D8F3E-C8B4-44C2-8366-A98DC43794BA}" dt="2020-08-25T14:24:30.161" v="11559" actId="20577"/>
        <pc:sldMkLst>
          <pc:docMk/>
          <pc:sldMk cId="2363472488" sldId="311"/>
        </pc:sldMkLst>
      </pc:sldChg>
      <pc:sldChg chg="modNotesTx">
        <pc:chgData name="May Olaug Horverak" userId="a7850010-3044-4b4d-9f15-38caa34ae48c" providerId="ADAL" clId="{E91D8F3E-C8B4-44C2-8366-A98DC43794BA}" dt="2020-08-19T10:51:51.279" v="5725" actId="20577"/>
        <pc:sldMkLst>
          <pc:docMk/>
          <pc:sldMk cId="3837101176" sldId="313"/>
        </pc:sldMkLst>
      </pc:sldChg>
      <pc:sldChg chg="modSp add del mod modNotesTx">
        <pc:chgData name="May Olaug Horverak" userId="a7850010-3044-4b4d-9f15-38caa34ae48c" providerId="ADAL" clId="{E91D8F3E-C8B4-44C2-8366-A98DC43794BA}" dt="2020-08-19T10:59:53.342" v="6597" actId="6549"/>
        <pc:sldMkLst>
          <pc:docMk/>
          <pc:sldMk cId="496601042" sldId="314"/>
        </pc:sldMkLst>
        <pc:spChg chg="mod">
          <ac:chgData name="May Olaug Horverak" userId="a7850010-3044-4b4d-9f15-38caa34ae48c" providerId="ADAL" clId="{E91D8F3E-C8B4-44C2-8366-A98DC43794BA}" dt="2020-08-19T10:24:33.516" v="2055" actId="20577"/>
          <ac:spMkLst>
            <pc:docMk/>
            <pc:sldMk cId="496601042" sldId="314"/>
            <ac:spMk id="11" creationId="{57AB5236-9E8C-EA49-B5C4-C7D88E015FB1}"/>
          </ac:spMkLst>
        </pc:spChg>
      </pc:sldChg>
      <pc:sldChg chg="modNotesTx">
        <pc:chgData name="May Olaug Horverak" userId="a7850010-3044-4b4d-9f15-38caa34ae48c" providerId="ADAL" clId="{E91D8F3E-C8B4-44C2-8366-A98DC43794BA}" dt="2020-08-19T10:34:47.342" v="3906" actId="20577"/>
        <pc:sldMkLst>
          <pc:docMk/>
          <pc:sldMk cId="188300793" sldId="315"/>
        </pc:sldMkLst>
      </pc:sldChg>
      <pc:sldChg chg="del">
        <pc:chgData name="May Olaug Horverak" userId="a7850010-3044-4b4d-9f15-38caa34ae48c" providerId="ADAL" clId="{E91D8F3E-C8B4-44C2-8366-A98DC43794BA}" dt="2020-08-19T10:23:36.383" v="2042" actId="47"/>
        <pc:sldMkLst>
          <pc:docMk/>
          <pc:sldMk cId="2313557691" sldId="316"/>
        </pc:sldMkLst>
      </pc:sldChg>
      <pc:sldChg chg="modNotesTx">
        <pc:chgData name="May Olaug Horverak" userId="a7850010-3044-4b4d-9f15-38caa34ae48c" providerId="ADAL" clId="{E91D8F3E-C8B4-44C2-8366-A98DC43794BA}" dt="2020-08-19T10:57:14.648" v="6328" actId="20577"/>
        <pc:sldMkLst>
          <pc:docMk/>
          <pc:sldMk cId="919520266" sldId="320"/>
        </pc:sldMkLst>
      </pc:sldChg>
      <pc:sldChg chg="addSp delSp mod modNotesTx">
        <pc:chgData name="May Olaug Horverak" userId="a7850010-3044-4b4d-9f15-38caa34ae48c" providerId="ADAL" clId="{E91D8F3E-C8B4-44C2-8366-A98DC43794BA}" dt="2020-08-20T08:16:38.896" v="11537" actId="20577"/>
        <pc:sldMkLst>
          <pc:docMk/>
          <pc:sldMk cId="2668942016" sldId="322"/>
        </pc:sldMkLst>
        <pc:picChg chg="add del">
          <ac:chgData name="May Olaug Horverak" userId="a7850010-3044-4b4d-9f15-38caa34ae48c" providerId="ADAL" clId="{E91D8F3E-C8B4-44C2-8366-A98DC43794BA}" dt="2020-08-20T05:33:22.534" v="8926"/>
          <ac:picMkLst>
            <pc:docMk/>
            <pc:sldMk cId="2668942016" sldId="322"/>
            <ac:picMk id="7" creationId="{85C9375C-A855-4FBE-8CB4-3CEEA99B142D}"/>
          </ac:picMkLst>
        </pc:picChg>
        <pc:picChg chg="add del">
          <ac:chgData name="May Olaug Horverak" userId="a7850010-3044-4b4d-9f15-38caa34ae48c" providerId="ADAL" clId="{E91D8F3E-C8B4-44C2-8366-A98DC43794BA}" dt="2020-08-20T05:33:21.508" v="8925" actId="21"/>
          <ac:picMkLst>
            <pc:docMk/>
            <pc:sldMk cId="2668942016" sldId="322"/>
            <ac:picMk id="8" creationId="{224D1C18-C154-41C9-8555-E9410A3814C0}"/>
          </ac:picMkLst>
        </pc:picChg>
      </pc:sldChg>
      <pc:sldChg chg="del">
        <pc:chgData name="May Olaug Horverak" userId="a7850010-3044-4b4d-9f15-38caa34ae48c" providerId="ADAL" clId="{E91D8F3E-C8B4-44C2-8366-A98DC43794BA}" dt="2020-08-19T08:59:17.387" v="888" actId="47"/>
        <pc:sldMkLst>
          <pc:docMk/>
          <pc:sldMk cId="2238900959" sldId="323"/>
        </pc:sldMkLst>
      </pc:sldChg>
      <pc:sldChg chg="del">
        <pc:chgData name="May Olaug Horverak" userId="a7850010-3044-4b4d-9f15-38caa34ae48c" providerId="ADAL" clId="{E91D8F3E-C8B4-44C2-8366-A98DC43794BA}" dt="2020-08-19T08:59:17.387" v="888" actId="47"/>
        <pc:sldMkLst>
          <pc:docMk/>
          <pc:sldMk cId="1190873855" sldId="324"/>
        </pc:sldMkLst>
      </pc:sldChg>
      <pc:sldChg chg="del">
        <pc:chgData name="May Olaug Horverak" userId="a7850010-3044-4b4d-9f15-38caa34ae48c" providerId="ADAL" clId="{E91D8F3E-C8B4-44C2-8366-A98DC43794BA}" dt="2020-08-19T08:59:17.387" v="888" actId="47"/>
        <pc:sldMkLst>
          <pc:docMk/>
          <pc:sldMk cId="2974804119" sldId="325"/>
        </pc:sldMkLst>
      </pc:sldChg>
      <pc:sldChg chg="del">
        <pc:chgData name="May Olaug Horverak" userId="a7850010-3044-4b4d-9f15-38caa34ae48c" providerId="ADAL" clId="{E91D8F3E-C8B4-44C2-8366-A98DC43794BA}" dt="2020-08-19T10:23:11.085" v="2038" actId="47"/>
        <pc:sldMkLst>
          <pc:docMk/>
          <pc:sldMk cId="3495972568" sldId="326"/>
        </pc:sldMkLst>
      </pc:sldChg>
      <pc:sldChg chg="del">
        <pc:chgData name="May Olaug Horverak" userId="a7850010-3044-4b4d-9f15-38caa34ae48c" providerId="ADAL" clId="{E91D8F3E-C8B4-44C2-8366-A98DC43794BA}" dt="2020-08-19T10:23:39.173" v="2044" actId="47"/>
        <pc:sldMkLst>
          <pc:docMk/>
          <pc:sldMk cId="3740574278" sldId="327"/>
        </pc:sldMkLst>
      </pc:sldChg>
      <pc:sldChg chg="del">
        <pc:chgData name="May Olaug Horverak" userId="a7850010-3044-4b4d-9f15-38caa34ae48c" providerId="ADAL" clId="{E91D8F3E-C8B4-44C2-8366-A98DC43794BA}" dt="2020-08-19T10:23:41.620" v="2045" actId="47"/>
        <pc:sldMkLst>
          <pc:docMk/>
          <pc:sldMk cId="83417961" sldId="328"/>
        </pc:sldMkLst>
      </pc:sldChg>
      <pc:sldChg chg="del">
        <pc:chgData name="May Olaug Horverak" userId="a7850010-3044-4b4d-9f15-38caa34ae48c" providerId="ADAL" clId="{E91D8F3E-C8B4-44C2-8366-A98DC43794BA}" dt="2020-08-19T10:23:42.408" v="2046" actId="47"/>
        <pc:sldMkLst>
          <pc:docMk/>
          <pc:sldMk cId="1451068593" sldId="329"/>
        </pc:sldMkLst>
      </pc:sldChg>
      <pc:sldChg chg="del">
        <pc:chgData name="May Olaug Horverak" userId="a7850010-3044-4b4d-9f15-38caa34ae48c" providerId="ADAL" clId="{E91D8F3E-C8B4-44C2-8366-A98DC43794BA}" dt="2020-08-19T10:23:50.983" v="2047" actId="47"/>
        <pc:sldMkLst>
          <pc:docMk/>
          <pc:sldMk cId="746634923" sldId="330"/>
        </pc:sldMkLst>
      </pc:sldChg>
      <pc:sldChg chg="add del modNotesTx">
        <pc:chgData name="May Olaug Horverak" userId="a7850010-3044-4b4d-9f15-38caa34ae48c" providerId="ADAL" clId="{E91D8F3E-C8B4-44C2-8366-A98DC43794BA}" dt="2020-08-19T10:31:11.819" v="3076" actId="47"/>
        <pc:sldMkLst>
          <pc:docMk/>
          <pc:sldMk cId="3450407638" sldId="331"/>
        </pc:sldMkLst>
      </pc:sldChg>
      <pc:sldChg chg="addSp modSp mod modClrScheme chgLayout modNotesTx">
        <pc:chgData name="May Olaug Horverak" userId="a7850010-3044-4b4d-9f15-38caa34ae48c" providerId="ADAL" clId="{E91D8F3E-C8B4-44C2-8366-A98DC43794BA}" dt="2020-08-20T06:09:27.762" v="9498" actId="6549"/>
        <pc:sldMkLst>
          <pc:docMk/>
          <pc:sldMk cId="199836856" sldId="332"/>
        </pc:sldMkLst>
        <pc:spChg chg="mod">
          <ac:chgData name="May Olaug Horverak" userId="a7850010-3044-4b4d-9f15-38caa34ae48c" providerId="ADAL" clId="{E91D8F3E-C8B4-44C2-8366-A98DC43794BA}" dt="2020-08-19T11:03:05.956" v="7204" actId="26606"/>
          <ac:spMkLst>
            <pc:docMk/>
            <pc:sldMk cId="199836856" sldId="332"/>
            <ac:spMk id="2" creationId="{8D466D4C-57C1-4189-9B29-E13A44B82DC3}"/>
          </ac:spMkLst>
        </pc:spChg>
        <pc:spChg chg="mod">
          <ac:chgData name="May Olaug Horverak" userId="a7850010-3044-4b4d-9f15-38caa34ae48c" providerId="ADAL" clId="{E91D8F3E-C8B4-44C2-8366-A98DC43794BA}" dt="2020-08-19T11:10:13.689" v="7590" actId="20577"/>
          <ac:spMkLst>
            <pc:docMk/>
            <pc:sldMk cId="199836856" sldId="332"/>
            <ac:spMk id="3" creationId="{36F7075E-BF39-496B-8116-4BA60C78E8C7}"/>
          </ac:spMkLst>
        </pc:spChg>
        <pc:spChg chg="mod">
          <ac:chgData name="May Olaug Horverak" userId="a7850010-3044-4b4d-9f15-38caa34ae48c" providerId="ADAL" clId="{E91D8F3E-C8B4-44C2-8366-A98DC43794BA}" dt="2020-08-19T11:03:05.956" v="7204" actId="26606"/>
          <ac:spMkLst>
            <pc:docMk/>
            <pc:sldMk cId="199836856" sldId="332"/>
            <ac:spMk id="5" creationId="{5B5E96F3-5181-4AE6-A7AA-B7002B8A7256}"/>
          </ac:spMkLst>
        </pc:spChg>
        <pc:spChg chg="mod">
          <ac:chgData name="May Olaug Horverak" userId="a7850010-3044-4b4d-9f15-38caa34ae48c" providerId="ADAL" clId="{E91D8F3E-C8B4-44C2-8366-A98DC43794BA}" dt="2020-08-19T11:03:05.956" v="7204" actId="26606"/>
          <ac:spMkLst>
            <pc:docMk/>
            <pc:sldMk cId="199836856" sldId="332"/>
            <ac:spMk id="6" creationId="{B2EB6C6F-0833-4B1E-A1E7-86C700CDC493}"/>
          </ac:spMkLst>
        </pc:spChg>
        <pc:picChg chg="add mod ord">
          <ac:chgData name="May Olaug Horverak" userId="a7850010-3044-4b4d-9f15-38caa34ae48c" providerId="ADAL" clId="{E91D8F3E-C8B4-44C2-8366-A98DC43794BA}" dt="2020-08-19T11:04:52.671" v="7213" actId="1076"/>
          <ac:picMkLst>
            <pc:docMk/>
            <pc:sldMk cId="199836856" sldId="332"/>
            <ac:picMk id="7" creationId="{8244B3B8-7DD7-4001-82C6-B93590D87823}"/>
          </ac:picMkLst>
        </pc:picChg>
      </pc:sldChg>
      <pc:sldChg chg="del">
        <pc:chgData name="May Olaug Horverak" userId="a7850010-3044-4b4d-9f15-38caa34ae48c" providerId="ADAL" clId="{E91D8F3E-C8B4-44C2-8366-A98DC43794BA}" dt="2020-08-19T10:31:19.721" v="3077" actId="47"/>
        <pc:sldMkLst>
          <pc:docMk/>
          <pc:sldMk cId="1079791282" sldId="333"/>
        </pc:sldMkLst>
      </pc:sldChg>
      <pc:sldChg chg="modSp new mod modNotesTx">
        <pc:chgData name="May Olaug Horverak" userId="a7850010-3044-4b4d-9f15-38caa34ae48c" providerId="ADAL" clId="{E91D8F3E-C8B4-44C2-8366-A98DC43794BA}" dt="2020-08-25T14:36:09.098" v="12095" actId="20577"/>
        <pc:sldMkLst>
          <pc:docMk/>
          <pc:sldMk cId="2797438854" sldId="333"/>
        </pc:sldMkLst>
        <pc:spChg chg="mod">
          <ac:chgData name="May Olaug Horverak" userId="a7850010-3044-4b4d-9f15-38caa34ae48c" providerId="ADAL" clId="{E91D8F3E-C8B4-44C2-8366-A98DC43794BA}" dt="2020-08-20T07:19:18.828" v="11170" actId="20577"/>
          <ac:spMkLst>
            <pc:docMk/>
            <pc:sldMk cId="2797438854" sldId="333"/>
            <ac:spMk id="2" creationId="{8BECE638-FCC9-48F8-A835-69A471BE26AA}"/>
          </ac:spMkLst>
        </pc:spChg>
      </pc:sldChg>
      <pc:sldChg chg="addSp delSp modSp add mod modNotesTx">
        <pc:chgData name="May Olaug Horverak" userId="a7850010-3044-4b4d-9f15-38caa34ae48c" providerId="ADAL" clId="{E91D8F3E-C8B4-44C2-8366-A98DC43794BA}" dt="2020-08-25T14:26:08.848" v="11562" actId="20577"/>
        <pc:sldMkLst>
          <pc:docMk/>
          <pc:sldMk cId="3551761026" sldId="334"/>
        </pc:sldMkLst>
        <pc:spChg chg="mod">
          <ac:chgData name="May Olaug Horverak" userId="a7850010-3044-4b4d-9f15-38caa34ae48c" providerId="ADAL" clId="{E91D8F3E-C8B4-44C2-8366-A98DC43794BA}" dt="2020-08-20T05:53:06.391" v="9327" actId="20577"/>
          <ac:spMkLst>
            <pc:docMk/>
            <pc:sldMk cId="3551761026" sldId="334"/>
            <ac:spMk id="11" creationId="{57AB5236-9E8C-EA49-B5C4-C7D88E015FB1}"/>
          </ac:spMkLst>
        </pc:spChg>
        <pc:picChg chg="del">
          <ac:chgData name="May Olaug Horverak" userId="a7850010-3044-4b4d-9f15-38caa34ae48c" providerId="ADAL" clId="{E91D8F3E-C8B4-44C2-8366-A98DC43794BA}" dt="2020-08-19T10:58:29.725" v="6344" actId="478"/>
          <ac:picMkLst>
            <pc:docMk/>
            <pc:sldMk cId="3551761026" sldId="334"/>
            <ac:picMk id="5" creationId="{A7F3959E-9B9D-E34F-9D1C-5FB02F4A1BE1}"/>
          </ac:picMkLst>
        </pc:picChg>
        <pc:picChg chg="add mod">
          <ac:chgData name="May Olaug Horverak" userId="a7850010-3044-4b4d-9f15-38caa34ae48c" providerId="ADAL" clId="{E91D8F3E-C8B4-44C2-8366-A98DC43794BA}" dt="2020-08-19T10:58:37.019" v="6347" actId="1076"/>
          <ac:picMkLst>
            <pc:docMk/>
            <pc:sldMk cId="3551761026" sldId="334"/>
            <ac:picMk id="7" creationId="{84DE80A4-5CC3-4B35-B153-591B8EB1F3B2}"/>
          </ac:picMkLst>
        </pc:picChg>
      </pc:sldChg>
      <pc:sldChg chg="addSp delSp modSp new mod modClrScheme chgLayout modNotesTx">
        <pc:chgData name="May Olaug Horverak" userId="a7850010-3044-4b4d-9f15-38caa34ae48c" providerId="ADAL" clId="{E91D8F3E-C8B4-44C2-8366-A98DC43794BA}" dt="2020-08-25T14:23:39.788" v="11542" actId="20577"/>
        <pc:sldMkLst>
          <pc:docMk/>
          <pc:sldMk cId="105694205" sldId="335"/>
        </pc:sldMkLst>
        <pc:spChg chg="del">
          <ac:chgData name="May Olaug Horverak" userId="a7850010-3044-4b4d-9f15-38caa34ae48c" providerId="ADAL" clId="{E91D8F3E-C8B4-44C2-8366-A98DC43794BA}" dt="2020-08-19T11:12:59.196" v="7607" actId="26606"/>
          <ac:spMkLst>
            <pc:docMk/>
            <pc:sldMk cId="105694205" sldId="335"/>
            <ac:spMk id="2" creationId="{C853B3CE-412D-4881-AD1F-2B31C2588E7A}"/>
          </ac:spMkLst>
        </pc:spChg>
        <pc:spChg chg="del">
          <ac:chgData name="May Olaug Horverak" userId="a7850010-3044-4b4d-9f15-38caa34ae48c" providerId="ADAL" clId="{E91D8F3E-C8B4-44C2-8366-A98DC43794BA}" dt="2020-08-19T11:12:54.591" v="7606"/>
          <ac:spMkLst>
            <pc:docMk/>
            <pc:sldMk cId="105694205" sldId="335"/>
            <ac:spMk id="3" creationId="{CE19DD6C-3E70-4411-BAA1-B68975983154}"/>
          </ac:spMkLst>
        </pc:spChg>
        <pc:spChg chg="mod">
          <ac:chgData name="May Olaug Horverak" userId="a7850010-3044-4b4d-9f15-38caa34ae48c" providerId="ADAL" clId="{E91D8F3E-C8B4-44C2-8366-A98DC43794BA}" dt="2020-08-19T11:12:59.196" v="7608" actId="27636"/>
          <ac:spMkLst>
            <pc:docMk/>
            <pc:sldMk cId="105694205" sldId="335"/>
            <ac:spMk id="4" creationId="{370C2542-D3A3-4A65-90F2-A7D3A36BD4D4}"/>
          </ac:spMkLst>
        </pc:spChg>
        <pc:spChg chg="mod">
          <ac:chgData name="May Olaug Horverak" userId="a7850010-3044-4b4d-9f15-38caa34ae48c" providerId="ADAL" clId="{E91D8F3E-C8B4-44C2-8366-A98DC43794BA}" dt="2020-08-19T11:12:59.196" v="7607" actId="26606"/>
          <ac:spMkLst>
            <pc:docMk/>
            <pc:sldMk cId="105694205" sldId="335"/>
            <ac:spMk id="5" creationId="{27091E0D-0995-4865-AB70-5F2A7A6A65A3}"/>
          </ac:spMkLst>
        </pc:spChg>
        <pc:spChg chg="add mod">
          <ac:chgData name="May Olaug Horverak" userId="a7850010-3044-4b4d-9f15-38caa34ae48c" providerId="ADAL" clId="{E91D8F3E-C8B4-44C2-8366-A98DC43794BA}" dt="2020-08-19T11:13:37.533" v="7649" actId="20577"/>
          <ac:spMkLst>
            <pc:docMk/>
            <pc:sldMk cId="105694205" sldId="335"/>
            <ac:spMk id="11" creationId="{80CF1E9B-1601-4738-A6B0-9D1E7B2258E8}"/>
          </ac:spMkLst>
        </pc:spChg>
        <pc:spChg chg="add mod">
          <ac:chgData name="May Olaug Horverak" userId="a7850010-3044-4b4d-9f15-38caa34ae48c" providerId="ADAL" clId="{E91D8F3E-C8B4-44C2-8366-A98DC43794BA}" dt="2020-08-19T11:18:56.065" v="8480" actId="20577"/>
          <ac:spMkLst>
            <pc:docMk/>
            <pc:sldMk cId="105694205" sldId="335"/>
            <ac:spMk id="13" creationId="{2AA39EBC-30F6-4987-9061-DED8A0C5EAFF}"/>
          </ac:spMkLst>
        </pc:spChg>
        <pc:picChg chg="add mod ord">
          <ac:chgData name="May Olaug Horverak" userId="a7850010-3044-4b4d-9f15-38caa34ae48c" providerId="ADAL" clId="{E91D8F3E-C8B4-44C2-8366-A98DC43794BA}" dt="2020-08-19T11:13:41.356" v="7650" actId="14100"/>
          <ac:picMkLst>
            <pc:docMk/>
            <pc:sldMk cId="105694205" sldId="335"/>
            <ac:picMk id="6" creationId="{63D58F88-F572-426B-9E85-9F757213466F}"/>
          </ac:picMkLst>
        </pc:picChg>
      </pc:sldChg>
      <pc:sldChg chg="addSp delSp modSp new mod modNotesTx">
        <pc:chgData name="May Olaug Horverak" userId="a7850010-3044-4b4d-9f15-38caa34ae48c" providerId="ADAL" clId="{E91D8F3E-C8B4-44C2-8366-A98DC43794BA}" dt="2020-08-25T14:27:43.950" v="11566" actId="20577"/>
        <pc:sldMkLst>
          <pc:docMk/>
          <pc:sldMk cId="4247329507" sldId="336"/>
        </pc:sldMkLst>
        <pc:spChg chg="mod">
          <ac:chgData name="May Olaug Horverak" userId="a7850010-3044-4b4d-9f15-38caa34ae48c" providerId="ADAL" clId="{E91D8F3E-C8B4-44C2-8366-A98DC43794BA}" dt="2020-08-25T14:27:20.453" v="11564" actId="20577"/>
          <ac:spMkLst>
            <pc:docMk/>
            <pc:sldMk cId="4247329507" sldId="336"/>
            <ac:spMk id="2" creationId="{AD01DEA9-33FC-47F1-80BF-9F20C50FAA55}"/>
          </ac:spMkLst>
        </pc:spChg>
        <pc:spChg chg="del">
          <ac:chgData name="May Olaug Horverak" userId="a7850010-3044-4b4d-9f15-38caa34ae48c" providerId="ADAL" clId="{E91D8F3E-C8B4-44C2-8366-A98DC43794BA}" dt="2020-08-20T06:18:05.167" v="9500"/>
          <ac:spMkLst>
            <pc:docMk/>
            <pc:sldMk cId="4247329507" sldId="336"/>
            <ac:spMk id="3" creationId="{768F6FF2-2355-492C-A4F3-0B1626D2890E}"/>
          </ac:spMkLst>
        </pc:spChg>
        <pc:picChg chg="add mod">
          <ac:chgData name="May Olaug Horverak" userId="a7850010-3044-4b4d-9f15-38caa34ae48c" providerId="ADAL" clId="{E91D8F3E-C8B4-44C2-8366-A98DC43794BA}" dt="2020-08-20T06:18:50.001" v="9551" actId="14100"/>
          <ac:picMkLst>
            <pc:docMk/>
            <pc:sldMk cId="4247329507" sldId="336"/>
            <ac:picMk id="6" creationId="{B7699E4F-4B4D-48F6-8D5F-ACCA04E48B94}"/>
          </ac:picMkLst>
        </pc:picChg>
      </pc:sldChg>
    </pc:docChg>
  </pc:docChgLst>
  <pc:docChgLst>
    <pc:chgData name="May Olaug Horverak" userId="a7850010-3044-4b4d-9f15-38caa34ae48c" providerId="ADAL" clId="{B4AAE3C6-AFE2-4425-A2C7-214A685CCCB5}"/>
    <pc:docChg chg="undo custSel addSld delSld modSld sldOrd">
      <pc:chgData name="May Olaug Horverak" userId="a7850010-3044-4b4d-9f15-38caa34ae48c" providerId="ADAL" clId="{B4AAE3C6-AFE2-4425-A2C7-214A685CCCB5}" dt="2019-10-01T12:44:29.923" v="7162" actId="20577"/>
      <pc:docMkLst>
        <pc:docMk/>
      </pc:docMkLst>
      <pc:sldChg chg="add modNotesTx">
        <pc:chgData name="May Olaug Horverak" userId="a7850010-3044-4b4d-9f15-38caa34ae48c" providerId="ADAL" clId="{B4AAE3C6-AFE2-4425-A2C7-214A685CCCB5}" dt="2019-09-30T14:49:46.153" v="451" actId="20577"/>
        <pc:sldMkLst>
          <pc:docMk/>
          <pc:sldMk cId="1909454509" sldId="256"/>
        </pc:sldMkLst>
      </pc:sldChg>
      <pc:sldChg chg="modSp add del modAnim modNotesTx">
        <pc:chgData name="May Olaug Horverak" userId="a7850010-3044-4b4d-9f15-38caa34ae48c" providerId="ADAL" clId="{B4AAE3C6-AFE2-4425-A2C7-214A685CCCB5}" dt="2019-10-01T12:07:46.761" v="6531" actId="2696"/>
        <pc:sldMkLst>
          <pc:docMk/>
          <pc:sldMk cId="2492139902" sldId="257"/>
        </pc:sldMkLst>
        <pc:spChg chg="mod">
          <ac:chgData name="May Olaug Horverak" userId="a7850010-3044-4b4d-9f15-38caa34ae48c" providerId="ADAL" clId="{B4AAE3C6-AFE2-4425-A2C7-214A685CCCB5}" dt="2019-09-30T15:28:41.327" v="3468" actId="20577"/>
          <ac:spMkLst>
            <pc:docMk/>
            <pc:sldMk cId="2492139902" sldId="257"/>
            <ac:spMk id="2" creationId="{00000000-0000-0000-0000-000000000000}"/>
          </ac:spMkLst>
        </pc:spChg>
        <pc:spChg chg="mod">
          <ac:chgData name="May Olaug Horverak" userId="a7850010-3044-4b4d-9f15-38caa34ae48c" providerId="ADAL" clId="{B4AAE3C6-AFE2-4425-A2C7-214A685CCCB5}" dt="2019-10-01T12:06:57.730" v="6492"/>
          <ac:spMkLst>
            <pc:docMk/>
            <pc:sldMk cId="2492139902" sldId="257"/>
            <ac:spMk id="3" creationId="{00000000-0000-0000-0000-000000000000}"/>
          </ac:spMkLst>
        </pc:spChg>
        <pc:spChg chg="mod">
          <ac:chgData name="May Olaug Horverak" userId="a7850010-3044-4b4d-9f15-38caa34ae48c" providerId="ADAL" clId="{B4AAE3C6-AFE2-4425-A2C7-214A685CCCB5}" dt="2019-10-01T12:05:35.061" v="6489" actId="1076"/>
          <ac:spMkLst>
            <pc:docMk/>
            <pc:sldMk cId="2492139902" sldId="257"/>
            <ac:spMk id="5" creationId="{00000000-0000-0000-0000-000000000000}"/>
          </ac:spMkLst>
        </pc:spChg>
      </pc:sldChg>
      <pc:sldChg chg="add modNotesTx">
        <pc:chgData name="May Olaug Horverak" userId="a7850010-3044-4b4d-9f15-38caa34ae48c" providerId="ADAL" clId="{B4AAE3C6-AFE2-4425-A2C7-214A685CCCB5}" dt="2019-10-01T12:09:05.760" v="6572" actId="20577"/>
        <pc:sldMkLst>
          <pc:docMk/>
          <pc:sldMk cId="2702736638" sldId="258"/>
        </pc:sldMkLst>
      </pc:sldChg>
      <pc:sldChg chg="modSp add modNotesTx">
        <pc:chgData name="May Olaug Horverak" userId="a7850010-3044-4b4d-9f15-38caa34ae48c" providerId="ADAL" clId="{B4AAE3C6-AFE2-4425-A2C7-214A685CCCB5}" dt="2019-10-01T12:31:05.246" v="7097" actId="6549"/>
        <pc:sldMkLst>
          <pc:docMk/>
          <pc:sldMk cId="551140091" sldId="259"/>
        </pc:sldMkLst>
        <pc:spChg chg="mod">
          <ac:chgData name="May Olaug Horverak" userId="a7850010-3044-4b4d-9f15-38caa34ae48c" providerId="ADAL" clId="{B4AAE3C6-AFE2-4425-A2C7-214A685CCCB5}" dt="2019-09-30T14:57:43.097" v="650" actId="20577"/>
          <ac:spMkLst>
            <pc:docMk/>
            <pc:sldMk cId="551140091" sldId="259"/>
            <ac:spMk id="2" creationId="{00000000-0000-0000-0000-000000000000}"/>
          </ac:spMkLst>
        </pc:spChg>
        <pc:spChg chg="mod">
          <ac:chgData name="May Olaug Horverak" userId="a7850010-3044-4b4d-9f15-38caa34ae48c" providerId="ADAL" clId="{B4AAE3C6-AFE2-4425-A2C7-214A685CCCB5}" dt="2019-09-30T14:56:44.104" v="619"/>
          <ac:spMkLst>
            <pc:docMk/>
            <pc:sldMk cId="551140091" sldId="259"/>
            <ac:spMk id="3" creationId="{00000000-0000-0000-0000-000000000000}"/>
          </ac:spMkLst>
        </pc:spChg>
        <pc:spChg chg="mod">
          <ac:chgData name="May Olaug Horverak" userId="a7850010-3044-4b4d-9f15-38caa34ae48c" providerId="ADAL" clId="{B4AAE3C6-AFE2-4425-A2C7-214A685CCCB5}" dt="2019-09-30T14:46:13.720" v="6"/>
          <ac:spMkLst>
            <pc:docMk/>
            <pc:sldMk cId="551140091" sldId="259"/>
            <ac:spMk id="5" creationId="{00000000-0000-0000-0000-000000000000}"/>
          </ac:spMkLst>
        </pc:spChg>
      </pc:sldChg>
      <pc:sldChg chg="modSp add modNotesTx">
        <pc:chgData name="May Olaug Horverak" userId="a7850010-3044-4b4d-9f15-38caa34ae48c" providerId="ADAL" clId="{B4AAE3C6-AFE2-4425-A2C7-214A685CCCB5}" dt="2019-10-01T12:44:29.923" v="7162" actId="20577"/>
        <pc:sldMkLst>
          <pc:docMk/>
          <pc:sldMk cId="1806871164" sldId="260"/>
        </pc:sldMkLst>
        <pc:spChg chg="mod">
          <ac:chgData name="May Olaug Horverak" userId="a7850010-3044-4b4d-9f15-38caa34ae48c" providerId="ADAL" clId="{B4AAE3C6-AFE2-4425-A2C7-214A685CCCB5}" dt="2019-09-30T15:04:09.397" v="967" actId="20577"/>
          <ac:spMkLst>
            <pc:docMk/>
            <pc:sldMk cId="1806871164" sldId="260"/>
            <ac:spMk id="2" creationId="{00000000-0000-0000-0000-000000000000}"/>
          </ac:spMkLst>
        </pc:spChg>
        <pc:spChg chg="mod">
          <ac:chgData name="May Olaug Horverak" userId="a7850010-3044-4b4d-9f15-38caa34ae48c" providerId="ADAL" clId="{B4AAE3C6-AFE2-4425-A2C7-214A685CCCB5}" dt="2019-09-30T15:05:27.407" v="994" actId="6549"/>
          <ac:spMkLst>
            <pc:docMk/>
            <pc:sldMk cId="1806871164" sldId="260"/>
            <ac:spMk id="3" creationId="{00000000-0000-0000-0000-000000000000}"/>
          </ac:spMkLst>
        </pc:spChg>
        <pc:spChg chg="mod">
          <ac:chgData name="May Olaug Horverak" userId="a7850010-3044-4b4d-9f15-38caa34ae48c" providerId="ADAL" clId="{B4AAE3C6-AFE2-4425-A2C7-214A685CCCB5}" dt="2019-09-30T14:46:13.720" v="6"/>
          <ac:spMkLst>
            <pc:docMk/>
            <pc:sldMk cId="1806871164" sldId="260"/>
            <ac:spMk id="5" creationId="{00000000-0000-0000-0000-000000000000}"/>
          </ac:spMkLst>
        </pc:spChg>
      </pc:sldChg>
      <pc:sldChg chg="modSp add ord modNotesTx">
        <pc:chgData name="May Olaug Horverak" userId="a7850010-3044-4b4d-9f15-38caa34ae48c" providerId="ADAL" clId="{B4AAE3C6-AFE2-4425-A2C7-214A685CCCB5}" dt="2019-10-01T12:36:21.317" v="7153" actId="20577"/>
        <pc:sldMkLst>
          <pc:docMk/>
          <pc:sldMk cId="414942420" sldId="261"/>
        </pc:sldMkLst>
        <pc:spChg chg="mod">
          <ac:chgData name="May Olaug Horverak" userId="a7850010-3044-4b4d-9f15-38caa34ae48c" providerId="ADAL" clId="{B4AAE3C6-AFE2-4425-A2C7-214A685CCCB5}" dt="2019-09-30T15:03:52.921" v="954" actId="20577"/>
          <ac:spMkLst>
            <pc:docMk/>
            <pc:sldMk cId="414942420" sldId="261"/>
            <ac:spMk id="3" creationId="{3B4D64F0-852F-42EF-A436-05053C859082}"/>
          </ac:spMkLst>
        </pc:spChg>
        <pc:spChg chg="mod">
          <ac:chgData name="May Olaug Horverak" userId="a7850010-3044-4b4d-9f15-38caa34ae48c" providerId="ADAL" clId="{B4AAE3C6-AFE2-4425-A2C7-214A685CCCB5}" dt="2019-09-30T14:46:13.720" v="6"/>
          <ac:spMkLst>
            <pc:docMk/>
            <pc:sldMk cId="414942420" sldId="261"/>
            <ac:spMk id="5" creationId="{A4F684F1-C44D-417C-8340-114F30C5868C}"/>
          </ac:spMkLst>
        </pc:spChg>
      </pc:sldChg>
      <pc:sldChg chg="add">
        <pc:chgData name="May Olaug Horverak" userId="a7850010-3044-4b4d-9f15-38caa34ae48c" providerId="ADAL" clId="{B4AAE3C6-AFE2-4425-A2C7-214A685CCCB5}" dt="2019-10-01T12:15:13.285" v="6835"/>
        <pc:sldMkLst>
          <pc:docMk/>
          <pc:sldMk cId="889493872" sldId="262"/>
        </pc:sldMkLst>
      </pc:sldChg>
      <pc:sldChg chg="del">
        <pc:chgData name="May Olaug Horverak" userId="a7850010-3044-4b4d-9f15-38caa34ae48c" providerId="ADAL" clId="{B4AAE3C6-AFE2-4425-A2C7-214A685CCCB5}" dt="2019-09-30T14:46:04.395" v="0" actId="2696"/>
        <pc:sldMkLst>
          <pc:docMk/>
          <pc:sldMk cId="273384221" sldId="268"/>
        </pc:sldMkLst>
      </pc:sldChg>
      <pc:sldChg chg="del">
        <pc:chgData name="May Olaug Horverak" userId="a7850010-3044-4b4d-9f15-38caa34ae48c" providerId="ADAL" clId="{B4AAE3C6-AFE2-4425-A2C7-214A685CCCB5}" dt="2019-09-30T14:46:04.455" v="1" actId="2696"/>
        <pc:sldMkLst>
          <pc:docMk/>
          <pc:sldMk cId="4229767192" sldId="269"/>
        </pc:sldMkLst>
      </pc:sldChg>
      <pc:sldChg chg="del">
        <pc:chgData name="May Olaug Horverak" userId="a7850010-3044-4b4d-9f15-38caa34ae48c" providerId="ADAL" clId="{B4AAE3C6-AFE2-4425-A2C7-214A685CCCB5}" dt="2019-09-30T14:46:04.479" v="2" actId="2696"/>
        <pc:sldMkLst>
          <pc:docMk/>
          <pc:sldMk cId="3388440346" sldId="270"/>
        </pc:sldMkLst>
      </pc:sldChg>
      <pc:sldChg chg="del">
        <pc:chgData name="May Olaug Horverak" userId="a7850010-3044-4b4d-9f15-38caa34ae48c" providerId="ADAL" clId="{B4AAE3C6-AFE2-4425-A2C7-214A685CCCB5}" dt="2019-09-30T14:46:04.529" v="3" actId="2696"/>
        <pc:sldMkLst>
          <pc:docMk/>
          <pc:sldMk cId="986151363" sldId="271"/>
        </pc:sldMkLst>
      </pc:sldChg>
      <pc:sldChg chg="del">
        <pc:chgData name="May Olaug Horverak" userId="a7850010-3044-4b4d-9f15-38caa34ae48c" providerId="ADAL" clId="{B4AAE3C6-AFE2-4425-A2C7-214A685CCCB5}" dt="2019-09-30T14:46:04.547" v="4" actId="2696"/>
        <pc:sldMkLst>
          <pc:docMk/>
          <pc:sldMk cId="3860064618" sldId="272"/>
        </pc:sldMkLst>
      </pc:sldChg>
      <pc:sldChg chg="del">
        <pc:chgData name="May Olaug Horverak" userId="a7850010-3044-4b4d-9f15-38caa34ae48c" providerId="ADAL" clId="{B4AAE3C6-AFE2-4425-A2C7-214A685CCCB5}" dt="2019-09-30T14:46:04.555" v="5" actId="2696"/>
        <pc:sldMkLst>
          <pc:docMk/>
          <pc:sldMk cId="1458871520" sldId="273"/>
        </pc:sldMkLst>
      </pc:sldChg>
      <pc:sldChg chg="add">
        <pc:chgData name="May Olaug Horverak" userId="a7850010-3044-4b4d-9f15-38caa34ae48c" providerId="ADAL" clId="{B4AAE3C6-AFE2-4425-A2C7-214A685CCCB5}" dt="2019-09-30T15:54:19.300" v="3471"/>
        <pc:sldMkLst>
          <pc:docMk/>
          <pc:sldMk cId="1635238441" sldId="292"/>
        </pc:sldMkLst>
      </pc:sldChg>
      <pc:sldChg chg="modSp modNotesTx">
        <pc:chgData name="May Olaug Horverak" userId="a7850010-3044-4b4d-9f15-38caa34ae48c" providerId="ADAL" clId="{B4AAE3C6-AFE2-4425-A2C7-214A685CCCB5}" dt="2019-10-01T11:55:38.671" v="6487" actId="20577"/>
        <pc:sldMkLst>
          <pc:docMk/>
          <pc:sldMk cId="2447871296" sldId="293"/>
        </pc:sldMkLst>
        <pc:spChg chg="mod">
          <ac:chgData name="May Olaug Horverak" userId="a7850010-3044-4b4d-9f15-38caa34ae48c" providerId="ADAL" clId="{B4AAE3C6-AFE2-4425-A2C7-214A685CCCB5}" dt="2019-09-30T16:14:39.064" v="4416" actId="20577"/>
          <ac:spMkLst>
            <pc:docMk/>
            <pc:sldMk cId="2447871296" sldId="293"/>
            <ac:spMk id="2" creationId="{9D7D2DE1-C3B1-1E4F-921E-D3E975C19BB7}"/>
          </ac:spMkLst>
        </pc:spChg>
      </pc:sldChg>
      <pc:sldChg chg="modSp add modNotesTx">
        <pc:chgData name="May Olaug Horverak" userId="a7850010-3044-4b4d-9f15-38caa34ae48c" providerId="ADAL" clId="{B4AAE3C6-AFE2-4425-A2C7-214A685CCCB5}" dt="2019-10-01T12:25:16.855" v="6841" actId="20577"/>
        <pc:sldMkLst>
          <pc:docMk/>
          <pc:sldMk cId="1462732358" sldId="294"/>
        </pc:sldMkLst>
        <pc:spChg chg="mod">
          <ac:chgData name="May Olaug Horverak" userId="a7850010-3044-4b4d-9f15-38caa34ae48c" providerId="ADAL" clId="{B4AAE3C6-AFE2-4425-A2C7-214A685CCCB5}" dt="2019-09-30T14:54:34.216" v="458" actId="20577"/>
          <ac:spMkLst>
            <pc:docMk/>
            <pc:sldMk cId="1462732358" sldId="294"/>
            <ac:spMk id="2" creationId="{00000000-0000-0000-0000-000000000000}"/>
          </ac:spMkLst>
        </pc:spChg>
      </pc:sldChg>
      <pc:sldChg chg="modSp add modNotesTx">
        <pc:chgData name="May Olaug Horverak" userId="a7850010-3044-4b4d-9f15-38caa34ae48c" providerId="ADAL" clId="{B4AAE3C6-AFE2-4425-A2C7-214A685CCCB5}" dt="2019-10-01T12:30:42.984" v="6970" actId="20577"/>
        <pc:sldMkLst>
          <pc:docMk/>
          <pc:sldMk cId="1680422400" sldId="295"/>
        </pc:sldMkLst>
        <pc:spChg chg="mod">
          <ac:chgData name="May Olaug Horverak" userId="a7850010-3044-4b4d-9f15-38caa34ae48c" providerId="ADAL" clId="{B4AAE3C6-AFE2-4425-A2C7-214A685CCCB5}" dt="2019-09-30T14:56:19.167" v="617" actId="20577"/>
          <ac:spMkLst>
            <pc:docMk/>
            <pc:sldMk cId="1680422400" sldId="295"/>
            <ac:spMk id="2" creationId="{7AAC5205-61E0-4088-92B6-1E478EB1C7CB}"/>
          </ac:spMkLst>
        </pc:spChg>
      </pc:sldChg>
      <pc:sldChg chg="modSp add modNotesTx">
        <pc:chgData name="May Olaug Horverak" userId="a7850010-3044-4b4d-9f15-38caa34ae48c" providerId="ADAL" clId="{B4AAE3C6-AFE2-4425-A2C7-214A685CCCB5}" dt="2019-10-01T12:33:17.980" v="7100" actId="20577"/>
        <pc:sldMkLst>
          <pc:docMk/>
          <pc:sldMk cId="3807050411" sldId="296"/>
        </pc:sldMkLst>
        <pc:spChg chg="mod">
          <ac:chgData name="May Olaug Horverak" userId="a7850010-3044-4b4d-9f15-38caa34ae48c" providerId="ADAL" clId="{B4AAE3C6-AFE2-4425-A2C7-214A685CCCB5}" dt="2019-09-30T14:58:04.586" v="653" actId="20577"/>
          <ac:spMkLst>
            <pc:docMk/>
            <pc:sldMk cId="3807050411" sldId="296"/>
            <ac:spMk id="2" creationId="{00000000-0000-0000-0000-000000000000}"/>
          </ac:spMkLst>
        </pc:spChg>
      </pc:sldChg>
      <pc:sldChg chg="modSp add modNotesTx">
        <pc:chgData name="May Olaug Horverak" userId="a7850010-3044-4b4d-9f15-38caa34ae48c" providerId="ADAL" clId="{B4AAE3C6-AFE2-4425-A2C7-214A685CCCB5}" dt="2019-10-01T12:34:22.258" v="7152" actId="20577"/>
        <pc:sldMkLst>
          <pc:docMk/>
          <pc:sldMk cId="38433872" sldId="297"/>
        </pc:sldMkLst>
        <pc:spChg chg="mod">
          <ac:chgData name="May Olaug Horverak" userId="a7850010-3044-4b4d-9f15-38caa34ae48c" providerId="ADAL" clId="{B4AAE3C6-AFE2-4425-A2C7-214A685CCCB5}" dt="2019-09-30T14:59:29.308" v="800" actId="20577"/>
          <ac:spMkLst>
            <pc:docMk/>
            <pc:sldMk cId="38433872" sldId="297"/>
            <ac:spMk id="2" creationId="{A0D9D5D4-7BB3-4493-A32B-A8EA4DC09D3E}"/>
          </ac:spMkLst>
        </pc:spChg>
      </pc:sldChg>
      <pc:sldChg chg="modSp add modNotesTx">
        <pc:chgData name="May Olaug Horverak" userId="a7850010-3044-4b4d-9f15-38caa34ae48c" providerId="ADAL" clId="{B4AAE3C6-AFE2-4425-A2C7-214A685CCCB5}" dt="2019-09-30T15:08:47.626" v="1607" actId="20577"/>
        <pc:sldMkLst>
          <pc:docMk/>
          <pc:sldMk cId="1125943848" sldId="298"/>
        </pc:sldMkLst>
        <pc:spChg chg="mod">
          <ac:chgData name="May Olaug Horverak" userId="a7850010-3044-4b4d-9f15-38caa34ae48c" providerId="ADAL" clId="{B4AAE3C6-AFE2-4425-A2C7-214A685CCCB5}" dt="2019-09-30T15:08:17.866" v="1448" actId="20577"/>
          <ac:spMkLst>
            <pc:docMk/>
            <pc:sldMk cId="1125943848" sldId="298"/>
            <ac:spMk id="2" creationId="{00000000-0000-0000-0000-000000000000}"/>
          </ac:spMkLst>
        </pc:spChg>
      </pc:sldChg>
      <pc:sldChg chg="add del">
        <pc:chgData name="May Olaug Horverak" userId="a7850010-3044-4b4d-9f15-38caa34ae48c" providerId="ADAL" clId="{B4AAE3C6-AFE2-4425-A2C7-214A685CCCB5}" dt="2019-09-30T15:08:08.595" v="1441"/>
        <pc:sldMkLst>
          <pc:docMk/>
          <pc:sldMk cId="2425705957" sldId="298"/>
        </pc:sldMkLst>
      </pc:sldChg>
      <pc:sldChg chg="modSp add modNotesTx">
        <pc:chgData name="May Olaug Horverak" userId="a7850010-3044-4b4d-9f15-38caa34ae48c" providerId="ADAL" clId="{B4AAE3C6-AFE2-4425-A2C7-214A685CCCB5}" dt="2019-10-01T12:41:58.621" v="7158" actId="6549"/>
        <pc:sldMkLst>
          <pc:docMk/>
          <pc:sldMk cId="3049065565" sldId="299"/>
        </pc:sldMkLst>
        <pc:spChg chg="mod">
          <ac:chgData name="May Olaug Horverak" userId="a7850010-3044-4b4d-9f15-38caa34ae48c" providerId="ADAL" clId="{B4AAE3C6-AFE2-4425-A2C7-214A685CCCB5}" dt="2019-09-30T15:54:52.925" v="3514" actId="20577"/>
          <ac:spMkLst>
            <pc:docMk/>
            <pc:sldMk cId="3049065565" sldId="299"/>
            <ac:spMk id="2" creationId="{8D466D4C-57C1-4189-9B29-E13A44B82DC3}"/>
          </ac:spMkLst>
        </pc:spChg>
        <pc:spChg chg="mod">
          <ac:chgData name="May Olaug Horverak" userId="a7850010-3044-4b4d-9f15-38caa34ae48c" providerId="ADAL" clId="{B4AAE3C6-AFE2-4425-A2C7-214A685CCCB5}" dt="2019-09-30T16:02:16.740" v="4181" actId="20577"/>
          <ac:spMkLst>
            <pc:docMk/>
            <pc:sldMk cId="3049065565" sldId="299"/>
            <ac:spMk id="3" creationId="{36F7075E-BF39-496B-8116-4BA60C78E8C7}"/>
          </ac:spMkLst>
        </pc:spChg>
      </pc:sldChg>
      <pc:sldChg chg="add del">
        <pc:chgData name="May Olaug Horverak" userId="a7850010-3044-4b4d-9f15-38caa34ae48c" providerId="ADAL" clId="{B4AAE3C6-AFE2-4425-A2C7-214A685CCCB5}" dt="2019-09-30T15:21:43.211" v="3380" actId="2696"/>
        <pc:sldMkLst>
          <pc:docMk/>
          <pc:sldMk cId="454459516" sldId="300"/>
        </pc:sldMkLst>
      </pc:sldChg>
      <pc:sldChg chg="delSp modSp add setBg modAnim modNotesTx">
        <pc:chgData name="May Olaug Horverak" userId="a7850010-3044-4b4d-9f15-38caa34ae48c" providerId="ADAL" clId="{B4AAE3C6-AFE2-4425-A2C7-214A685CCCB5}" dt="2019-09-30T15:58:45.477" v="3976" actId="20577"/>
        <pc:sldMkLst>
          <pc:docMk/>
          <pc:sldMk cId="2584716926" sldId="301"/>
        </pc:sldMkLst>
        <pc:spChg chg="mod">
          <ac:chgData name="May Olaug Horverak" userId="a7850010-3044-4b4d-9f15-38caa34ae48c" providerId="ADAL" clId="{B4AAE3C6-AFE2-4425-A2C7-214A685CCCB5}" dt="2019-09-30T15:57:46.791" v="3826" actId="20577"/>
          <ac:spMkLst>
            <pc:docMk/>
            <pc:sldMk cId="2584716926" sldId="301"/>
            <ac:spMk id="2" creationId="{B1850E11-AADB-4A9D-BB57-367E40544C29}"/>
          </ac:spMkLst>
        </pc:spChg>
        <pc:spChg chg="mod">
          <ac:chgData name="May Olaug Horverak" userId="a7850010-3044-4b4d-9f15-38caa34ae48c" providerId="ADAL" clId="{B4AAE3C6-AFE2-4425-A2C7-214A685CCCB5}" dt="2019-09-30T15:58:45.477" v="3976" actId="20577"/>
          <ac:spMkLst>
            <pc:docMk/>
            <pc:sldMk cId="2584716926" sldId="301"/>
            <ac:spMk id="3" creationId="{2C73AF3E-026A-4696-B789-FF3AD502273A}"/>
          </ac:spMkLst>
        </pc:spChg>
        <pc:spChg chg="del">
          <ac:chgData name="May Olaug Horverak" userId="a7850010-3044-4b4d-9f15-38caa34ae48c" providerId="ADAL" clId="{B4AAE3C6-AFE2-4425-A2C7-214A685CCCB5}" dt="2019-09-30T15:22:45.834" v="3434" actId="478"/>
          <ac:spMkLst>
            <pc:docMk/>
            <pc:sldMk cId="2584716926" sldId="301"/>
            <ac:spMk id="5" creationId="{6A104B1B-AFB6-441A-9F98-A080E1A3626E}"/>
          </ac:spMkLst>
        </pc:spChg>
      </pc:sldChg>
      <pc:sldChg chg="modSp add modNotesTx">
        <pc:chgData name="May Olaug Horverak" userId="a7850010-3044-4b4d-9f15-38caa34ae48c" providerId="ADAL" clId="{B4AAE3C6-AFE2-4425-A2C7-214A685CCCB5}" dt="2019-10-01T12:10:16.824" v="6709" actId="6549"/>
        <pc:sldMkLst>
          <pc:docMk/>
          <pc:sldMk cId="772068603" sldId="302"/>
        </pc:sldMkLst>
        <pc:spChg chg="mod">
          <ac:chgData name="May Olaug Horverak" userId="a7850010-3044-4b4d-9f15-38caa34ae48c" providerId="ADAL" clId="{B4AAE3C6-AFE2-4425-A2C7-214A685CCCB5}" dt="2019-10-01T12:09:48.545" v="6701" actId="20577"/>
          <ac:spMkLst>
            <pc:docMk/>
            <pc:sldMk cId="772068603" sldId="302"/>
            <ac:spMk id="2" creationId="{7AAC5205-61E0-4088-92B6-1E478EB1C7CB}"/>
          </ac:spMkLst>
        </pc:spChg>
        <pc:spChg chg="mod">
          <ac:chgData name="May Olaug Horverak" userId="a7850010-3044-4b4d-9f15-38caa34ae48c" providerId="ADAL" clId="{B4AAE3C6-AFE2-4425-A2C7-214A685CCCB5}" dt="2019-10-01T12:07:00.845" v="6493"/>
          <ac:spMkLst>
            <pc:docMk/>
            <pc:sldMk cId="772068603" sldId="302"/>
            <ac:spMk id="3" creationId="{73BCE0EC-F33A-455E-8AA8-6856EEEC5F11}"/>
          </ac:spMkLst>
        </pc:spChg>
      </pc:sldChg>
      <pc:sldChg chg="modSp add del modNotesTx">
        <pc:chgData name="May Olaug Horverak" userId="a7850010-3044-4b4d-9f15-38caa34ae48c" providerId="ADAL" clId="{B4AAE3C6-AFE2-4425-A2C7-214A685CCCB5}" dt="2019-10-01T12:15:09.694" v="6834" actId="2696"/>
        <pc:sldMkLst>
          <pc:docMk/>
          <pc:sldMk cId="1854055684" sldId="303"/>
        </pc:sldMkLst>
        <pc:spChg chg="mod">
          <ac:chgData name="May Olaug Horverak" userId="a7850010-3044-4b4d-9f15-38caa34ae48c" providerId="ADAL" clId="{B4AAE3C6-AFE2-4425-A2C7-214A685CCCB5}" dt="2019-10-01T12:14:28.709" v="6751" actId="20577"/>
          <ac:spMkLst>
            <pc:docMk/>
            <pc:sldMk cId="1854055684" sldId="303"/>
            <ac:spMk id="2" creationId="{00000000-0000-0000-0000-000000000000}"/>
          </ac:spMkLst>
        </pc:spChg>
        <pc:spChg chg="mod">
          <ac:chgData name="May Olaug Horverak" userId="a7850010-3044-4b4d-9f15-38caa34ae48c" providerId="ADAL" clId="{B4AAE3C6-AFE2-4425-A2C7-214A685CCCB5}" dt="2019-10-01T12:14:37.842" v="6789" actId="20577"/>
          <ac:spMkLst>
            <pc:docMk/>
            <pc:sldMk cId="1854055684" sldId="303"/>
            <ac:spMk id="8" creationId="{00000000-0000-0000-0000-000000000000}"/>
          </ac:spMkLst>
        </pc:spChg>
      </pc:sldChg>
    </pc:docChg>
  </pc:docChgLst>
  <pc:docChgLst>
    <pc:chgData name="May Olaug Horverak" userId="a7850010-3044-4b4d-9f15-38caa34ae48c" providerId="ADAL" clId="{EC025708-73D2-41F3-B3F2-4CB3B6023836}"/>
    <pc:docChg chg="undo custSel addSld delSld modSld sldOrd">
      <pc:chgData name="May Olaug Horverak" userId="a7850010-3044-4b4d-9f15-38caa34ae48c" providerId="ADAL" clId="{EC025708-73D2-41F3-B3F2-4CB3B6023836}" dt="2020-05-05T14:18:54.750" v="467" actId="1076"/>
      <pc:docMkLst>
        <pc:docMk/>
      </pc:docMkLst>
      <pc:sldChg chg="modSp mod">
        <pc:chgData name="May Olaug Horverak" userId="a7850010-3044-4b4d-9f15-38caa34ae48c" providerId="ADAL" clId="{EC025708-73D2-41F3-B3F2-4CB3B6023836}" dt="2020-05-05T14:17:01.611" v="420" actId="403"/>
        <pc:sldMkLst>
          <pc:docMk/>
          <pc:sldMk cId="1909454509" sldId="256"/>
        </pc:sldMkLst>
        <pc:spChg chg="mod">
          <ac:chgData name="May Olaug Horverak" userId="a7850010-3044-4b4d-9f15-38caa34ae48c" providerId="ADAL" clId="{EC025708-73D2-41F3-B3F2-4CB3B6023836}" dt="2020-05-05T14:16:20.857" v="402" actId="20577"/>
          <ac:spMkLst>
            <pc:docMk/>
            <pc:sldMk cId="1909454509" sldId="256"/>
            <ac:spMk id="2" creationId="{00000000-0000-0000-0000-000000000000}"/>
          </ac:spMkLst>
        </pc:spChg>
        <pc:spChg chg="mod">
          <ac:chgData name="May Olaug Horverak" userId="a7850010-3044-4b4d-9f15-38caa34ae48c" providerId="ADAL" clId="{EC025708-73D2-41F3-B3F2-4CB3B6023836}" dt="2020-05-05T14:17:01.611" v="420" actId="403"/>
          <ac:spMkLst>
            <pc:docMk/>
            <pc:sldMk cId="1909454509" sldId="256"/>
            <ac:spMk id="3" creationId="{00000000-0000-0000-0000-000000000000}"/>
          </ac:spMkLst>
        </pc:spChg>
      </pc:sldChg>
      <pc:sldChg chg="delSp del mod">
        <pc:chgData name="May Olaug Horverak" userId="a7850010-3044-4b4d-9f15-38caa34ae48c" providerId="ADAL" clId="{EC025708-73D2-41F3-B3F2-4CB3B6023836}" dt="2020-05-05T13:42:01.629" v="91" actId="47"/>
        <pc:sldMkLst>
          <pc:docMk/>
          <pc:sldMk cId="551140091" sldId="259"/>
        </pc:sldMkLst>
        <pc:picChg chg="del">
          <ac:chgData name="May Olaug Horverak" userId="a7850010-3044-4b4d-9f15-38caa34ae48c" providerId="ADAL" clId="{EC025708-73D2-41F3-B3F2-4CB3B6023836}" dt="2020-05-05T13:41:59.483" v="90" actId="21"/>
          <ac:picMkLst>
            <pc:docMk/>
            <pc:sldMk cId="551140091" sldId="259"/>
            <ac:picMk id="7" creationId="{59F122FA-0B19-466C-8439-740DB7852672}"/>
          </ac:picMkLst>
        </pc:picChg>
      </pc:sldChg>
      <pc:sldChg chg="del">
        <pc:chgData name="May Olaug Horverak" userId="a7850010-3044-4b4d-9f15-38caa34ae48c" providerId="ADAL" clId="{EC025708-73D2-41F3-B3F2-4CB3B6023836}" dt="2020-05-05T14:13:55.098" v="398" actId="47"/>
        <pc:sldMkLst>
          <pc:docMk/>
          <pc:sldMk cId="1806871164" sldId="260"/>
        </pc:sldMkLst>
      </pc:sldChg>
      <pc:sldChg chg="addSp delSp del mod">
        <pc:chgData name="May Olaug Horverak" userId="a7850010-3044-4b4d-9f15-38caa34ae48c" providerId="ADAL" clId="{EC025708-73D2-41F3-B3F2-4CB3B6023836}" dt="2020-05-05T14:13:53.793" v="397" actId="47"/>
        <pc:sldMkLst>
          <pc:docMk/>
          <pc:sldMk cId="414942420" sldId="261"/>
        </pc:sldMkLst>
        <pc:picChg chg="add del">
          <ac:chgData name="May Olaug Horverak" userId="a7850010-3044-4b4d-9f15-38caa34ae48c" providerId="ADAL" clId="{EC025708-73D2-41F3-B3F2-4CB3B6023836}" dt="2020-05-05T14:10:18.697" v="389" actId="21"/>
          <ac:picMkLst>
            <pc:docMk/>
            <pc:sldMk cId="414942420" sldId="261"/>
            <ac:picMk id="7" creationId="{6A09D090-68B6-4B47-8716-2D6ECA17B24C}"/>
          </ac:picMkLst>
        </pc:picChg>
      </pc:sldChg>
      <pc:sldChg chg="addSp delSp modSp add mod modNotesTx">
        <pc:chgData name="May Olaug Horverak" userId="a7850010-3044-4b4d-9f15-38caa34ae48c" providerId="ADAL" clId="{EC025708-73D2-41F3-B3F2-4CB3B6023836}" dt="2020-05-05T13:32:35.480" v="80" actId="14100"/>
        <pc:sldMkLst>
          <pc:docMk/>
          <pc:sldMk cId="3792802746" sldId="268"/>
        </pc:sldMkLst>
        <pc:picChg chg="del">
          <ac:chgData name="May Olaug Horverak" userId="a7850010-3044-4b4d-9f15-38caa34ae48c" providerId="ADAL" clId="{EC025708-73D2-41F3-B3F2-4CB3B6023836}" dt="2020-05-05T13:27:57.284" v="53" actId="478"/>
          <ac:picMkLst>
            <pc:docMk/>
            <pc:sldMk cId="3792802746" sldId="268"/>
            <ac:picMk id="7" creationId="{D71FF15D-9B2F-4282-9F9E-EE317BF74F78}"/>
          </ac:picMkLst>
        </pc:picChg>
        <pc:picChg chg="add mod">
          <ac:chgData name="May Olaug Horverak" userId="a7850010-3044-4b4d-9f15-38caa34ae48c" providerId="ADAL" clId="{EC025708-73D2-41F3-B3F2-4CB3B6023836}" dt="2020-05-05T13:32:35.480" v="80" actId="14100"/>
          <ac:picMkLst>
            <pc:docMk/>
            <pc:sldMk cId="3792802746" sldId="268"/>
            <ac:picMk id="8" creationId="{05F61AB6-0153-43E2-B163-6094D72AA765}"/>
          </ac:picMkLst>
        </pc:picChg>
      </pc:sldChg>
      <pc:sldChg chg="modSp mod">
        <pc:chgData name="May Olaug Horverak" userId="a7850010-3044-4b4d-9f15-38caa34ae48c" providerId="ADAL" clId="{EC025708-73D2-41F3-B3F2-4CB3B6023836}" dt="2020-05-05T13:22:09.674" v="21" actId="20577"/>
        <pc:sldMkLst>
          <pc:docMk/>
          <pc:sldMk cId="3340315669" sldId="270"/>
        </pc:sldMkLst>
        <pc:spChg chg="mod">
          <ac:chgData name="May Olaug Horverak" userId="a7850010-3044-4b4d-9f15-38caa34ae48c" providerId="ADAL" clId="{EC025708-73D2-41F3-B3F2-4CB3B6023836}" dt="2020-05-05T13:22:09.674" v="21" actId="20577"/>
          <ac:spMkLst>
            <pc:docMk/>
            <pc:sldMk cId="3340315669" sldId="270"/>
            <ac:spMk id="2" creationId="{00000000-0000-0000-0000-000000000000}"/>
          </ac:spMkLst>
        </pc:spChg>
      </pc:sldChg>
      <pc:sldChg chg="delSp add mod">
        <pc:chgData name="May Olaug Horverak" userId="a7850010-3044-4b4d-9f15-38caa34ae48c" providerId="ADAL" clId="{EC025708-73D2-41F3-B3F2-4CB3B6023836}" dt="2020-05-05T13:41:55.391" v="89" actId="478"/>
        <pc:sldMkLst>
          <pc:docMk/>
          <pc:sldMk cId="1538714592" sldId="278"/>
        </pc:sldMkLst>
        <pc:picChg chg="del">
          <ac:chgData name="May Olaug Horverak" userId="a7850010-3044-4b4d-9f15-38caa34ae48c" providerId="ADAL" clId="{EC025708-73D2-41F3-B3F2-4CB3B6023836}" dt="2020-05-05T13:41:55.391" v="89" actId="478"/>
          <ac:picMkLst>
            <pc:docMk/>
            <pc:sldMk cId="1538714592" sldId="278"/>
            <ac:picMk id="10" creationId="{874BE9AA-158D-4C1A-9A2F-16E5EB341420}"/>
          </ac:picMkLst>
        </pc:picChg>
      </pc:sldChg>
      <pc:sldChg chg="add">
        <pc:chgData name="May Olaug Horverak" userId="a7850010-3044-4b4d-9f15-38caa34ae48c" providerId="ADAL" clId="{EC025708-73D2-41F3-B3F2-4CB3B6023836}" dt="2020-05-05T14:04:04.221" v="382"/>
        <pc:sldMkLst>
          <pc:docMk/>
          <pc:sldMk cId="1764827830" sldId="279"/>
        </pc:sldMkLst>
      </pc:sldChg>
      <pc:sldChg chg="modSp mod">
        <pc:chgData name="May Olaug Horverak" userId="a7850010-3044-4b4d-9f15-38caa34ae48c" providerId="ADAL" clId="{EC025708-73D2-41F3-B3F2-4CB3B6023836}" dt="2020-05-05T14:17:45.628" v="442" actId="403"/>
        <pc:sldMkLst>
          <pc:docMk/>
          <pc:sldMk cId="1462732358" sldId="294"/>
        </pc:sldMkLst>
        <pc:spChg chg="mod">
          <ac:chgData name="May Olaug Horverak" userId="a7850010-3044-4b4d-9f15-38caa34ae48c" providerId="ADAL" clId="{EC025708-73D2-41F3-B3F2-4CB3B6023836}" dt="2020-05-05T14:17:45.628" v="442" actId="403"/>
          <ac:spMkLst>
            <pc:docMk/>
            <pc:sldMk cId="1462732358" sldId="294"/>
            <ac:spMk id="3" creationId="{00000000-0000-0000-0000-000000000000}"/>
          </ac:spMkLst>
        </pc:spChg>
      </pc:sldChg>
      <pc:sldChg chg="delSp del mod">
        <pc:chgData name="May Olaug Horverak" userId="a7850010-3044-4b4d-9f15-38caa34ae48c" providerId="ADAL" clId="{EC025708-73D2-41F3-B3F2-4CB3B6023836}" dt="2020-05-05T13:41:38.647" v="86" actId="47"/>
        <pc:sldMkLst>
          <pc:docMk/>
          <pc:sldMk cId="1680422400" sldId="295"/>
        </pc:sldMkLst>
        <pc:picChg chg="del">
          <ac:chgData name="May Olaug Horverak" userId="a7850010-3044-4b4d-9f15-38caa34ae48c" providerId="ADAL" clId="{EC025708-73D2-41F3-B3F2-4CB3B6023836}" dt="2020-05-05T13:41:36.505" v="85" actId="21"/>
          <ac:picMkLst>
            <pc:docMk/>
            <pc:sldMk cId="1680422400" sldId="295"/>
            <ac:picMk id="8" creationId="{BE66BF97-EBB8-4304-910A-EA8886B5D7B0}"/>
          </ac:picMkLst>
        </pc:picChg>
      </pc:sldChg>
      <pc:sldChg chg="del">
        <pc:chgData name="May Olaug Horverak" userId="a7850010-3044-4b4d-9f15-38caa34ae48c" providerId="ADAL" clId="{EC025708-73D2-41F3-B3F2-4CB3B6023836}" dt="2020-05-05T14:03:54.959" v="380" actId="47"/>
        <pc:sldMkLst>
          <pc:docMk/>
          <pc:sldMk cId="3807050411" sldId="296"/>
        </pc:sldMkLst>
      </pc:sldChg>
      <pc:sldChg chg="del">
        <pc:chgData name="May Olaug Horverak" userId="a7850010-3044-4b4d-9f15-38caa34ae48c" providerId="ADAL" clId="{EC025708-73D2-41F3-B3F2-4CB3B6023836}" dt="2020-05-05T14:04:01.516" v="381" actId="47"/>
        <pc:sldMkLst>
          <pc:docMk/>
          <pc:sldMk cId="38433872" sldId="297"/>
        </pc:sldMkLst>
      </pc:sldChg>
      <pc:sldChg chg="modSp mod">
        <pc:chgData name="May Olaug Horverak" userId="a7850010-3044-4b4d-9f15-38caa34ae48c" providerId="ADAL" clId="{EC025708-73D2-41F3-B3F2-4CB3B6023836}" dt="2020-05-05T14:18:54.750" v="467" actId="1076"/>
        <pc:sldMkLst>
          <pc:docMk/>
          <pc:sldMk cId="1125943848" sldId="298"/>
        </pc:sldMkLst>
        <pc:spChg chg="mod">
          <ac:chgData name="May Olaug Horverak" userId="a7850010-3044-4b4d-9f15-38caa34ae48c" providerId="ADAL" clId="{EC025708-73D2-41F3-B3F2-4CB3B6023836}" dt="2020-05-05T14:18:54.750" v="467" actId="1076"/>
          <ac:spMkLst>
            <pc:docMk/>
            <pc:sldMk cId="1125943848" sldId="298"/>
            <ac:spMk id="2" creationId="{00000000-0000-0000-0000-000000000000}"/>
          </ac:spMkLst>
        </pc:spChg>
        <pc:spChg chg="mod">
          <ac:chgData name="May Olaug Horverak" userId="a7850010-3044-4b4d-9f15-38caa34ae48c" providerId="ADAL" clId="{EC025708-73D2-41F3-B3F2-4CB3B6023836}" dt="2020-05-05T14:18:48.540" v="466" actId="403"/>
          <ac:spMkLst>
            <pc:docMk/>
            <pc:sldMk cId="1125943848" sldId="298"/>
            <ac:spMk id="3" creationId="{00000000-0000-0000-0000-000000000000}"/>
          </ac:spMkLst>
        </pc:spChg>
      </pc:sldChg>
      <pc:sldChg chg="del">
        <pc:chgData name="May Olaug Horverak" userId="a7850010-3044-4b4d-9f15-38caa34ae48c" providerId="ADAL" clId="{EC025708-73D2-41F3-B3F2-4CB3B6023836}" dt="2020-05-05T14:12:34.876" v="394" actId="47"/>
        <pc:sldMkLst>
          <pc:docMk/>
          <pc:sldMk cId="3049065565" sldId="299"/>
        </pc:sldMkLst>
      </pc:sldChg>
      <pc:sldChg chg="modSp del mod">
        <pc:chgData name="May Olaug Horverak" userId="a7850010-3044-4b4d-9f15-38caa34ae48c" providerId="ADAL" clId="{EC025708-73D2-41F3-B3F2-4CB3B6023836}" dt="2020-05-05T13:35:57.479" v="83" actId="47"/>
        <pc:sldMkLst>
          <pc:docMk/>
          <pc:sldMk cId="772068603" sldId="302"/>
        </pc:sldMkLst>
        <pc:spChg chg="mod">
          <ac:chgData name="May Olaug Horverak" userId="a7850010-3044-4b4d-9f15-38caa34ae48c" providerId="ADAL" clId="{EC025708-73D2-41F3-B3F2-4CB3B6023836}" dt="2020-05-05T13:25:32.885" v="51" actId="20577"/>
          <ac:spMkLst>
            <pc:docMk/>
            <pc:sldMk cId="772068603" sldId="302"/>
            <ac:spMk id="2" creationId="{7AAC5205-61E0-4088-92B6-1E478EB1C7CB}"/>
          </ac:spMkLst>
        </pc:spChg>
        <pc:spChg chg="mod">
          <ac:chgData name="May Olaug Horverak" userId="a7850010-3044-4b4d-9f15-38caa34ae48c" providerId="ADAL" clId="{EC025708-73D2-41F3-B3F2-4CB3B6023836}" dt="2020-05-05T13:28:25.635" v="77" actId="20577"/>
          <ac:spMkLst>
            <pc:docMk/>
            <pc:sldMk cId="772068603" sldId="302"/>
            <ac:spMk id="3" creationId="{73BCE0EC-F33A-455E-8AA8-6856EEEC5F11}"/>
          </ac:spMkLst>
        </pc:spChg>
      </pc:sldChg>
      <pc:sldChg chg="add">
        <pc:chgData name="May Olaug Horverak" userId="a7850010-3044-4b4d-9f15-38caa34ae48c" providerId="ADAL" clId="{EC025708-73D2-41F3-B3F2-4CB3B6023836}" dt="2020-05-05T13:27:45.037" v="52"/>
        <pc:sldMkLst>
          <pc:docMk/>
          <pc:sldMk cId="3114576948" sldId="309"/>
        </pc:sldMkLst>
      </pc:sldChg>
      <pc:sldChg chg="add">
        <pc:chgData name="May Olaug Horverak" userId="a7850010-3044-4b4d-9f15-38caa34ae48c" providerId="ADAL" clId="{EC025708-73D2-41F3-B3F2-4CB3B6023836}" dt="2020-05-05T13:27:45.037" v="52"/>
        <pc:sldMkLst>
          <pc:docMk/>
          <pc:sldMk cId="4003205566" sldId="310"/>
        </pc:sldMkLst>
      </pc:sldChg>
      <pc:sldChg chg="add modNotesTx">
        <pc:chgData name="May Olaug Horverak" userId="a7850010-3044-4b4d-9f15-38caa34ae48c" providerId="ADAL" clId="{EC025708-73D2-41F3-B3F2-4CB3B6023836}" dt="2020-05-05T13:33:52.179" v="81" actId="6549"/>
        <pc:sldMkLst>
          <pc:docMk/>
          <pc:sldMk cId="2363472488" sldId="311"/>
        </pc:sldMkLst>
      </pc:sldChg>
      <pc:sldChg chg="delSp add mod">
        <pc:chgData name="May Olaug Horverak" userId="a7850010-3044-4b4d-9f15-38caa34ae48c" providerId="ADAL" clId="{EC025708-73D2-41F3-B3F2-4CB3B6023836}" dt="2020-05-05T14:14:47.154" v="400" actId="478"/>
        <pc:sldMkLst>
          <pc:docMk/>
          <pc:sldMk cId="3837101176" sldId="313"/>
        </pc:sldMkLst>
        <pc:picChg chg="del">
          <ac:chgData name="May Olaug Horverak" userId="a7850010-3044-4b4d-9f15-38caa34ae48c" providerId="ADAL" clId="{EC025708-73D2-41F3-B3F2-4CB3B6023836}" dt="2020-05-05T14:14:47.154" v="400" actId="478"/>
          <ac:picMkLst>
            <pc:docMk/>
            <pc:sldMk cId="3837101176" sldId="313"/>
            <ac:picMk id="11" creationId="{6FCC490A-440B-4FD2-8D53-3C7ABDA5D780}"/>
          </ac:picMkLst>
        </pc:picChg>
      </pc:sldChg>
      <pc:sldChg chg="add">
        <pc:chgData name="May Olaug Horverak" userId="a7850010-3044-4b4d-9f15-38caa34ae48c" providerId="ADAL" clId="{EC025708-73D2-41F3-B3F2-4CB3B6023836}" dt="2020-05-05T14:14:18.235" v="399"/>
        <pc:sldMkLst>
          <pc:docMk/>
          <pc:sldMk cId="496601042" sldId="314"/>
        </pc:sldMkLst>
      </pc:sldChg>
      <pc:sldChg chg="add">
        <pc:chgData name="May Olaug Horverak" userId="a7850010-3044-4b4d-9f15-38caa34ae48c" providerId="ADAL" clId="{EC025708-73D2-41F3-B3F2-4CB3B6023836}" dt="2020-05-05T14:14:18.235" v="399"/>
        <pc:sldMkLst>
          <pc:docMk/>
          <pc:sldMk cId="188300793" sldId="315"/>
        </pc:sldMkLst>
      </pc:sldChg>
      <pc:sldChg chg="addSp modSp add mod modNotesTx">
        <pc:chgData name="May Olaug Horverak" userId="a7850010-3044-4b4d-9f15-38caa34ae48c" providerId="ADAL" clId="{EC025708-73D2-41F3-B3F2-4CB3B6023836}" dt="2020-05-05T14:00:19.169" v="379" actId="20577"/>
        <pc:sldMkLst>
          <pc:docMk/>
          <pc:sldMk cId="2313557691" sldId="316"/>
        </pc:sldMkLst>
        <pc:picChg chg="add mod">
          <ac:chgData name="May Olaug Horverak" userId="a7850010-3044-4b4d-9f15-38caa34ae48c" providerId="ADAL" clId="{EC025708-73D2-41F3-B3F2-4CB3B6023836}" dt="2020-05-05T13:42:09.697" v="93" actId="1076"/>
          <ac:picMkLst>
            <pc:docMk/>
            <pc:sldMk cId="2313557691" sldId="316"/>
            <ac:picMk id="8" creationId="{CE3314AF-1FDA-4C0D-8357-10A8808DA3F5}"/>
          </ac:picMkLst>
        </pc:picChg>
      </pc:sldChg>
      <pc:sldChg chg="delSp add mod">
        <pc:chgData name="May Olaug Horverak" userId="a7850010-3044-4b4d-9f15-38caa34ae48c" providerId="ADAL" clId="{EC025708-73D2-41F3-B3F2-4CB3B6023836}" dt="2020-05-05T13:35:52.207" v="82" actId="478"/>
        <pc:sldMkLst>
          <pc:docMk/>
          <pc:sldMk cId="919520266" sldId="320"/>
        </pc:sldMkLst>
        <pc:picChg chg="del">
          <ac:chgData name="May Olaug Horverak" userId="a7850010-3044-4b4d-9f15-38caa34ae48c" providerId="ADAL" clId="{EC025708-73D2-41F3-B3F2-4CB3B6023836}" dt="2020-05-05T13:35:52.207" v="82" actId="478"/>
          <ac:picMkLst>
            <pc:docMk/>
            <pc:sldMk cId="919520266" sldId="320"/>
            <ac:picMk id="7" creationId="{79025596-511E-49BD-AF42-3C09CEE722F1}"/>
          </ac:picMkLst>
        </pc:picChg>
      </pc:sldChg>
      <pc:sldChg chg="addSp delSp add mod">
        <pc:chgData name="May Olaug Horverak" userId="a7850010-3044-4b4d-9f15-38caa34ae48c" providerId="ADAL" clId="{EC025708-73D2-41F3-B3F2-4CB3B6023836}" dt="2020-05-05T14:11:19.925" v="392"/>
        <pc:sldMkLst>
          <pc:docMk/>
          <pc:sldMk cId="2668942016" sldId="322"/>
        </pc:sldMkLst>
        <pc:picChg chg="add">
          <ac:chgData name="May Olaug Horverak" userId="a7850010-3044-4b4d-9f15-38caa34ae48c" providerId="ADAL" clId="{EC025708-73D2-41F3-B3F2-4CB3B6023836}" dt="2020-05-05T14:11:19.925" v="392"/>
          <ac:picMkLst>
            <pc:docMk/>
            <pc:sldMk cId="2668942016" sldId="322"/>
            <ac:picMk id="8" creationId="{224D1C18-C154-41C9-8555-E9410A3814C0}"/>
          </ac:picMkLst>
        </pc:picChg>
        <pc:picChg chg="del">
          <ac:chgData name="May Olaug Horverak" userId="a7850010-3044-4b4d-9f15-38caa34ae48c" providerId="ADAL" clId="{EC025708-73D2-41F3-B3F2-4CB3B6023836}" dt="2020-05-05T14:11:15.125" v="391" actId="478"/>
          <ac:picMkLst>
            <pc:docMk/>
            <pc:sldMk cId="2668942016" sldId="322"/>
            <ac:picMk id="9" creationId="{3AEBAF04-6422-49C8-A3C3-4CF11E85F63B}"/>
          </ac:picMkLst>
        </pc:picChg>
      </pc:sldChg>
      <pc:sldChg chg="addSp delSp add mod modNotesTx">
        <pc:chgData name="May Olaug Horverak" userId="a7850010-3044-4b4d-9f15-38caa34ae48c" providerId="ADAL" clId="{EC025708-73D2-41F3-B3F2-4CB3B6023836}" dt="2020-05-05T13:48:23.627" v="120" actId="20577"/>
        <pc:sldMkLst>
          <pc:docMk/>
          <pc:sldMk cId="2238900959" sldId="323"/>
        </pc:sldMkLst>
        <pc:picChg chg="del">
          <ac:chgData name="May Olaug Horverak" userId="a7850010-3044-4b4d-9f15-38caa34ae48c" providerId="ADAL" clId="{EC025708-73D2-41F3-B3F2-4CB3B6023836}" dt="2020-05-05T13:41:45.284" v="87" actId="478"/>
          <ac:picMkLst>
            <pc:docMk/>
            <pc:sldMk cId="2238900959" sldId="323"/>
            <ac:picMk id="12" creationId="{6B6A378E-3840-45D7-A7C3-F0218308A96E}"/>
          </ac:picMkLst>
        </pc:picChg>
        <pc:picChg chg="add">
          <ac:chgData name="May Olaug Horverak" userId="a7850010-3044-4b4d-9f15-38caa34ae48c" providerId="ADAL" clId="{EC025708-73D2-41F3-B3F2-4CB3B6023836}" dt="2020-05-05T13:41:46.477" v="88"/>
          <ac:picMkLst>
            <pc:docMk/>
            <pc:sldMk cId="2238900959" sldId="323"/>
            <ac:picMk id="13" creationId="{548146BF-7A12-4277-B376-0260B72EC707}"/>
          </ac:picMkLst>
        </pc:picChg>
      </pc:sldChg>
      <pc:sldChg chg="add modNotesTx">
        <pc:chgData name="May Olaug Horverak" userId="a7850010-3044-4b4d-9f15-38caa34ae48c" providerId="ADAL" clId="{EC025708-73D2-41F3-B3F2-4CB3B6023836}" dt="2020-05-05T13:49:15.522" v="168" actId="20577"/>
        <pc:sldMkLst>
          <pc:docMk/>
          <pc:sldMk cId="1190873855" sldId="324"/>
        </pc:sldMkLst>
      </pc:sldChg>
      <pc:sldChg chg="add modNotesTx">
        <pc:chgData name="May Olaug Horverak" userId="a7850010-3044-4b4d-9f15-38caa34ae48c" providerId="ADAL" clId="{EC025708-73D2-41F3-B3F2-4CB3B6023836}" dt="2020-05-05T13:55:40.756" v="248" actId="20577"/>
        <pc:sldMkLst>
          <pc:docMk/>
          <pc:sldMk cId="2974804119" sldId="325"/>
        </pc:sldMkLst>
      </pc:sldChg>
      <pc:sldChg chg="add modNotesTx">
        <pc:chgData name="May Olaug Horverak" userId="a7850010-3044-4b4d-9f15-38caa34ae48c" providerId="ADAL" clId="{EC025708-73D2-41F3-B3F2-4CB3B6023836}" dt="2020-05-05T13:58:43.033" v="378" actId="6549"/>
        <pc:sldMkLst>
          <pc:docMk/>
          <pc:sldMk cId="3495972568" sldId="326"/>
        </pc:sldMkLst>
      </pc:sldChg>
      <pc:sldChg chg="add modNotesTx">
        <pc:chgData name="May Olaug Horverak" userId="a7850010-3044-4b4d-9f15-38caa34ae48c" providerId="ADAL" clId="{EC025708-73D2-41F3-B3F2-4CB3B6023836}" dt="2020-05-05T14:05:57.205" v="384" actId="20577"/>
        <pc:sldMkLst>
          <pc:docMk/>
          <pc:sldMk cId="3740574278" sldId="327"/>
        </pc:sldMkLst>
      </pc:sldChg>
      <pc:sldChg chg="add modNotesTx">
        <pc:chgData name="May Olaug Horverak" userId="a7850010-3044-4b4d-9f15-38caa34ae48c" providerId="ADAL" clId="{EC025708-73D2-41F3-B3F2-4CB3B6023836}" dt="2020-05-05T14:06:27.848" v="385" actId="20577"/>
        <pc:sldMkLst>
          <pc:docMk/>
          <pc:sldMk cId="83417961" sldId="328"/>
        </pc:sldMkLst>
      </pc:sldChg>
      <pc:sldChg chg="add modNotesTx">
        <pc:chgData name="May Olaug Horverak" userId="a7850010-3044-4b4d-9f15-38caa34ae48c" providerId="ADAL" clId="{EC025708-73D2-41F3-B3F2-4CB3B6023836}" dt="2020-05-05T14:06:43.672" v="386" actId="6549"/>
        <pc:sldMkLst>
          <pc:docMk/>
          <pc:sldMk cId="1451068593" sldId="329"/>
        </pc:sldMkLst>
      </pc:sldChg>
      <pc:sldChg chg="add">
        <pc:chgData name="May Olaug Horverak" userId="a7850010-3044-4b4d-9f15-38caa34ae48c" providerId="ADAL" clId="{EC025708-73D2-41F3-B3F2-4CB3B6023836}" dt="2020-05-05T14:04:04.221" v="382"/>
        <pc:sldMkLst>
          <pc:docMk/>
          <pc:sldMk cId="746634923" sldId="330"/>
        </pc:sldMkLst>
      </pc:sldChg>
      <pc:sldChg chg="add">
        <pc:chgData name="May Olaug Horverak" userId="a7850010-3044-4b4d-9f15-38caa34ae48c" providerId="ADAL" clId="{EC025708-73D2-41F3-B3F2-4CB3B6023836}" dt="2020-05-05T14:04:04.221" v="382"/>
        <pc:sldMkLst>
          <pc:docMk/>
          <pc:sldMk cId="3450407638" sldId="331"/>
        </pc:sldMkLst>
      </pc:sldChg>
      <pc:sldChg chg="add ord">
        <pc:chgData name="May Olaug Horverak" userId="a7850010-3044-4b4d-9f15-38caa34ae48c" providerId="ADAL" clId="{EC025708-73D2-41F3-B3F2-4CB3B6023836}" dt="2020-05-05T14:12:40.989" v="396"/>
        <pc:sldMkLst>
          <pc:docMk/>
          <pc:sldMk cId="199836856" sldId="332"/>
        </pc:sldMkLst>
      </pc:sldChg>
      <pc:sldChg chg="add">
        <pc:chgData name="May Olaug Horverak" userId="a7850010-3044-4b4d-9f15-38caa34ae48c" providerId="ADAL" clId="{EC025708-73D2-41F3-B3F2-4CB3B6023836}" dt="2020-05-05T14:14:18.235" v="399"/>
        <pc:sldMkLst>
          <pc:docMk/>
          <pc:sldMk cId="1079791282" sldId="333"/>
        </pc:sldMkLst>
      </pc:sldChg>
    </pc:docChg>
  </pc:docChgLst>
  <pc:docChgLst>
    <pc:chgData name="May Olaug Horverak" userId="a7850010-3044-4b4d-9f15-38caa34ae48c" providerId="ADAL" clId="{95D7B90C-0170-4B2D-BFB7-B71506889EBC}"/>
    <pc:docChg chg="undo custSel addSld delSld modSld sldOrd">
      <pc:chgData name="May Olaug Horverak" userId="a7850010-3044-4b4d-9f15-38caa34ae48c" providerId="ADAL" clId="{95D7B90C-0170-4B2D-BFB7-B71506889EBC}" dt="2020-12-01T12:37:23.002" v="1716" actId="478"/>
      <pc:docMkLst>
        <pc:docMk/>
      </pc:docMkLst>
      <pc:sldChg chg="delSp mod delAnim">
        <pc:chgData name="May Olaug Horverak" userId="a7850010-3044-4b4d-9f15-38caa34ae48c" providerId="ADAL" clId="{95D7B90C-0170-4B2D-BFB7-B71506889EBC}" dt="2020-12-01T12:37:23.002" v="1716" actId="478"/>
        <pc:sldMkLst>
          <pc:docMk/>
          <pc:sldMk cId="1909454509" sldId="256"/>
        </pc:sldMkLst>
        <pc:picChg chg="del">
          <ac:chgData name="May Olaug Horverak" userId="a7850010-3044-4b4d-9f15-38caa34ae48c" providerId="ADAL" clId="{95D7B90C-0170-4B2D-BFB7-B71506889EBC}" dt="2020-12-01T12:37:23.002" v="1716" actId="478"/>
          <ac:picMkLst>
            <pc:docMk/>
            <pc:sldMk cId="1909454509" sldId="256"/>
            <ac:picMk id="8" creationId="{25086330-39C4-466C-AC75-241856D295F1}"/>
          </ac:picMkLst>
        </pc:picChg>
        <pc:picChg chg="del">
          <ac:chgData name="May Olaug Horverak" userId="a7850010-3044-4b4d-9f15-38caa34ae48c" providerId="ADAL" clId="{95D7B90C-0170-4B2D-BFB7-B71506889EBC}" dt="2020-12-01T12:35:34.673" v="1714" actId="478"/>
          <ac:picMkLst>
            <pc:docMk/>
            <pc:sldMk cId="1909454509" sldId="256"/>
            <ac:picMk id="8" creationId="{808A10B3-58A2-41C8-BE33-F27538551BC4}"/>
          </ac:picMkLst>
        </pc:picChg>
        <pc:picChg chg="del">
          <ac:chgData name="May Olaug Horverak" userId="a7850010-3044-4b4d-9f15-38caa34ae48c" providerId="ADAL" clId="{95D7B90C-0170-4B2D-BFB7-B71506889EBC}" dt="2020-12-01T12:32:46.635" v="1712" actId="478"/>
          <ac:picMkLst>
            <pc:docMk/>
            <pc:sldMk cId="1909454509" sldId="256"/>
            <ac:picMk id="9" creationId="{7B74AD05-D922-426C-ABF4-2C3D438A7601}"/>
          </ac:picMkLst>
        </pc:picChg>
        <pc:picChg chg="del">
          <ac:chgData name="May Olaug Horverak" userId="a7850010-3044-4b4d-9f15-38caa34ae48c" providerId="ADAL" clId="{95D7B90C-0170-4B2D-BFB7-B71506889EBC}" dt="2020-12-01T12:32:44.860" v="1711" actId="478"/>
          <ac:picMkLst>
            <pc:docMk/>
            <pc:sldMk cId="1909454509" sldId="256"/>
            <ac:picMk id="10" creationId="{A8CC83D0-841D-4A94-8128-3BF57DCA8E51}"/>
          </ac:picMkLst>
        </pc:picChg>
        <pc:picChg chg="del">
          <ac:chgData name="May Olaug Horverak" userId="a7850010-3044-4b4d-9f15-38caa34ae48c" providerId="ADAL" clId="{95D7B90C-0170-4B2D-BFB7-B71506889EBC}" dt="2020-12-01T12:35:33.212" v="1713" actId="478"/>
          <ac:picMkLst>
            <pc:docMk/>
            <pc:sldMk cId="1909454509" sldId="256"/>
            <ac:picMk id="11" creationId="{A4FF0082-6A10-4536-93BF-ED0F36F9FDDE}"/>
          </ac:picMkLst>
        </pc:picChg>
      </pc:sldChg>
      <pc:sldChg chg="delSp mod delAnim">
        <pc:chgData name="May Olaug Horverak" userId="a7850010-3044-4b4d-9f15-38caa34ae48c" providerId="ADAL" clId="{95D7B90C-0170-4B2D-BFB7-B71506889EBC}" dt="2020-12-01T12:36:03.008" v="1715" actId="478"/>
        <pc:sldMkLst>
          <pc:docMk/>
          <pc:sldMk cId="2447871296" sldId="293"/>
        </pc:sldMkLst>
        <pc:picChg chg="del">
          <ac:chgData name="May Olaug Horverak" userId="a7850010-3044-4b4d-9f15-38caa34ae48c" providerId="ADAL" clId="{95D7B90C-0170-4B2D-BFB7-B71506889EBC}" dt="2020-12-01T12:36:03.008" v="1715" actId="478"/>
          <ac:picMkLst>
            <pc:docMk/>
            <pc:sldMk cId="2447871296" sldId="293"/>
            <ac:picMk id="3" creationId="{84AB5431-F5B3-41C7-B2DD-D135BCB05843}"/>
          </ac:picMkLst>
        </pc:picChg>
      </pc:sldChg>
      <pc:sldChg chg="modSp">
        <pc:chgData name="May Olaug Horverak" userId="a7850010-3044-4b4d-9f15-38caa34ae48c" providerId="ADAL" clId="{95D7B90C-0170-4B2D-BFB7-B71506889EBC}" dt="2020-11-25T08:25:53.628" v="2" actId="403"/>
        <pc:sldMkLst>
          <pc:docMk/>
          <pc:sldMk cId="2584716926" sldId="301"/>
        </pc:sldMkLst>
        <pc:spChg chg="mod">
          <ac:chgData name="May Olaug Horverak" userId="a7850010-3044-4b4d-9f15-38caa34ae48c" providerId="ADAL" clId="{95D7B90C-0170-4B2D-BFB7-B71506889EBC}" dt="2020-11-25T08:25:53.628" v="2" actId="403"/>
          <ac:spMkLst>
            <pc:docMk/>
            <pc:sldMk cId="2584716926" sldId="301"/>
            <ac:spMk id="3" creationId="{2C73AF3E-026A-4696-B789-FF3AD502273A}"/>
          </ac:spMkLst>
        </pc:spChg>
      </pc:sldChg>
      <pc:sldChg chg="new del">
        <pc:chgData name="May Olaug Horverak" userId="a7850010-3044-4b4d-9f15-38caa34ae48c" providerId="ADAL" clId="{95D7B90C-0170-4B2D-BFB7-B71506889EBC}" dt="2020-11-25T08:25:59.121" v="4" actId="680"/>
        <pc:sldMkLst>
          <pc:docMk/>
          <pc:sldMk cId="2180300773" sldId="337"/>
        </pc:sldMkLst>
      </pc:sldChg>
      <pc:sldChg chg="modSp new mod modNotesTx">
        <pc:chgData name="May Olaug Horverak" userId="a7850010-3044-4b4d-9f15-38caa34ae48c" providerId="ADAL" clId="{95D7B90C-0170-4B2D-BFB7-B71506889EBC}" dt="2020-11-26T08:22:22.885" v="1546" actId="11"/>
        <pc:sldMkLst>
          <pc:docMk/>
          <pc:sldMk cId="3235146814" sldId="337"/>
        </pc:sldMkLst>
        <pc:spChg chg="mod">
          <ac:chgData name="May Olaug Horverak" userId="a7850010-3044-4b4d-9f15-38caa34ae48c" providerId="ADAL" clId="{95D7B90C-0170-4B2D-BFB7-B71506889EBC}" dt="2020-11-25T11:01:18.103" v="343" actId="20577"/>
          <ac:spMkLst>
            <pc:docMk/>
            <pc:sldMk cId="3235146814" sldId="337"/>
            <ac:spMk id="2" creationId="{962F144C-AFAB-4434-9845-5E806F7CFB98}"/>
          </ac:spMkLst>
        </pc:spChg>
        <pc:spChg chg="mod">
          <ac:chgData name="May Olaug Horverak" userId="a7850010-3044-4b4d-9f15-38caa34ae48c" providerId="ADAL" clId="{95D7B90C-0170-4B2D-BFB7-B71506889EBC}" dt="2020-11-26T08:22:22.885" v="1546" actId="11"/>
          <ac:spMkLst>
            <pc:docMk/>
            <pc:sldMk cId="3235146814" sldId="337"/>
            <ac:spMk id="3" creationId="{051F26C5-061D-489A-8DBF-4BB454DABB13}"/>
          </ac:spMkLst>
        </pc:spChg>
      </pc:sldChg>
      <pc:sldChg chg="new del">
        <pc:chgData name="May Olaug Horverak" userId="a7850010-3044-4b4d-9f15-38caa34ae48c" providerId="ADAL" clId="{95D7B90C-0170-4B2D-BFB7-B71506889EBC}" dt="2020-11-25T11:01:09.001" v="310" actId="680"/>
        <pc:sldMkLst>
          <pc:docMk/>
          <pc:sldMk cId="3734353890" sldId="337"/>
        </pc:sldMkLst>
      </pc:sldChg>
      <pc:sldChg chg="modSp new del mod ord">
        <pc:chgData name="May Olaug Horverak" userId="a7850010-3044-4b4d-9f15-38caa34ae48c" providerId="ADAL" clId="{95D7B90C-0170-4B2D-BFB7-B71506889EBC}" dt="2020-11-25T11:01:04.034" v="308" actId="47"/>
        <pc:sldMkLst>
          <pc:docMk/>
          <pc:sldMk cId="4239195164" sldId="337"/>
        </pc:sldMkLst>
        <pc:spChg chg="mod">
          <ac:chgData name="May Olaug Horverak" userId="a7850010-3044-4b4d-9f15-38caa34ae48c" providerId="ADAL" clId="{95D7B90C-0170-4B2D-BFB7-B71506889EBC}" dt="2020-11-25T08:30:21.105" v="134" actId="1076"/>
          <ac:spMkLst>
            <pc:docMk/>
            <pc:sldMk cId="4239195164" sldId="337"/>
            <ac:spMk id="2" creationId="{AFC8FA26-4538-4CB3-9D8C-EAC585BD4BF2}"/>
          </ac:spMkLst>
        </pc:spChg>
        <pc:spChg chg="mod">
          <ac:chgData name="May Olaug Horverak" userId="a7850010-3044-4b4d-9f15-38caa34ae48c" providerId="ADAL" clId="{95D7B90C-0170-4B2D-BFB7-B71506889EBC}" dt="2020-11-25T09:04:05.140" v="305" actId="20577"/>
          <ac:spMkLst>
            <pc:docMk/>
            <pc:sldMk cId="4239195164" sldId="337"/>
            <ac:spMk id="3" creationId="{5AF46000-E7F0-497C-B683-4A9554E75F8E}"/>
          </ac:spMkLst>
        </pc:spChg>
      </pc:sldChg>
      <pc:sldChg chg="modSp new del mod">
        <pc:chgData name="May Olaug Horverak" userId="a7850010-3044-4b4d-9f15-38caa34ae48c" providerId="ADAL" clId="{95D7B90C-0170-4B2D-BFB7-B71506889EBC}" dt="2020-11-26T08:14:00.558" v="1059" actId="47"/>
        <pc:sldMkLst>
          <pc:docMk/>
          <pc:sldMk cId="2106850408" sldId="338"/>
        </pc:sldMkLst>
        <pc:spChg chg="mod">
          <ac:chgData name="May Olaug Horverak" userId="a7850010-3044-4b4d-9f15-38caa34ae48c" providerId="ADAL" clId="{95D7B90C-0170-4B2D-BFB7-B71506889EBC}" dt="2020-11-26T08:13:20.921" v="1053" actId="21"/>
          <ac:spMkLst>
            <pc:docMk/>
            <pc:sldMk cId="2106850408" sldId="338"/>
            <ac:spMk id="2" creationId="{21F62274-C3E4-47DB-9E5D-B82537F78999}"/>
          </ac:spMkLst>
        </pc:spChg>
        <pc:spChg chg="mod">
          <ac:chgData name="May Olaug Horverak" userId="a7850010-3044-4b4d-9f15-38caa34ae48c" providerId="ADAL" clId="{95D7B90C-0170-4B2D-BFB7-B71506889EBC}" dt="2020-11-26T08:12:54.831" v="1049" actId="113"/>
          <ac:spMkLst>
            <pc:docMk/>
            <pc:sldMk cId="2106850408" sldId="338"/>
            <ac:spMk id="3" creationId="{A196A87D-B06B-4149-B6C4-62FAEABC65A2}"/>
          </ac:spMkLst>
        </pc:spChg>
      </pc:sldChg>
      <pc:sldChg chg="modSp new mod modNotesTx">
        <pc:chgData name="May Olaug Horverak" userId="a7850010-3044-4b4d-9f15-38caa34ae48c" providerId="ADAL" clId="{95D7B90C-0170-4B2D-BFB7-B71506889EBC}" dt="2020-11-26T08:24:16.199" v="1710" actId="20577"/>
        <pc:sldMkLst>
          <pc:docMk/>
          <pc:sldMk cId="1699288654" sldId="339"/>
        </pc:sldMkLst>
        <pc:spChg chg="mod">
          <ac:chgData name="May Olaug Horverak" userId="a7850010-3044-4b4d-9f15-38caa34ae48c" providerId="ADAL" clId="{95D7B90C-0170-4B2D-BFB7-B71506889EBC}" dt="2020-11-26T08:11:49.859" v="1031"/>
          <ac:spMkLst>
            <pc:docMk/>
            <pc:sldMk cId="1699288654" sldId="339"/>
            <ac:spMk id="2" creationId="{9B0E1EAB-2FE4-4343-A17B-CE7A62607310}"/>
          </ac:spMkLst>
        </pc:spChg>
        <pc:spChg chg="mod">
          <ac:chgData name="May Olaug Horverak" userId="a7850010-3044-4b4d-9f15-38caa34ae48c" providerId="ADAL" clId="{95D7B90C-0170-4B2D-BFB7-B71506889EBC}" dt="2020-11-26T08:23:00.440" v="1569" actId="20577"/>
          <ac:spMkLst>
            <pc:docMk/>
            <pc:sldMk cId="1699288654" sldId="339"/>
            <ac:spMk id="3" creationId="{C2D09861-EBA5-4484-8115-757CA0BD84BE}"/>
          </ac:spMkLst>
        </pc:spChg>
      </pc:sldChg>
      <pc:sldChg chg="modSp new mod modNotesTx">
        <pc:chgData name="May Olaug Horverak" userId="a7850010-3044-4b4d-9f15-38caa34ae48c" providerId="ADAL" clId="{95D7B90C-0170-4B2D-BFB7-B71506889EBC}" dt="2020-11-26T08:20:43.699" v="1500" actId="20577"/>
        <pc:sldMkLst>
          <pc:docMk/>
          <pc:sldMk cId="250522661" sldId="340"/>
        </pc:sldMkLst>
        <pc:spChg chg="mod">
          <ac:chgData name="May Olaug Horverak" userId="a7850010-3044-4b4d-9f15-38caa34ae48c" providerId="ADAL" clId="{95D7B90C-0170-4B2D-BFB7-B71506889EBC}" dt="2020-11-26T08:13:23.969" v="1054"/>
          <ac:spMkLst>
            <pc:docMk/>
            <pc:sldMk cId="250522661" sldId="340"/>
            <ac:spMk id="2" creationId="{5325764C-EC95-4F69-820F-603651697CEC}"/>
          </ac:spMkLst>
        </pc:spChg>
        <pc:spChg chg="mod">
          <ac:chgData name="May Olaug Horverak" userId="a7850010-3044-4b4d-9f15-38caa34ae48c" providerId="ADAL" clId="{95D7B90C-0170-4B2D-BFB7-B71506889EBC}" dt="2020-11-26T08:16:27.757" v="1206" actId="1076"/>
          <ac:spMkLst>
            <pc:docMk/>
            <pc:sldMk cId="250522661" sldId="340"/>
            <ac:spMk id="3" creationId="{0CFA8D62-6AFE-44B8-88C9-FBD9CD464846}"/>
          </ac:spMkLst>
        </pc:spChg>
        <pc:spChg chg="mod">
          <ac:chgData name="May Olaug Horverak" userId="a7850010-3044-4b4d-9f15-38caa34ae48c" providerId="ADAL" clId="{95D7B90C-0170-4B2D-BFB7-B71506889EBC}" dt="2020-11-26T08:18:18.013" v="1247" actId="14100"/>
          <ac:spMkLst>
            <pc:docMk/>
            <pc:sldMk cId="250522661" sldId="340"/>
            <ac:spMk id="4" creationId="{2CA255F6-FF26-4112-AEBC-DD14FB7F07AE}"/>
          </ac:spMkLst>
        </pc:spChg>
        <pc:spChg chg="mod">
          <ac:chgData name="May Olaug Horverak" userId="a7850010-3044-4b4d-9f15-38caa34ae48c" providerId="ADAL" clId="{95D7B90C-0170-4B2D-BFB7-B71506889EBC}" dt="2020-11-26T08:16:48.802" v="1212" actId="1076"/>
          <ac:spMkLst>
            <pc:docMk/>
            <pc:sldMk cId="250522661" sldId="340"/>
            <ac:spMk id="5" creationId="{6B60D0A4-0221-4AB4-B223-DA016A9C7A28}"/>
          </ac:spMkLst>
        </pc:spChg>
        <pc:spChg chg="mod">
          <ac:chgData name="May Olaug Horverak" userId="a7850010-3044-4b4d-9f15-38caa34ae48c" providerId="ADAL" clId="{95D7B90C-0170-4B2D-BFB7-B71506889EBC}" dt="2020-11-26T08:18:10.756" v="1246" actId="20577"/>
          <ac:spMkLst>
            <pc:docMk/>
            <pc:sldMk cId="250522661" sldId="340"/>
            <ac:spMk id="6" creationId="{D4BCBFF5-CB37-4CFA-A5AD-91E9D77EAF61}"/>
          </ac:spMkLst>
        </pc:spChg>
      </pc:sldChg>
      <pc:sldChg chg="new del">
        <pc:chgData name="May Olaug Horverak" userId="a7850010-3044-4b4d-9f15-38caa34ae48c" providerId="ADAL" clId="{95D7B90C-0170-4B2D-BFB7-B71506889EBC}" dt="2020-11-26T08:13:08.156" v="1051" actId="680"/>
        <pc:sldMkLst>
          <pc:docMk/>
          <pc:sldMk cId="2663380795"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11.12.2020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amm.uia.n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presentasjon av en femtrinnsmetode for systematisk arbeid med mestring og motivasjon i voksenopplæring, en metode som har deltakeren i sentrum.</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3: Er det noe som hindrer deg i å ha det godt og å gjøre det som er viktig for deg?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Hindringer</a:t>
            </a:r>
            <a:r>
              <a:rPr lang="nb-NO" baseline="0" dirty="0"/>
              <a:t> kan inkludere forhold både på skolen, i fritida og hjemme. </a:t>
            </a:r>
            <a:r>
              <a:rPr lang="nb-NO" dirty="0"/>
              <a:t>Dette kan være for eksempel språk, at familien er langt borte eller helseproblemer. </a:t>
            </a:r>
            <a:r>
              <a:rPr lang="nb-NO" baseline="0" dirty="0"/>
              <a:t>Dersom for eksempel svaret på spørsmål 1 var «god helse», så kan en hindring være om en har en brukket fot eller har andre plager, dersom utdanning og jobb er viktig, kan for eksempel språket være et hinder.</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Økt</a:t>
            </a:r>
            <a:r>
              <a:rPr lang="nb-NO" baseline="0" dirty="0"/>
              <a:t> 1 avsluttes med en kort oppsummering av de tre første trinnene og innsamling av notater. I økt 2 ser vi på hva som er typiske svar for de tre punktene: Hva er viktig for oss, hva er vi gode på, og hva kan vi gjøre hvis noe er vanskelig? Det er viktig å minne oss selv om hva vi er gode på og hva som er bra med oss, for det gjør at vi blir motiverte til å gjøre mer av det som er positivt.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oppsummeres det dere skrev i forrige økt om hva som er viktig for dere, hva som er bra og hva som er vanskelig.</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4334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Etter klassediskjoner om hva en kan gjøre for å få det bra og håndtere hindringer svarer dere skriftlig på følgende spørsmål som utgjør trinn 4 og 5 i metoden: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4: Hva vil du ha fokus på å gjøre noe med de neste ukene?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5: Hvordan skal du konkret gjennomføre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På spørsmål 5 lager dere en gjennomføringsavtale for dere selv om noe dere skal gjøre. Denne bør være så konkret som mulig. Dersom dere skal ha fokus på å lære flere norske ord, kan dere for eksempel gjøre en avtale med dere selv om å øve på 5 nye ord hver dag ved å skrive en liste over ordene og henge på kjøleskapet, og øve 15 minutter hver dag. Dersom dere vil ha fokus på å få flere norske venner, kan dere for eksempel gjøre en avtale med dere selv om at dere skal bli med i en aktivitet som en strikkeklubb, eller at dere skal ringe på hos naboen. Skal dere ha fokus på helse kan dere for eksempel gjøre en avtale med dere selv om å jogge eller gå en tur 30 minutter hver dag eller annenhver dag.</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økt tre ser vi på ulike avtaler som ble skrevet forrige gang. Vi nevner ikke navn, hvem som har skrevet hva, men vi ser på noen eksempler.</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411573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ser en på ulike gjennomføringsavtaler, og klassen diskuterer om det er andre ting en også kan gjøre, og foreslår mulige endringer i planer. Dere ser så på deres egen plan og vurderer: Klarte jeg å følge min egen avtale? Hva kan jeg gjøre bedre? Vil jeg velge et nytt fokusområde, eller fortsette med det samme?</a:t>
            </a:r>
          </a:p>
          <a:p>
            <a:r>
              <a:rPr lang="nb-NO" dirty="0"/>
              <a:t>Det kan være nyttig å tenke på trappa igjen, med de store og de små trinnene. Er mine trinn passelige, eller må jeg justere dem? Hva kan jeg gjøre </a:t>
            </a:r>
            <a:r>
              <a:rPr lang="nb-NO" b="0" baseline="0" dirty="0"/>
              <a:t>mer av, mindre av eller kanskje helt annerledes? Trinnene må ikke være så store at en gir opp.</a:t>
            </a: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4 og 5 gjentas, og dere svarer på spørsmålene: Hva vil du ha fokus på å gjøre noe med de neste ukene og hvordan skal du konkret gjennomføre det. Kanskje er det også noe som er felles for klassen og som hele klassen ønsker et fokus på og lage en gjennomføringsavtale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Refleksjoner fra arbeid med motivasjonsmetoden kan tas med inn i samarbeid med flyktningetjenesten/NAV for å skrive og justere personlige planer for fremtiden. Det kan være nyttig for deg selv, for å huske hva du er god på og hva du har klart gjennom arbeid med metoden, og det kan være nyttig for den du snakker med å få innblikk i hvem du er, hva du er god på og hva som oppleves som vanskelig. Dette kan gjøre det lettere å lage en individuell plan som </a:t>
            </a:r>
            <a:r>
              <a:rPr lang="nb-NO" b="1" dirty="0"/>
              <a:t>du </a:t>
            </a:r>
            <a:r>
              <a:rPr lang="nb-NO" dirty="0"/>
              <a:t>opplever at passer for </a:t>
            </a:r>
            <a:r>
              <a:rPr lang="nb-NO" b="1" dirty="0"/>
              <a:t>deg</a:t>
            </a:r>
            <a:r>
              <a:rPr lang="nb-NO" dirty="0"/>
              <a:t>.</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23835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Prosjektet </a:t>
            </a:r>
            <a:r>
              <a:rPr lang="nb-NO" sz="1600" i="1" dirty="0"/>
              <a:t>Deltakeren i sentrum</a:t>
            </a:r>
            <a:br>
              <a:rPr lang="nb-NO" sz="1600" i="1" dirty="0"/>
            </a:br>
            <a:r>
              <a:rPr lang="nb-NO" sz="1600" i="1" dirty="0"/>
              <a:t>- økt brukermedvirkning i arbeid med individuell plan </a:t>
            </a:r>
            <a:r>
              <a:rPr lang="nb-NO" sz="1600" dirty="0"/>
              <a:t>er støttet av </a:t>
            </a:r>
            <a:r>
              <a:rPr lang="nb-NO" sz="1600" dirty="0" err="1"/>
              <a:t>IMDi</a:t>
            </a:r>
            <a:r>
              <a:rPr lang="nb-NO" sz="1600" dirty="0"/>
              <a:t> – Integrerings- og </a:t>
            </a:r>
            <a:r>
              <a:rPr lang="nb-NO" sz="1600" dirty="0" err="1"/>
              <a:t>Mangfoldsdirektoratet</a:t>
            </a:r>
            <a:r>
              <a:rPr lang="nb-NO" sz="1600" dirty="0"/>
              <a:t>. Prosjektet er utviklet i et samarbeid mellom May Olaug Horverak, rektor ved Birkenes Læringssenter, Maria Bjerke Dalene, leder av Birkenes flyktningetjeneste og Kedir Diary, miljøarbeider ved Lillesand voksenopplæring, med god støtte fra andre ansatte i organisasjonene våre.</a:t>
            </a:r>
            <a:br>
              <a:rPr lang="nb-NO" sz="1600" dirty="0"/>
            </a:br>
            <a:br>
              <a:rPr lang="nb-NO" sz="1600" dirty="0"/>
            </a:br>
            <a:r>
              <a:rPr lang="nb-NO" sz="1200" dirty="0"/>
              <a:t>Dette er en videreføring av prosjektet SAMM – Systematisk Arbeid med Mestring og Motivasjon støttet av Helsedirektoratet, Agder fylkeskommune, </a:t>
            </a:r>
            <a:r>
              <a:rPr lang="nb-NO" sz="1200" dirty="0" err="1"/>
              <a:t>UiA</a:t>
            </a:r>
            <a:r>
              <a:rPr lang="nb-NO" sz="1200" dirty="0"/>
              <a:t> og ABUP Sørlandet Sykehus. Femtrinnsmetoden og fokusmodellen i SAMM er utviklet i et samarbeid mellom </a:t>
            </a:r>
          </a:p>
          <a:p>
            <a:r>
              <a:rPr lang="nb-NO" sz="1200" dirty="0"/>
              <a:t>lektor Gerd Martina Langeland ved Lillesand videregående skole, som også er prosjektleder i SAMM i videregående skole, </a:t>
            </a:r>
          </a:p>
          <a:p>
            <a:r>
              <a:rPr lang="nb-NO" sz="1200" dirty="0"/>
              <a:t>rektor ved Birkenes Læringssenter May Olaug Horverak, som også er forsker og prosjektleder i SAMM i grunnskole og voksenopplæring, </a:t>
            </a:r>
          </a:p>
          <a:p>
            <a:r>
              <a:rPr lang="nb-NO" sz="1200" dirty="0"/>
              <a:t>psykolog John Petter Fagerhaug og </a:t>
            </a:r>
          </a:p>
          <a:p>
            <a:r>
              <a:rPr lang="nb-NO" sz="1200" dirty="0"/>
              <a:t>klinisk vernepleier Karianne Rosef. </a:t>
            </a:r>
          </a:p>
          <a:p>
            <a:r>
              <a:rPr lang="nb-NO" sz="1200" dirty="0"/>
              <a:t>Mer informasjon og materiale finner dere på websiden </a:t>
            </a:r>
            <a:r>
              <a:rPr lang="nb-NO" sz="1200" dirty="0">
                <a:hlinkClick r:id="rId3">
                  <a:extLst>
                    <a:ext uri="{A12FA001-AC4F-418D-AE19-62706E023703}">
                      <ahyp:hlinkClr xmlns:ahyp="http://schemas.microsoft.com/office/drawing/2018/hyperlinkcolor" val="tx"/>
                    </a:ext>
                  </a:extLst>
                </a:hlinkClick>
              </a:rPr>
              <a:t>https://samm.uia.no/</a:t>
            </a:r>
            <a:r>
              <a:rPr lang="nb-NO" sz="120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som kommer til et nytt land og en ny kultur strever både med å lære språk og å mestre livet på det nye stedet.</a:t>
            </a:r>
            <a:r>
              <a:rPr lang="nb-NO" baseline="0" dirty="0"/>
              <a:t> D</a:t>
            </a:r>
            <a:r>
              <a:rPr lang="nb-NO" dirty="0"/>
              <a:t>erfor vil vi bruke litt tid på en metode som handler om nettopp dette, hvordan en kan jobbe for å lykkes med å mestre både det å lære og livet generelt. Vi kan sammenligne livet med det å gå i fjellet. Noen ganger kan det virke vanskelig å nå toppen, og noen ganger kan en ikke klatre rett opp, så</a:t>
            </a:r>
            <a:r>
              <a:rPr lang="nb-NO" baseline="0" dirty="0"/>
              <a:t> en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en ønsker, hva som er viktig, hva som allerede er bra, hva som er vanskelig og hva en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Metoden vi skal bruke nå har fem trinn, og det å bruke denne metoden er nesten som å gå opp en trapp. Hvem har ansvar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Det</a:t>
            </a:r>
            <a:r>
              <a:rPr lang="nb-NO" baseline="0" dirty="0"/>
              <a:t> er viktig å ta</a:t>
            </a:r>
            <a:r>
              <a:rPr lang="nb-NO" dirty="0"/>
              <a:t> små skritt, og når dere klarer å lykkes med en og en ting, kan</a:t>
            </a:r>
            <a:r>
              <a:rPr lang="nb-NO" baseline="0" dirty="0"/>
              <a:t> dere oppleve at dere</a:t>
            </a:r>
            <a:r>
              <a:rPr lang="nb-NO" dirty="0"/>
              <a:t> ønsker å få til enda mer. Dette</a:t>
            </a:r>
            <a:r>
              <a:rPr lang="nb-NO" baseline="0" dirty="0"/>
              <a:t> kan skape økt motivasjon fordi dere henter den fram i DERE SELV</a:t>
            </a:r>
            <a:r>
              <a:rPr lang="nb-NO" dirty="0"/>
              <a:t> gjennom å</a:t>
            </a:r>
            <a:r>
              <a:rPr lang="nb-NO" baseline="0" dirty="0"/>
              <a:t> </a:t>
            </a:r>
            <a:r>
              <a:rPr lang="nb-NO" dirty="0"/>
              <a:t>jobbe med det som er viktig for hver</a:t>
            </a:r>
            <a:r>
              <a:rPr lang="nb-NO" baseline="0" dirty="0"/>
              <a:t> enkelt av dere</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vanskeligheter i livet, og noen av dem kan virke veldig store. Noen ganger kan en føle at det å ta neste skritt føles som å klatre opp et altfor stort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noe i livet oppleves som altfor vanskelig og nærmest umulig, så er det lurt å se rundt seg om det er noen i omgivelsene som kan hjelpe. Akkurat som når en driver med fjellklatring, så trenger en noen ganger støtte for å komme gjennom noe som er spesielt vanskelig. Ofte er det noen rundt en kan spørre, kanskje familie, venner, lærere, noen fra flyktningetjenesten eller lege, de kan for eksempel hjelpe med råd og veiledning, men selve klatringen eller handlingen må en stort sett gjøre selv.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Målet</a:t>
            </a:r>
            <a:r>
              <a:rPr lang="en-US" dirty="0"/>
              <a:t> med </a:t>
            </a:r>
            <a:r>
              <a:rPr lang="en-US" dirty="0" err="1"/>
              <a:t>arbeidet</a:t>
            </a:r>
            <a:r>
              <a:rPr lang="en-US" dirty="0"/>
              <a:t> med </a:t>
            </a:r>
            <a:r>
              <a:rPr lang="en-US" dirty="0" err="1"/>
              <a:t>motivasjonsmetoden</a:t>
            </a:r>
            <a:r>
              <a:rPr lang="en-US" dirty="0"/>
              <a:t> </a:t>
            </a:r>
            <a:r>
              <a:rPr lang="en-US" dirty="0" err="1"/>
              <a:t>er</a:t>
            </a:r>
            <a:r>
              <a:rPr lang="en-US" dirty="0"/>
              <a:t> at </a:t>
            </a:r>
            <a:r>
              <a:rPr lang="en-US" dirty="0" err="1"/>
              <a:t>dere</a:t>
            </a:r>
            <a:r>
              <a:rPr lang="en-US" dirty="0"/>
              <a:t> </a:t>
            </a:r>
            <a:r>
              <a:rPr lang="en-US" dirty="0" err="1"/>
              <a:t>skal</a:t>
            </a:r>
            <a:r>
              <a:rPr lang="en-US" dirty="0"/>
              <a:t> </a:t>
            </a:r>
            <a:r>
              <a:rPr lang="en-US" dirty="0" err="1"/>
              <a:t>identifisere</a:t>
            </a:r>
            <a:r>
              <a:rPr lang="en-US" dirty="0"/>
              <a:t> </a:t>
            </a:r>
            <a:r>
              <a:rPr lang="en-US" dirty="0" err="1"/>
              <a:t>hva</a:t>
            </a:r>
            <a:r>
              <a:rPr lang="en-US" dirty="0"/>
              <a:t> </a:t>
            </a:r>
            <a:r>
              <a:rPr lang="en-US" dirty="0" err="1"/>
              <a:t>som</a:t>
            </a:r>
            <a:r>
              <a:rPr lang="en-US" dirty="0"/>
              <a:t> </a:t>
            </a:r>
            <a:r>
              <a:rPr lang="en-US" dirty="0" err="1"/>
              <a:t>er</a:t>
            </a:r>
            <a:r>
              <a:rPr lang="en-US" dirty="0"/>
              <a:t> </a:t>
            </a:r>
            <a:r>
              <a:rPr lang="en-US" dirty="0" err="1"/>
              <a:t>viktig</a:t>
            </a:r>
            <a:r>
              <a:rPr lang="en-US" dirty="0"/>
              <a:t> i </a:t>
            </a:r>
            <a:r>
              <a:rPr lang="en-US" dirty="0" err="1"/>
              <a:t>deres</a:t>
            </a:r>
            <a:r>
              <a:rPr lang="en-US" dirty="0"/>
              <a:t> </a:t>
            </a:r>
            <a:r>
              <a:rPr lang="en-US" dirty="0" err="1"/>
              <a:t>egne</a:t>
            </a:r>
            <a:r>
              <a:rPr lang="en-US" dirty="0"/>
              <a:t> liv, </a:t>
            </a:r>
            <a:r>
              <a:rPr lang="en-US" dirty="0" err="1"/>
              <a:t>hindringer</a:t>
            </a:r>
            <a:r>
              <a:rPr lang="en-US" dirty="0"/>
              <a:t> </a:t>
            </a:r>
            <a:r>
              <a:rPr lang="en-US" dirty="0" err="1"/>
              <a:t>dere</a:t>
            </a:r>
            <a:r>
              <a:rPr lang="en-US" dirty="0"/>
              <a:t> </a:t>
            </a:r>
            <a:r>
              <a:rPr lang="en-US" dirty="0" err="1"/>
              <a:t>møter</a:t>
            </a:r>
            <a:r>
              <a:rPr lang="en-US" dirty="0"/>
              <a:t> </a:t>
            </a:r>
            <a:r>
              <a:rPr lang="en-US" dirty="0" err="1"/>
              <a:t>og</a:t>
            </a:r>
            <a:r>
              <a:rPr lang="en-US" dirty="0"/>
              <a:t> at </a:t>
            </a:r>
            <a:r>
              <a:rPr lang="en-US" dirty="0" err="1"/>
              <a:t>dere</a:t>
            </a:r>
            <a:r>
              <a:rPr lang="en-US" dirty="0"/>
              <a:t> </a:t>
            </a:r>
            <a:r>
              <a:rPr lang="en-US" dirty="0" err="1"/>
              <a:t>finner</a:t>
            </a:r>
            <a:r>
              <a:rPr lang="en-US" dirty="0"/>
              <a:t> </a:t>
            </a:r>
            <a:r>
              <a:rPr lang="en-US" dirty="0" err="1"/>
              <a:t>løsninger</a:t>
            </a:r>
            <a:r>
              <a:rPr lang="en-US" dirty="0"/>
              <a:t> i </a:t>
            </a:r>
            <a:r>
              <a:rPr lang="en-US" dirty="0" err="1"/>
              <a:t>livet</a:t>
            </a:r>
            <a:r>
              <a:rPr lang="en-US" dirty="0"/>
              <a:t> </a:t>
            </a:r>
            <a:r>
              <a:rPr lang="en-US" dirty="0" err="1"/>
              <a:t>og</a:t>
            </a:r>
            <a:r>
              <a:rPr lang="en-US" dirty="0"/>
              <a:t> tar </a:t>
            </a:r>
            <a:r>
              <a:rPr lang="en-US" dirty="0" err="1"/>
              <a:t>ansvar</a:t>
            </a:r>
            <a:r>
              <a:rPr lang="en-US" dirty="0"/>
              <a:t> for </a:t>
            </a:r>
            <a:r>
              <a:rPr lang="en-US" dirty="0" err="1"/>
              <a:t>egen</a:t>
            </a:r>
            <a:r>
              <a:rPr lang="en-US" dirty="0"/>
              <a:t> </a:t>
            </a:r>
            <a:r>
              <a:rPr lang="en-US" dirty="0" err="1"/>
              <a:t>læring</a:t>
            </a:r>
            <a:r>
              <a:rPr lang="en-US"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de</a:t>
            </a:r>
            <a:r>
              <a:rPr lang="nb-NO" baseline="0" dirty="0"/>
              <a:t> første trinnene i metoden, og vi har allerede snakket litt om hva disse spørsmålene handler om. Hva er viktig for at du skal ha det godt på skolen og i fritida? Hva er du god på, og hva er du allerede fornøyd med i livet ditt? Dette kan vi kalle suksessfaktorer. Er det noe som hindrer deg i å ha det godt og å gjøre det som er viktig for deg? Bildet her viser hva en hindring er. Her ser vi en vei hvor mange stein har falt ned og blokkert veien. Alle disse steinene utgjør en hindring. Kanskje har du det også slik at der er «steiner» i livet, noe som gjør det vanskelig for deg å komme frem, og få til det du ønsker. Dette er hindringer.</a:t>
            </a:r>
          </a:p>
          <a:p>
            <a:r>
              <a:rPr lang="nb-NO" baseline="0" dirty="0"/>
              <a:t>Når vi jobber med metoden i klassen får alle elevene en egen loggbok for å svare på spørsmål, ett og ett, individuelt uten å snakke med hverandre.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0" dirty="0"/>
              <a:t>Trinn 1: Hva er </a:t>
            </a:r>
            <a:r>
              <a:rPr lang="nb-NO" sz="1200" b="0" dirty="0">
                <a:solidFill>
                  <a:srgbClr val="FF0000"/>
                </a:solidFill>
              </a:rPr>
              <a:t>viktig</a:t>
            </a:r>
            <a:r>
              <a:rPr lang="nb-NO" sz="1200" b="0" dirty="0"/>
              <a:t> for at du skal ha det godt på </a:t>
            </a:r>
            <a:r>
              <a:rPr lang="nb-NO" sz="1200" b="0" dirty="0">
                <a:solidFill>
                  <a:srgbClr val="0070C0"/>
                </a:solidFill>
              </a:rPr>
              <a:t>skolen</a:t>
            </a:r>
            <a:r>
              <a:rPr lang="nb-NO" sz="1200" b="0" dirty="0"/>
              <a:t> og i </a:t>
            </a:r>
            <a:r>
              <a:rPr lang="nb-NO" sz="1200" b="0" dirty="0">
                <a:solidFill>
                  <a:srgbClr val="00B050"/>
                </a:solidFill>
              </a:rPr>
              <a:t>fritida</a:t>
            </a:r>
            <a:r>
              <a:rPr lang="nb-NO" sz="1200" b="0" dirty="0"/>
              <a:t>?</a:t>
            </a:r>
          </a:p>
          <a:p>
            <a:r>
              <a:rPr lang="nb-NO" dirty="0"/>
              <a:t>Dette kan være faktorer som helse, familie, venner, og det kan være å få en utdanning eller en god jobb. Det kan være flere ting som er viktig i livet.</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2: Hva er du god på, og hva er du fornøyd med i livet ditt?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Skriv om ferdigheter på skole og i fritid, fine egenskaper og gode sider ved dere selv og livet deres. </a:t>
            </a:r>
            <a:r>
              <a:rPr lang="nb-NO" b="0" baseline="0" dirty="0"/>
              <a:t>Det er viktig at vi ikke sammenligner oss med andre når vi skal se hva vi er fornøyd med og gode på. N</a:t>
            </a:r>
            <a:r>
              <a:rPr lang="nb-NO" baseline="0" dirty="0"/>
              <a:t>år vi klarer å se det som er bra, blir vi ofte gladere og mer motiverte.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May Olaug Horverak &amp; Gerd Martina Langeland</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61ABE79-CB3E-4EBC-8077-AC337CD14F07}" type="datetime1">
              <a:rPr lang="nb-NO" smtClean="0"/>
              <a:t>11.12.2020</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79D58C6E-8952-4C80-8B6C-FC5417199ABE}" type="datetime1">
              <a:rPr lang="nb-NO" smtClean="0"/>
              <a:t>11.12.2020</a:t>
            </a:fld>
            <a:endParaRPr lang="nb-NO"/>
          </a:p>
        </p:txBody>
      </p:sp>
      <p:sp>
        <p:nvSpPr>
          <p:cNvPr id="4" name="Footer Placeholder 3"/>
          <p:cNvSpPr>
            <a:spLocks noGrp="1"/>
          </p:cNvSpPr>
          <p:nvPr>
            <p:ph type="ftr" sz="quarter" idx="11"/>
          </p:nvPr>
        </p:nvSpPr>
        <p:spPr/>
        <p:txBody>
          <a:bodyPr/>
          <a:lstStyle/>
          <a:p>
            <a:r>
              <a:rPr lang="en-US"/>
              <a:t>Copyright: May Olaug Horverak &amp; Gerd Martina Langeland</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BE6A2-7A27-4588-AD7E-E0D265E180B9}" type="datetime1">
              <a:rPr lang="nb-NO" smtClean="0"/>
              <a:t>11.12.2020</a:t>
            </a:fld>
            <a:endParaRPr lang="nb-NO"/>
          </a:p>
        </p:txBody>
      </p:sp>
      <p:sp>
        <p:nvSpPr>
          <p:cNvPr id="3" name="Footer Placeholder 2"/>
          <p:cNvSpPr>
            <a:spLocks noGrp="1"/>
          </p:cNvSpPr>
          <p:nvPr>
            <p:ph type="ftr" sz="quarter" idx="11"/>
          </p:nvPr>
        </p:nvSpPr>
        <p:spPr/>
        <p:txBody>
          <a:bodyPr/>
          <a:lstStyle/>
          <a:p>
            <a:r>
              <a:rPr lang="en-US"/>
              <a:t>Copyright: May Olaug Horverak &amp; Gerd Martina Langeland</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C7DFE231-8C30-482E-A547-62C7E90DE671}" type="datetime1">
              <a:rPr lang="nb-NO" smtClean="0"/>
              <a:t>11.12.2020</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FDAEF45D-2B59-4A4F-8CCC-BB36AB86F471}" type="datetime1">
              <a:rPr lang="nb-NO" smtClean="0"/>
              <a:t>11.12.2020</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8D72632D-F0F3-4DEB-9D64-416B2DFA699D}" type="datetime1">
              <a:rPr lang="nb-NO" smtClean="0"/>
              <a:t>11.12.2020</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221345B2-8AB9-45AF-8FF0-D9560789F6E0}" type="datetime1">
              <a:rPr lang="nb-NO" smtClean="0"/>
              <a:t>11.12.2020</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EF351F1D-7F9B-4195-8F84-AEBD105C9CDC}" type="datetime1">
              <a:rPr lang="nb-NO" smtClean="0"/>
              <a:t>11.12.2020</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75C4A090-8512-4BA7-A667-8D7B5209947C}" type="datetime1">
              <a:rPr lang="nb-NO" smtClean="0"/>
              <a:t>11.12.2020</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FC8D1D5-9D80-43BE-BF6C-4A2B49482C6F}" type="datetime1">
              <a:rPr lang="nb-NO" smtClean="0"/>
              <a:t>11.12.2020</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A770985B-716D-44B4-B83A-A48E37763BD3}" type="datetime1">
              <a:rPr lang="nb-NO" smtClean="0"/>
              <a:t>11.12.2020</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49FFFCBC-1187-4893-A876-74A4737379C3}" type="datetime1">
              <a:rPr lang="nb-NO" smtClean="0"/>
              <a:t>11.12.2020</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8759222F-8A10-425B-8DF8-F3EFE6F6BC80}" type="datetime1">
              <a:rPr lang="nb-NO" smtClean="0"/>
              <a:t>11.12.2020</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1BCA5AE2-2FF1-4759-A37B-03151EBA398C}" type="datetime1">
              <a:rPr lang="nb-NO" smtClean="0"/>
              <a:t>11.12.2020</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667C290-81CF-46F3-BE96-B0976170A047}" type="datetime1">
              <a:rPr lang="nb-NO" smtClean="0"/>
              <a:t>11.12.2020</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627D8AB1-6EC3-4D20-A76C-255972B98F4F}" type="datetime1">
              <a:rPr lang="nb-NO" smtClean="0"/>
              <a:t>11.12.2020</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F059D0B2-55DA-410A-8CEC-A36CC495ABE8}" type="datetime1">
              <a:rPr lang="nb-NO" smtClean="0"/>
              <a:t>11.12.2020</a:t>
            </a:fld>
            <a:endParaRPr lang="nb-NO"/>
          </a:p>
        </p:txBody>
      </p:sp>
      <p:sp>
        <p:nvSpPr>
          <p:cNvPr id="8" name="Footer Placeholder 7"/>
          <p:cNvSpPr>
            <a:spLocks noGrp="1"/>
          </p:cNvSpPr>
          <p:nvPr>
            <p:ph type="ftr" sz="quarter" idx="11"/>
          </p:nvPr>
        </p:nvSpPr>
        <p:spPr/>
        <p:txBody>
          <a:bodyPr/>
          <a:lstStyle/>
          <a:p>
            <a:r>
              <a:rPr lang="en-US"/>
              <a:t>Copyright: May Olaug Horverak &amp; Gerd Martina Langeland</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4B8EB91F-F991-4B1C-86F4-05DCA53989A7}" type="datetime1">
              <a:rPr lang="nb-NO" smtClean="0"/>
              <a:t>11.12.2020</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May Olaug Horverak &amp; Gerd Martina Langeland</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m4a"/><Relationship Id="rId7" Type="http://schemas.openxmlformats.org/officeDocument/2006/relationships/image" Target="../media/image1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7.xml"/><Relationship Id="rId5" Type="http://schemas.openxmlformats.org/officeDocument/2006/relationships/slideLayout" Target="../slideLayouts/slideLayout8.xml"/><Relationship Id="rId4" Type="http://schemas.openxmlformats.org/officeDocument/2006/relationships/audio" Target="../media/media18.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hyperlink" Target="https://samm.uia.no/"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DELTAKEREN I SENTRUIM</a:t>
            </a:r>
            <a:br>
              <a:rPr lang="nb-NO" sz="4800" dirty="0"/>
            </a:br>
            <a:br>
              <a:rPr lang="nb-NO" sz="4800" dirty="0"/>
            </a:br>
            <a:r>
              <a:rPr lang="nb-NO" sz="4800" dirty="0"/>
              <a:t>Systematisk Arbeid med </a:t>
            </a:r>
            <a:br>
              <a:rPr lang="nb-NO" sz="4800" dirty="0"/>
            </a:br>
            <a:r>
              <a:rPr lang="nb-NO" sz="4800" dirty="0"/>
              <a:t>Mestring og Motivasjon </a:t>
            </a:r>
            <a:br>
              <a:rPr lang="nb-NO" sz="4800" dirty="0"/>
            </a:br>
            <a:r>
              <a:rPr lang="nb-NO" sz="4800" dirty="0"/>
              <a:t>i voksenopplæring</a:t>
            </a:r>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47871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Er det noe som </a:t>
            </a:r>
          </a:p>
          <a:p>
            <a:pPr marL="0" indent="0">
              <a:buNone/>
            </a:pPr>
            <a:r>
              <a:rPr lang="nb-NO" sz="5400" b="1" dirty="0">
                <a:solidFill>
                  <a:srgbClr val="FF0000"/>
                </a:solidFill>
              </a:rPr>
              <a:t>hindrer deg i å ha det godt </a:t>
            </a:r>
          </a:p>
          <a:p>
            <a:pPr marL="0" indent="0">
              <a:buNone/>
            </a:pPr>
            <a:r>
              <a:rPr lang="nb-NO" sz="5400" b="1" dirty="0"/>
              <a:t>og å gjøre det som er viktig</a:t>
            </a:r>
          </a:p>
          <a:p>
            <a:pPr marL="0" indent="0">
              <a:buNone/>
            </a:pPr>
            <a:r>
              <a:rPr lang="nb-NO" sz="5400" b="1" dirty="0"/>
              <a:t>for deg?</a:t>
            </a:r>
          </a:p>
        </p:txBody>
      </p:sp>
      <p:sp>
        <p:nvSpPr>
          <p:cNvPr id="4" name="Plassholder for bunntekst 3"/>
          <p:cNvSpPr>
            <a:spLocks noGrp="1"/>
          </p:cNvSpPr>
          <p:nvPr>
            <p:ph type="ftr" sz="quarter" idx="11"/>
          </p:nvPr>
        </p:nvSpPr>
        <p:spPr/>
        <p:txBody>
          <a:bodyPr/>
          <a:lstStyle/>
          <a:p>
            <a:r>
              <a:rPr lang="nb-NO"/>
              <a:t>Copyright: May Olaug Horverak &amp; Gerd Martina Langeland</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3205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NESTE GANG:</a:t>
            </a:r>
          </a:p>
        </p:txBody>
      </p:sp>
      <p:sp>
        <p:nvSpPr>
          <p:cNvPr id="3" name="Plassholder for innhold 2"/>
          <p:cNvSpPr>
            <a:spLocks noGrp="1"/>
          </p:cNvSpPr>
          <p:nvPr>
            <p:ph idx="1"/>
          </p:nvPr>
        </p:nvSpPr>
        <p:spPr/>
        <p:txBody>
          <a:bodyPr>
            <a:normAutofit lnSpcReduction="10000"/>
          </a:bodyPr>
          <a:lstStyle/>
          <a:p>
            <a:r>
              <a:rPr lang="nb-NO" sz="3600" b="1" dirty="0"/>
              <a:t>HVA ER </a:t>
            </a:r>
            <a:r>
              <a:rPr lang="nb-NO" sz="3600" b="1" dirty="0">
                <a:solidFill>
                  <a:srgbClr val="FF0000"/>
                </a:solidFill>
              </a:rPr>
              <a:t>VIKTIG</a:t>
            </a:r>
            <a:r>
              <a:rPr lang="nb-NO" sz="3600" b="1" dirty="0"/>
              <a:t> FOR OSS?</a:t>
            </a:r>
          </a:p>
          <a:p>
            <a:pPr marL="0" indent="0">
              <a:buNone/>
            </a:pPr>
            <a:endParaRPr lang="nb-NO" sz="3600" b="1" dirty="0"/>
          </a:p>
          <a:p>
            <a:r>
              <a:rPr lang="nb-NO" sz="3600" b="1" dirty="0"/>
              <a:t>HVA ER VI </a:t>
            </a:r>
            <a:r>
              <a:rPr lang="nb-NO" sz="3600" b="1" dirty="0">
                <a:solidFill>
                  <a:srgbClr val="0070C0"/>
                </a:solidFill>
              </a:rPr>
              <a:t>GODE PÅ</a:t>
            </a:r>
            <a:r>
              <a:rPr lang="nb-NO" sz="3600" b="1" dirty="0"/>
              <a:t>?</a:t>
            </a:r>
          </a:p>
          <a:p>
            <a:pPr marL="0" indent="0">
              <a:buNone/>
            </a:pPr>
            <a:endParaRPr lang="nb-NO" sz="3600" b="1" dirty="0"/>
          </a:p>
          <a:p>
            <a:r>
              <a:rPr lang="nb-NO" sz="3600" b="1" dirty="0"/>
              <a:t>HVA KAN VI GJØRE HVIS </a:t>
            </a:r>
          </a:p>
          <a:p>
            <a:pPr marL="0" indent="0">
              <a:buNone/>
            </a:pPr>
            <a:r>
              <a:rPr lang="nb-NO" sz="3600" b="1" dirty="0"/>
              <a:t>   NOE ER </a:t>
            </a:r>
            <a:r>
              <a:rPr lang="nb-NO" sz="3600" b="1" dirty="0">
                <a:solidFill>
                  <a:srgbClr val="00B050"/>
                </a:solidFill>
              </a:rPr>
              <a:t>VANSKELIG</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May Olaug Horverak &amp; Gerd Martina Langeland</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9520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2</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May Olaug Horverak &amp; Gerd Martina Langeland</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2732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vil du ha </a:t>
            </a:r>
            <a:r>
              <a:rPr lang="nb-NO" sz="2800" b="1" dirty="0">
                <a:solidFill>
                  <a:srgbClr val="0070C0"/>
                </a:solidFill>
              </a:rPr>
              <a:t>fokus på å gjøre noe med </a:t>
            </a:r>
            <a:r>
              <a:rPr lang="nb-NO" sz="2800" b="1" dirty="0"/>
              <a:t>de neste ukene?</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Hvordan skal du konkret </a:t>
            </a:r>
            <a:r>
              <a:rPr lang="nb-NO" sz="2800" b="1" dirty="0">
                <a:solidFill>
                  <a:srgbClr val="0070C0"/>
                </a:solidFill>
              </a:rPr>
              <a:t>gjennomføre</a:t>
            </a:r>
            <a:r>
              <a:rPr lang="nb-NO" sz="2800" b="1" dirty="0"/>
              <a:t> det?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May Olaug Horverak &amp; Gerd Martina Langeland</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13</a:t>
            </a:fld>
            <a:endParaRPr lang="nb-NO" dirty="0"/>
          </a:p>
        </p:txBody>
      </p:sp>
      <p:pic>
        <p:nvPicPr>
          <p:cNvPr id="10" name="Bilde 9" descr="Et bilde som inneholder bok, tekst&#10;&#10;Automatisk generert beskrivelse">
            <a:extLst>
              <a:ext uri="{FF2B5EF4-FFF2-40B4-BE49-F238E27FC236}">
                <a16:creationId xmlns:a16="http://schemas.microsoft.com/office/drawing/2014/main" id="{DADA6FDD-76A1-4A8D-A70E-51C544B73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347" y="3290888"/>
            <a:ext cx="2876703" cy="3567112"/>
          </a:xfrm>
          <a:prstGeom prst="rect">
            <a:avLst/>
          </a:prstGeom>
        </p:spPr>
      </p:pic>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38714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6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707" y="-61768"/>
            <a:ext cx="9049847" cy="6562701"/>
          </a:xfrm>
          <a:prstGeom prst="rect">
            <a:avLst/>
          </a:prstGeom>
        </p:spPr>
      </p:pic>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livsmestring </a:t>
            </a:r>
            <a:r>
              <a:rPr lang="nb-NO" sz="4800" b="0" dirty="0"/>
              <a:t>økt 3</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r>
              <a:rPr lang="nb-NO" sz="2000" dirty="0"/>
              <a:t>En femtrinns mestrings- og </a:t>
            </a:r>
          </a:p>
          <a:p>
            <a:r>
              <a:rPr lang="nb-NO" sz="2000" dirty="0"/>
              <a:t>motivasjonsmetode</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May Olaug Horverak &amp; Gerd Martina Langeland</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14</a:t>
            </a:fld>
            <a:endParaRPr lang="nb-NO" dirty="0"/>
          </a:p>
        </p:txBody>
      </p:sp>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96601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a:t>Klasse xx reflekterer:</a:t>
            </a:r>
          </a:p>
        </p:txBody>
      </p:sp>
      <p:sp>
        <p:nvSpPr>
          <p:cNvPr id="3" name="Plassholder for innhold 2"/>
          <p:cNvSpPr>
            <a:spLocks noGrp="1"/>
          </p:cNvSpPr>
          <p:nvPr>
            <p:ph idx="1"/>
          </p:nvPr>
        </p:nvSpPr>
        <p:spPr>
          <a:xfrm>
            <a:off x="1728782" y="2214564"/>
            <a:ext cx="9973222" cy="3696658"/>
          </a:xfrm>
        </p:spPr>
        <p:txBody>
          <a:bodyPr>
            <a:normAutofit lnSpcReduction="10000"/>
          </a:bodyPr>
          <a:lstStyle/>
          <a:p>
            <a:r>
              <a:rPr lang="nb-NO" sz="4000" b="1" i="1" dirty="0">
                <a:solidFill>
                  <a:srgbClr val="FF0000"/>
                </a:solidFill>
              </a:rPr>
              <a:t>Klarte jeg å følge min egen avtale?</a:t>
            </a:r>
          </a:p>
          <a:p>
            <a:endParaRPr lang="nb-NO" dirty="0"/>
          </a:p>
          <a:p>
            <a:endParaRPr lang="nb-NO" dirty="0"/>
          </a:p>
          <a:p>
            <a:r>
              <a:rPr lang="nb-NO" sz="4000" b="1" i="1" dirty="0">
                <a:solidFill>
                  <a:srgbClr val="0070C0"/>
                </a:solidFill>
              </a:rPr>
              <a:t>Hva kan jeg gjøre bedre?</a:t>
            </a:r>
          </a:p>
          <a:p>
            <a:pPr marL="0" indent="0">
              <a:buNone/>
            </a:pPr>
            <a:endParaRPr lang="nb-NO" sz="4000" b="1" i="1" dirty="0">
              <a:solidFill>
                <a:srgbClr val="0070C0"/>
              </a:solidFill>
            </a:endParaRPr>
          </a:p>
          <a:p>
            <a:r>
              <a:rPr lang="nb-NO" sz="4000" b="1" i="1" dirty="0">
                <a:solidFill>
                  <a:srgbClr val="00B050"/>
                </a:solidFill>
              </a:rPr>
              <a:t>Vil jeg velge et nytt fokusområde?</a:t>
            </a:r>
          </a:p>
        </p:txBody>
      </p:sp>
      <p:sp>
        <p:nvSpPr>
          <p:cNvPr id="4" name="Plassholder for bunntekst 3"/>
          <p:cNvSpPr>
            <a:spLocks noGrp="1"/>
          </p:cNvSpPr>
          <p:nvPr>
            <p:ph type="ftr" sz="quarter" idx="11"/>
          </p:nvPr>
        </p:nvSpPr>
        <p:spPr/>
        <p:txBody>
          <a:bodyPr/>
          <a:lstStyle/>
          <a:p>
            <a:r>
              <a:rPr lang="nb-NO"/>
              <a:t>Copyright: May Olaug Horverak &amp; Gerd Martina Langeland</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300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May Olaug Horverak &amp; Gerd Martina Langeland</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7101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7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a:t>Deltakeren i sentrum</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sz="2800" dirty="0"/>
              <a:t>Refleksjoner fra arbeid med motivasjonsmetoden kan tas med inn i samarbeid med flyktningetjenesten/NAV for å skrive og justere personlige planer for fremtiden.</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17</a:t>
            </a:fld>
            <a:endParaRPr lang="nb-NO"/>
          </a:p>
        </p:txBody>
      </p:sp>
      <p:sp>
        <p:nvSpPr>
          <p:cNvPr id="5" name="Plassholder for bunntekst 4">
            <a:extLst>
              <a:ext uri="{FF2B5EF4-FFF2-40B4-BE49-F238E27FC236}">
                <a16:creationId xmlns:a16="http://schemas.microsoft.com/office/drawing/2014/main" id="{C44698F7-FB1B-453E-AF03-19D46254BBCD}"/>
              </a:ext>
            </a:extLst>
          </p:cNvPr>
          <p:cNvSpPr>
            <a:spLocks noGrp="1"/>
          </p:cNvSpPr>
          <p:nvPr>
            <p:ph type="ftr" sz="quarter" idx="11"/>
          </p:nvPr>
        </p:nvSpPr>
        <p:spPr/>
        <p:txBody>
          <a:bodyPr/>
          <a:lstStyle/>
          <a:p>
            <a:r>
              <a:rPr lang="en-US"/>
              <a:t>Copyright: May Olaug Horverak &amp; Gerd Martina Langeland</a:t>
            </a:r>
            <a:endParaRPr lang="nb-NO"/>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74"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6290"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085378" y="1558020"/>
            <a:ext cx="10598622" cy="3594551"/>
          </a:xfrm>
        </p:spPr>
        <p:txBody>
          <a:bodyPr>
            <a:normAutofit fontScale="90000"/>
          </a:bodyPr>
          <a:lstStyle/>
          <a:p>
            <a:r>
              <a:rPr lang="nb-NO" sz="3100" dirty="0"/>
              <a:t>Prosjektet </a:t>
            </a:r>
            <a:r>
              <a:rPr lang="nb-NO" sz="3100" i="1" dirty="0"/>
              <a:t>Deltakeren i sentrum</a:t>
            </a:r>
            <a:br>
              <a:rPr lang="nb-NO" sz="3100" i="1" dirty="0"/>
            </a:br>
            <a:r>
              <a:rPr lang="nb-NO" sz="3100" i="1" dirty="0"/>
              <a:t>- økt brukermedvirkning i arbeid med individuell plan </a:t>
            </a:r>
            <a:r>
              <a:rPr lang="nb-NO" sz="3100" dirty="0"/>
              <a:t>er støttet av </a:t>
            </a:r>
            <a:r>
              <a:rPr lang="nb-NO" sz="3100" dirty="0" err="1"/>
              <a:t>IMDi</a:t>
            </a:r>
            <a:r>
              <a:rPr lang="nb-NO" sz="3100" dirty="0"/>
              <a:t> – Integrerings- og </a:t>
            </a:r>
            <a:r>
              <a:rPr lang="nb-NO" sz="3100" dirty="0" err="1"/>
              <a:t>Mangfoldsdirektoratet</a:t>
            </a:r>
            <a:r>
              <a:rPr lang="nb-NO" sz="3100" dirty="0"/>
              <a:t>, og utviklet i Agder med Birkenes kommune som ledende aktør.</a:t>
            </a:r>
            <a:br>
              <a:rPr lang="nb-NO" sz="3200" dirty="0"/>
            </a:br>
            <a:r>
              <a:rPr lang="nb-NO" sz="2200" dirty="0"/>
              <a:t>Dette er en videreføring av prosjektet SAMM – Systematisk Arbeid med Mestring og Motivasjon  støttet av Helsedirektoratet, Agder fylkeskommune, </a:t>
            </a:r>
            <a:r>
              <a:rPr lang="nb-NO" sz="2200" dirty="0" err="1"/>
              <a:t>UiA</a:t>
            </a:r>
            <a:r>
              <a:rPr lang="nb-NO" sz="2200" dirty="0"/>
              <a:t> og ABUP Sørlandet Sykehus.</a:t>
            </a:r>
            <a:br>
              <a:rPr lang="nb-NO" sz="2200" dirty="0"/>
            </a:br>
            <a:r>
              <a:rPr lang="nb-NO" sz="2200" dirty="0"/>
              <a:t>Mer informasjon og materiale finner dere her </a:t>
            </a:r>
            <a:r>
              <a:rPr lang="nb-NO" sz="2200" dirty="0">
                <a:hlinkClick r:id="rId5">
                  <a:extLst>
                    <a:ext uri="{A12FA001-AC4F-418D-AE19-62706E023703}">
                      <ahyp:hlinkClr xmlns:ahyp="http://schemas.microsoft.com/office/drawing/2018/hyperlinkcolor" val="tx"/>
                    </a:ext>
                  </a:extLst>
                </a:hlinkClick>
              </a:rPr>
              <a:t>https://samm.uia.no/</a:t>
            </a:r>
            <a:endParaRPr lang="nb-NO" sz="3200" dirty="0"/>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4" name="TekstSylinder 3"/>
          <p:cNvSpPr txBox="1"/>
          <p:nvPr/>
        </p:nvSpPr>
        <p:spPr>
          <a:xfrm>
            <a:off x="7823648" y="5992239"/>
            <a:ext cx="3860352" cy="369332"/>
          </a:xfrm>
          <a:prstGeom prst="rect">
            <a:avLst/>
          </a:prstGeom>
          <a:noFill/>
        </p:spPr>
        <p:txBody>
          <a:bodyPr wrap="none" rtlCol="0">
            <a:spAutoFit/>
          </a:bodyPr>
          <a:lstStyle/>
          <a:p>
            <a:r>
              <a:rPr lang="nb-NO" dirty="0">
                <a:solidFill>
                  <a:schemeClr val="bg1"/>
                </a:solidFill>
              </a:rPr>
              <a:t>Tolket av Ibrahim Adam </a:t>
            </a:r>
            <a:r>
              <a:rPr lang="nb-NO" dirty="0" err="1">
                <a:solidFill>
                  <a:schemeClr val="bg1"/>
                </a:solidFill>
              </a:rPr>
              <a:t>Gudane</a:t>
            </a:r>
            <a:endParaRPr lang="nb-NO" dirty="0">
              <a:solidFill>
                <a:schemeClr val="bg1"/>
              </a:solidFill>
            </a:endParaRPr>
          </a:p>
        </p:txBody>
      </p:sp>
    </p:spTree>
    <p:extLst>
      <p:ext uri="{BB962C8B-B14F-4D97-AF65-F5344CB8AC3E}">
        <p14:creationId xmlns:p14="http://schemas.microsoft.com/office/powerpoint/2010/main" val="2797438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May Olaug Horverak &amp; Gerd Martina Langeland</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09454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May Olaug Horverak &amp; Gerd Martina Langeland</a:t>
            </a:r>
            <a:endParaRPr lang="nb-NO"/>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3</a:t>
            </a:fld>
            <a:endParaRPr lang="nb-NO"/>
          </a:p>
        </p:txBody>
      </p:sp>
      <p:sp>
        <p:nvSpPr>
          <p:cNvPr id="8" name="TekstSylinder 7"/>
          <p:cNvSpPr txBox="1"/>
          <p:nvPr/>
        </p:nvSpPr>
        <p:spPr>
          <a:xfrm>
            <a:off x="6514764" y="1905000"/>
            <a:ext cx="3155284"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Hvem har ansvar for å gå opp trinnene?</a:t>
            </a:r>
          </a:p>
        </p:txBody>
      </p:sp>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89493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trappetrinnene dine ut?</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May Olaug Horverak &amp; Gerd Martina Langeland</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4</a:t>
            </a:fld>
            <a:endParaRPr lang="nb-NO"/>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4031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133600"/>
            <a:ext cx="4859909" cy="3777622"/>
          </a:xfrm>
        </p:spPr>
        <p:txBody>
          <a:bodyPr>
            <a:normAutofit/>
          </a:bodyPr>
          <a:lstStyle/>
          <a:p>
            <a:r>
              <a:rPr lang="en-US" sz="2800" dirty="0" err="1"/>
              <a:t>Klatre</a:t>
            </a:r>
            <a:r>
              <a:rPr lang="en-US" sz="2800" dirty="0"/>
              <a:t> </a:t>
            </a:r>
            <a:r>
              <a:rPr lang="en-US" sz="2800" dirty="0" err="1"/>
              <a:t>opp</a:t>
            </a:r>
            <a:r>
              <a:rPr lang="en-US" sz="2800" dirty="0"/>
              <a:t> </a:t>
            </a:r>
            <a:r>
              <a:rPr lang="en-US" sz="2800" dirty="0" err="1"/>
              <a:t>fjellet</a:t>
            </a:r>
            <a:r>
              <a:rPr lang="en-US" sz="2800" dirty="0"/>
              <a:t>, </a:t>
            </a:r>
            <a:r>
              <a:rPr lang="en-US" sz="2800" dirty="0" err="1"/>
              <a:t>gå</a:t>
            </a:r>
            <a:r>
              <a:rPr lang="en-US" sz="2800" dirty="0"/>
              <a:t> </a:t>
            </a:r>
            <a:r>
              <a:rPr lang="en-US" sz="2800" dirty="0" err="1"/>
              <a:t>trinnene</a:t>
            </a:r>
            <a:r>
              <a:rPr lang="en-US" sz="2800" dirty="0"/>
              <a:t> </a:t>
            </a:r>
            <a:r>
              <a:rPr lang="en-US" sz="2800" dirty="0" err="1"/>
              <a:t>alene</a:t>
            </a:r>
            <a:r>
              <a:rPr lang="en-US" sz="2800" dirty="0"/>
              <a:t> </a:t>
            </a:r>
            <a:r>
              <a:rPr lang="en-US" sz="2800" dirty="0" err="1"/>
              <a:t>eller</a:t>
            </a:r>
            <a:r>
              <a:rPr lang="en-US" sz="2800" dirty="0"/>
              <a:t> </a:t>
            </a:r>
            <a:r>
              <a:rPr lang="en-US" sz="2800" dirty="0" err="1"/>
              <a:t>sammen</a:t>
            </a:r>
            <a:r>
              <a:rPr lang="en-US" sz="2800" dirty="0"/>
              <a:t> med </a:t>
            </a:r>
            <a:r>
              <a:rPr lang="en-US" sz="2800" dirty="0" err="1"/>
              <a:t>noen</a:t>
            </a:r>
            <a:r>
              <a:rPr lang="en-US" sz="2800"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May Olaug Horverak &amp; Gerd Martina Langeland</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5694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motivasjonsmetoden</a:t>
            </a:r>
          </a:p>
        </p:txBody>
      </p:sp>
      <p:sp>
        <p:nvSpPr>
          <p:cNvPr id="3" name="Plassholder for innhold 2"/>
          <p:cNvSpPr>
            <a:spLocks noGrp="1"/>
          </p:cNvSpPr>
          <p:nvPr>
            <p:ph idx="1"/>
          </p:nvPr>
        </p:nvSpPr>
        <p:spPr/>
        <p:txBody>
          <a:bodyPr/>
          <a:lstStyle/>
          <a:p>
            <a:r>
              <a:rPr lang="nb-NO" b="1" dirty="0"/>
              <a:t>HVA ØNSKER JEG Å GJØRE MED LIVET MITT?</a:t>
            </a:r>
          </a:p>
          <a:p>
            <a:r>
              <a:rPr lang="nb-NO" dirty="0"/>
              <a:t>HVA GJØR MEG GLAD?</a:t>
            </a:r>
          </a:p>
          <a:p>
            <a:r>
              <a:rPr lang="nb-NO" dirty="0"/>
              <a:t>HVA ER VIKTIG FOR MEG?</a:t>
            </a:r>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en-US"/>
              <a:t>Copyright: May Olaug Horverak &amp; Gerd Martina Langeland</a:t>
            </a:r>
            <a:endParaRPr lang="nb-NO"/>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Et bilde som inneholder person, foto, stående, poserer&#10;&#10;Automatisk generert beskrivelse">
            <a:extLst>
              <a:ext uri="{FF2B5EF4-FFF2-40B4-BE49-F238E27FC236}">
                <a16:creationId xmlns:a16="http://schemas.microsoft.com/office/drawing/2014/main" id="{B85BE90B-2513-4B9F-9DFA-15836DF8C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398" y="915518"/>
            <a:ext cx="4413923" cy="5190038"/>
          </a:xfrm>
          <a:prstGeom prst="rect">
            <a:avLst/>
          </a:prstGeom>
        </p:spPr>
      </p:pic>
      <p:pic>
        <p:nvPicPr>
          <p:cNvPr id="8" name="Bilde 7" descr="Et bilde som inneholder skjorte, paraply&#10;&#10;Automatisk generert beskrivelse">
            <a:extLst>
              <a:ext uri="{FF2B5EF4-FFF2-40B4-BE49-F238E27FC236}">
                <a16:creationId xmlns:a16="http://schemas.microsoft.com/office/drawing/2014/main" id="{108BB43D-A900-43DD-83E1-7BFFDCCCB9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52" y="3429000"/>
            <a:ext cx="4640220" cy="2931072"/>
          </a:xfrm>
          <a:prstGeom prst="rect">
            <a:avLst/>
          </a:prstGeom>
        </p:spPr>
      </p:pic>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2736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 2 og 3 i metoden</a:t>
            </a:r>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Viktig</a:t>
            </a:r>
          </a:p>
          <a:p>
            <a:pPr>
              <a:buAutoNum type="arabicPeriod"/>
            </a:pPr>
            <a:r>
              <a:rPr lang="en-US" sz="4400" b="1" dirty="0"/>
              <a:t> </a:t>
            </a:r>
            <a:r>
              <a:rPr lang="en-US" sz="4400" b="1" dirty="0" err="1">
                <a:solidFill>
                  <a:srgbClr val="0070C0"/>
                </a:solidFill>
              </a:rPr>
              <a:t>Suksessfaktorer</a:t>
            </a:r>
            <a:endParaRPr lang="en-US" sz="4400" b="1" dirty="0">
              <a:solidFill>
                <a:srgbClr val="0070C0"/>
              </a:solidFill>
            </a:endParaRPr>
          </a:p>
          <a:p>
            <a:pPr>
              <a:buFont typeface=".Lucida Grande UI Regular"/>
              <a:buAutoNum type="arabicPeriod"/>
            </a:pPr>
            <a:r>
              <a:rPr lang="nb-NO" sz="4400" b="1" dirty="0"/>
              <a:t> </a:t>
            </a:r>
            <a:r>
              <a:rPr lang="nb-NO" sz="4400" b="1" dirty="0">
                <a:solidFill>
                  <a:srgbClr val="00B050"/>
                </a:solidFill>
              </a:rPr>
              <a:t>Hindringer</a:t>
            </a: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May Olaug Horverak &amp; Gerd Martina Langeland</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8" name="Bilde 7" descr="Et bilde som inneholder snø, utendørs, mann, ridning&#10;&#10;Automatisk generert beskrivelse">
            <a:extLst>
              <a:ext uri="{FF2B5EF4-FFF2-40B4-BE49-F238E27FC236}">
                <a16:creationId xmlns:a16="http://schemas.microsoft.com/office/drawing/2014/main" id="{05F61AB6-0153-43E2-B163-6094D72AA7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3700" y="1905000"/>
            <a:ext cx="4958222" cy="3549260"/>
          </a:xfrm>
          <a:prstGeom prst="rect">
            <a:avLst/>
          </a:prstGeom>
        </p:spPr>
      </p:pic>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92802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FF0000"/>
                </a:solidFill>
              </a:rPr>
              <a:t>viktig</a:t>
            </a:r>
            <a:r>
              <a:rPr lang="nb-NO" sz="5400" b="1" dirty="0"/>
              <a:t> </a:t>
            </a:r>
          </a:p>
          <a:p>
            <a:pPr marL="0" indent="0">
              <a:buNone/>
            </a:pPr>
            <a:r>
              <a:rPr lang="nb-NO" sz="5400" b="1" dirty="0"/>
              <a:t>for at du skal ha det godt </a:t>
            </a:r>
          </a:p>
          <a:p>
            <a:pPr marL="0" indent="0">
              <a:buNone/>
            </a:pPr>
            <a:r>
              <a:rPr lang="nb-NO" sz="5400" b="1" dirty="0"/>
              <a:t>på </a:t>
            </a:r>
            <a:r>
              <a:rPr lang="nb-NO" sz="5400" b="1" dirty="0">
                <a:solidFill>
                  <a:srgbClr val="0070C0"/>
                </a:solidFill>
              </a:rPr>
              <a:t>skolen</a:t>
            </a:r>
            <a:r>
              <a:rPr lang="nb-NO" sz="5400" b="1" dirty="0"/>
              <a:t> og i </a:t>
            </a:r>
            <a:r>
              <a:rPr lang="nb-NO" sz="5400" b="1" dirty="0">
                <a:solidFill>
                  <a:srgbClr val="00B050"/>
                </a:solidFill>
              </a:rPr>
              <a:t>fritida</a:t>
            </a:r>
            <a:r>
              <a:rPr lang="nb-NO" sz="5400" b="1" dirty="0"/>
              <a:t>?</a:t>
            </a:r>
          </a:p>
        </p:txBody>
      </p:sp>
      <p:sp>
        <p:nvSpPr>
          <p:cNvPr id="4" name="Plassholder for bunntekst 3"/>
          <p:cNvSpPr>
            <a:spLocks noGrp="1"/>
          </p:cNvSpPr>
          <p:nvPr>
            <p:ph type="ftr" sz="quarter" idx="11"/>
          </p:nvPr>
        </p:nvSpPr>
        <p:spPr/>
        <p:txBody>
          <a:bodyPr/>
          <a:lstStyle/>
          <a:p>
            <a:r>
              <a:rPr lang="nb-NO"/>
              <a:t>Copyright: May Olaug Horverak &amp; Gerd Martina Langeland</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457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er du </a:t>
            </a:r>
            <a:r>
              <a:rPr lang="nb-NO" sz="5400" b="1" dirty="0">
                <a:solidFill>
                  <a:srgbClr val="FF0000"/>
                </a:solidFill>
              </a:rPr>
              <a:t>god på</a:t>
            </a:r>
            <a:r>
              <a:rPr lang="nb-NO" sz="5400" b="1" dirty="0"/>
              <a:t>, </a:t>
            </a:r>
          </a:p>
          <a:p>
            <a:pPr marL="0" indent="0">
              <a:buNone/>
            </a:pPr>
            <a:r>
              <a:rPr lang="nb-NO" sz="5400" b="1" dirty="0"/>
              <a:t>og hva er du </a:t>
            </a:r>
            <a:r>
              <a:rPr lang="nb-NO" sz="5400" b="1" dirty="0">
                <a:solidFill>
                  <a:srgbClr val="0070C0"/>
                </a:solidFill>
              </a:rPr>
              <a:t>fornøyd med </a:t>
            </a:r>
          </a:p>
          <a:p>
            <a:pPr marL="0" indent="0">
              <a:buNone/>
            </a:pPr>
            <a:r>
              <a:rPr lang="nb-NO" sz="5400" b="1" dirty="0"/>
              <a:t>i livet ditt?</a:t>
            </a:r>
          </a:p>
        </p:txBody>
      </p:sp>
      <p:sp>
        <p:nvSpPr>
          <p:cNvPr id="4" name="Plassholder for bunntekst 3"/>
          <p:cNvSpPr>
            <a:spLocks noGrp="1"/>
          </p:cNvSpPr>
          <p:nvPr>
            <p:ph type="ftr" sz="quarter" idx="11"/>
          </p:nvPr>
        </p:nvSpPr>
        <p:spPr/>
        <p:txBody>
          <a:bodyPr/>
          <a:lstStyle/>
          <a:p>
            <a:r>
              <a:rPr lang="nb-NO"/>
              <a:t>Copyright: May Olaug Horverak &amp; Gerd Martina Langeland</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3472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337A0D-B737-4764-B198-7EDD565649A5}">
  <ds:schemaRefs>
    <ds:schemaRef ds:uri="http://purl.org/dc/terms/"/>
    <ds:schemaRef ds:uri="0776bfc0-ce57-4a2d-9a64-955a9369f359"/>
    <ds:schemaRef ds:uri="http://schemas.microsoft.com/office/2006/documentManagement/types"/>
    <ds:schemaRef ds:uri="http://schemas.microsoft.com/office/infopath/2007/PartnerControls"/>
    <ds:schemaRef ds:uri="a02437cb-7d20-4f96-a7ff-bb8a32e5511e"/>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3.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samm-mal-2019</Template>
  <TotalTime>8939</TotalTime>
  <Words>2347</Words>
  <Application>Microsoft Office PowerPoint</Application>
  <PresentationFormat>Widescreen</PresentationFormat>
  <Paragraphs>151</Paragraphs>
  <Slides>18</Slides>
  <Notes>18</Notes>
  <HiddenSlides>0</HiddenSlides>
  <MMClips>19</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18</vt:i4>
      </vt:variant>
    </vt:vector>
  </HeadingPairs>
  <TitlesOfParts>
    <vt:vector size="24" baseType="lpstr">
      <vt:lpstr>.Lucida Grande UI Regular</vt:lpstr>
      <vt:lpstr>Arial</vt:lpstr>
      <vt:lpstr>Calibri</vt:lpstr>
      <vt:lpstr>Century Gothic</vt:lpstr>
      <vt:lpstr>Wingdings 3</vt:lpstr>
      <vt:lpstr>Tryllestav</vt:lpstr>
      <vt:lpstr>DELTAKEREN I SENTRUIM  Systematisk Arbeid med  Mestring og Motivasjon  i voksenopplæring</vt:lpstr>
      <vt:lpstr>Motivasjon og livsmestring økt 1</vt:lpstr>
      <vt:lpstr>En femtrinns motivasjonsmetode </vt:lpstr>
      <vt:lpstr>Hvordan ser trappetrinnene dine ut?</vt:lpstr>
      <vt:lpstr>Fellesskap</vt:lpstr>
      <vt:lpstr>Kjernen i motivasjonsmetoden</vt:lpstr>
      <vt:lpstr>Trinn 1, 2 og 3 i metoden</vt:lpstr>
      <vt:lpstr>Trinn 1:</vt:lpstr>
      <vt:lpstr>Trinn 2:</vt:lpstr>
      <vt:lpstr>Trinn 3:</vt:lpstr>
      <vt:lpstr>NESTE GANG:</vt:lpstr>
      <vt:lpstr>Motivasjon og livsmestring økt 2</vt:lpstr>
      <vt:lpstr>Avtale</vt:lpstr>
      <vt:lpstr>Motivasjon og livsmestring økt 3</vt:lpstr>
      <vt:lpstr>Klasse xx reflekterer:</vt:lpstr>
      <vt:lpstr>Avtale</vt:lpstr>
      <vt:lpstr>Deltakeren i sentrum</vt:lpstr>
      <vt:lpstr>Prosjektet Deltakeren i sentrum - økt brukermedvirkning i arbeid med individuell plan er støttet av IMDi – Integrerings- og Mangfoldsdirektoratet, og utviklet i Agder med Birkenes kommune som ledende aktør. Dette er en videreføring av prosjektet SAMM – Systematisk Arbeid med Mestring og Motivasjon  støttet av Helsedirektoratet, Agder fylkeskommune, UiA og ABUP Sørlandet Sykehus. Mer informasjon og materiale finner dere her https://samm.uia.no/</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74</cp:revision>
  <dcterms:created xsi:type="dcterms:W3CDTF">2019-09-20T12:36:21Z</dcterms:created>
  <dcterms:modified xsi:type="dcterms:W3CDTF">2020-12-11T09:54:17Z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