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3"/>
  </p:notesMasterIdLst>
  <p:sldIdLst>
    <p:sldId id="293" r:id="rId5"/>
    <p:sldId id="256" r:id="rId6"/>
    <p:sldId id="262" r:id="rId7"/>
    <p:sldId id="270" r:id="rId8"/>
    <p:sldId id="335" r:id="rId9"/>
    <p:sldId id="258" r:id="rId10"/>
    <p:sldId id="268" r:id="rId11"/>
    <p:sldId id="309" r:id="rId12"/>
    <p:sldId id="311" r:id="rId13"/>
    <p:sldId id="310" r:id="rId14"/>
    <p:sldId id="320" r:id="rId15"/>
    <p:sldId id="294" r:id="rId16"/>
    <p:sldId id="278" r:id="rId17"/>
    <p:sldId id="314" r:id="rId18"/>
    <p:sldId id="315" r:id="rId19"/>
    <p:sldId id="313" r:id="rId20"/>
    <p:sldId id="301" r:id="rId21"/>
    <p:sldId id="333"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B478"/>
    <a:srgbClr val="76CBED"/>
    <a:srgbClr val="213871"/>
    <a:srgbClr val="424242"/>
    <a:srgbClr val="2626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67072" autoAdjust="0"/>
  </p:normalViewPr>
  <p:slideViewPr>
    <p:cSldViewPr snapToGrid="0">
      <p:cViewPr varScale="1">
        <p:scale>
          <a:sx n="42" d="100"/>
          <a:sy n="42" d="100"/>
        </p:scale>
        <p:origin x="1604" y="36"/>
      </p:cViewPr>
      <p:guideLst>
        <p:guide orient="horz" pos="2160"/>
        <p:guide pos="3840"/>
      </p:guideLst>
    </p:cSldViewPr>
  </p:slideViewPr>
  <p:notesTextViewPr>
    <p:cViewPr>
      <p:scale>
        <a:sx n="1" d="1"/>
        <a:sy n="1" d="1"/>
      </p:scale>
      <p:origin x="0" y="0"/>
    </p:cViewPr>
  </p:notesTextViewPr>
  <p:notesViewPr>
    <p:cSldViewPr snapToGrid="0">
      <p:cViewPr varScale="1">
        <p:scale>
          <a:sx n="169" d="100"/>
          <a:sy n="169" d="100"/>
        </p:scale>
        <p:origin x="5400" y="1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y Olaug Horverak" userId="a7850010-3044-4b4d-9f15-38caa34ae48c" providerId="ADAL" clId="{E0314D6E-9AFB-4BBD-BC79-FB5D6AC97AB0}"/>
    <pc:docChg chg="custSel modSld">
      <pc:chgData name="May Olaug Horverak" userId="a7850010-3044-4b4d-9f15-38caa34ae48c" providerId="ADAL" clId="{E0314D6E-9AFB-4BBD-BC79-FB5D6AC97AB0}" dt="2020-05-14T14:24:32.333" v="270" actId="20577"/>
      <pc:docMkLst>
        <pc:docMk/>
      </pc:docMkLst>
      <pc:sldChg chg="modNotesTx">
        <pc:chgData name="May Olaug Horverak" userId="a7850010-3044-4b4d-9f15-38caa34ae48c" providerId="ADAL" clId="{E0314D6E-9AFB-4BBD-BC79-FB5D6AC97AB0}" dt="2020-05-14T13:25:44.537" v="71" actId="20577"/>
        <pc:sldMkLst>
          <pc:docMk/>
          <pc:sldMk cId="2702736638" sldId="258"/>
        </pc:sldMkLst>
      </pc:sldChg>
      <pc:sldChg chg="modNotesTx">
        <pc:chgData name="May Olaug Horverak" userId="a7850010-3044-4b4d-9f15-38caa34ae48c" providerId="ADAL" clId="{E0314D6E-9AFB-4BBD-BC79-FB5D6AC97AB0}" dt="2020-05-14T13:29:23.714" v="104" actId="20577"/>
        <pc:sldMkLst>
          <pc:docMk/>
          <pc:sldMk cId="1462732358" sldId="294"/>
        </pc:sldMkLst>
      </pc:sldChg>
      <pc:sldChg chg="modNotesTx">
        <pc:chgData name="May Olaug Horverak" userId="a7850010-3044-4b4d-9f15-38caa34ae48c" providerId="ADAL" clId="{E0314D6E-9AFB-4BBD-BC79-FB5D6AC97AB0}" dt="2020-05-14T14:24:32.333" v="270" actId="20577"/>
        <pc:sldMkLst>
          <pc:docMk/>
          <pc:sldMk cId="3837101176" sldId="313"/>
        </pc:sldMkLst>
      </pc:sldChg>
      <pc:sldChg chg="modSp mod">
        <pc:chgData name="May Olaug Horverak" userId="a7850010-3044-4b4d-9f15-38caa34ae48c" providerId="ADAL" clId="{E0314D6E-9AFB-4BBD-BC79-FB5D6AC97AB0}" dt="2020-05-14T13:40:20.540" v="269" actId="20577"/>
        <pc:sldMkLst>
          <pc:docMk/>
          <pc:sldMk cId="2668942016" sldId="322"/>
        </pc:sldMkLst>
        <pc:spChg chg="mod">
          <ac:chgData name="May Olaug Horverak" userId="a7850010-3044-4b4d-9f15-38caa34ae48c" providerId="ADAL" clId="{E0314D6E-9AFB-4BBD-BC79-FB5D6AC97AB0}" dt="2020-05-14T13:40:20.540" v="269" actId="20577"/>
          <ac:spMkLst>
            <pc:docMk/>
            <pc:sldMk cId="2668942016" sldId="322"/>
            <ac:spMk id="4" creationId="{689312A7-395B-4405-88AC-AB22873EE250}"/>
          </ac:spMkLst>
        </pc:spChg>
      </pc:sldChg>
      <pc:sldChg chg="modNotesTx">
        <pc:chgData name="May Olaug Horverak" userId="a7850010-3044-4b4d-9f15-38caa34ae48c" providerId="ADAL" clId="{E0314D6E-9AFB-4BBD-BC79-FB5D6AC97AB0}" dt="2020-05-14T13:30:26.232" v="109" actId="20577"/>
        <pc:sldMkLst>
          <pc:docMk/>
          <pc:sldMk cId="2238900959" sldId="323"/>
        </pc:sldMkLst>
      </pc:sldChg>
      <pc:sldChg chg="modNotesTx">
        <pc:chgData name="May Olaug Horverak" userId="a7850010-3044-4b4d-9f15-38caa34ae48c" providerId="ADAL" clId="{E0314D6E-9AFB-4BBD-BC79-FB5D6AC97AB0}" dt="2020-05-14T13:32:00.632" v="122" actId="20577"/>
        <pc:sldMkLst>
          <pc:docMk/>
          <pc:sldMk cId="1190873855" sldId="324"/>
        </pc:sldMkLst>
      </pc:sldChg>
      <pc:sldChg chg="modNotesTx">
        <pc:chgData name="May Olaug Horverak" userId="a7850010-3044-4b4d-9f15-38caa34ae48c" providerId="ADAL" clId="{E0314D6E-9AFB-4BBD-BC79-FB5D6AC97AB0}" dt="2020-05-14T13:33:37.104" v="235" actId="20577"/>
        <pc:sldMkLst>
          <pc:docMk/>
          <pc:sldMk cId="2974804119" sldId="325"/>
        </pc:sldMkLst>
      </pc:sldChg>
      <pc:sldChg chg="modNotesTx">
        <pc:chgData name="May Olaug Horverak" userId="a7850010-3044-4b4d-9f15-38caa34ae48c" providerId="ADAL" clId="{E0314D6E-9AFB-4BBD-BC79-FB5D6AC97AB0}" dt="2020-05-14T13:38:01.339" v="246" actId="20577"/>
        <pc:sldMkLst>
          <pc:docMk/>
          <pc:sldMk cId="3495972568" sldId="326"/>
        </pc:sldMkLst>
      </pc:sldChg>
    </pc:docChg>
  </pc:docChgLst>
  <pc:docChgLst>
    <pc:chgData name="May Olaug Horverak" userId="a7850010-3044-4b4d-9f15-38caa34ae48c" providerId="ADAL" clId="{473C9797-470A-4306-BA3B-527D32ACD518}"/>
    <pc:docChg chg="custSel modSld">
      <pc:chgData name="May Olaug Horverak" userId="a7850010-3044-4b4d-9f15-38caa34ae48c" providerId="ADAL" clId="{473C9797-470A-4306-BA3B-527D32ACD518}" dt="2020-10-06T08:37:22.007" v="70" actId="478"/>
      <pc:docMkLst>
        <pc:docMk/>
      </pc:docMkLst>
      <pc:sldChg chg="delSp mod delAnim">
        <pc:chgData name="May Olaug Horverak" userId="a7850010-3044-4b4d-9f15-38caa34ae48c" providerId="ADAL" clId="{473C9797-470A-4306-BA3B-527D32ACD518}" dt="2020-10-06T08:37:22.007" v="70" actId="478"/>
        <pc:sldMkLst>
          <pc:docMk/>
          <pc:sldMk cId="889493872" sldId="262"/>
        </pc:sldMkLst>
        <pc:picChg chg="del">
          <ac:chgData name="May Olaug Horverak" userId="a7850010-3044-4b4d-9f15-38caa34ae48c" providerId="ADAL" clId="{473C9797-470A-4306-BA3B-527D32ACD518}" dt="2020-10-06T08:37:22.007" v="70" actId="478"/>
          <ac:picMkLst>
            <pc:docMk/>
            <pc:sldMk cId="889493872" sldId="262"/>
            <ac:picMk id="5" creationId="{4472CFBB-649D-4945-BBD4-5901025CFC83}"/>
          </ac:picMkLst>
        </pc:picChg>
      </pc:sldChg>
      <pc:sldChg chg="modSp mod modNotesTx">
        <pc:chgData name="May Olaug Horverak" userId="a7850010-3044-4b4d-9f15-38caa34ae48c" providerId="ADAL" clId="{473C9797-470A-4306-BA3B-527D32ACD518}" dt="2020-10-01T11:17:07.084" v="68" actId="20577"/>
        <pc:sldMkLst>
          <pc:docMk/>
          <pc:sldMk cId="2584716926" sldId="301"/>
        </pc:sldMkLst>
        <pc:spChg chg="mod">
          <ac:chgData name="May Olaug Horverak" userId="a7850010-3044-4b4d-9f15-38caa34ae48c" providerId="ADAL" clId="{473C9797-470A-4306-BA3B-527D32ACD518}" dt="2020-10-01T11:16:58.454" v="46" actId="20577"/>
          <ac:spMkLst>
            <pc:docMk/>
            <pc:sldMk cId="2584716926" sldId="301"/>
            <ac:spMk id="2" creationId="{B1850E11-AADB-4A9D-BB57-367E40544C29}"/>
          </ac:spMkLst>
        </pc:spChg>
        <pc:spChg chg="mod">
          <ac:chgData name="May Olaug Horverak" userId="a7850010-3044-4b4d-9f15-38caa34ae48c" providerId="ADAL" clId="{473C9797-470A-4306-BA3B-527D32ACD518}" dt="2020-10-01T11:16:32.011" v="9" actId="20577"/>
          <ac:spMkLst>
            <pc:docMk/>
            <pc:sldMk cId="2584716926" sldId="301"/>
            <ac:spMk id="3" creationId="{2C73AF3E-026A-4696-B789-FF3AD502273A}"/>
          </ac:spMkLst>
        </pc:spChg>
      </pc:sldChg>
      <pc:sldChg chg="delSp mod delAnim">
        <pc:chgData name="May Olaug Horverak" userId="a7850010-3044-4b4d-9f15-38caa34ae48c" providerId="ADAL" clId="{473C9797-470A-4306-BA3B-527D32ACD518}" dt="2020-10-06T06:39:15.224" v="69" actId="478"/>
        <pc:sldMkLst>
          <pc:docMk/>
          <pc:sldMk cId="105694205" sldId="335"/>
        </pc:sldMkLst>
        <pc:picChg chg="del">
          <ac:chgData name="May Olaug Horverak" userId="a7850010-3044-4b4d-9f15-38caa34ae48c" providerId="ADAL" clId="{473C9797-470A-4306-BA3B-527D32ACD518}" dt="2020-10-06T06:39:15.224" v="69" actId="478"/>
          <ac:picMkLst>
            <pc:docMk/>
            <pc:sldMk cId="105694205" sldId="335"/>
            <ac:picMk id="2" creationId="{3617899E-293F-4FE2-851A-71682F905534}"/>
          </ac:picMkLst>
        </pc:picChg>
      </pc:sldChg>
    </pc:docChg>
  </pc:docChgLst>
  <pc:docChgLst>
    <pc:chgData name="May Olaug Horverak" userId="a7850010-3044-4b4d-9f15-38caa34ae48c" providerId="ADAL" clId="{57F1ABD8-8A24-447F-A885-3DE842145FF9}"/>
    <pc:docChg chg="undo custSel addSld delSld modSld sldOrd">
      <pc:chgData name="May Olaug Horverak" userId="a7850010-3044-4b4d-9f15-38caa34ae48c" providerId="ADAL" clId="{57F1ABD8-8A24-447F-A885-3DE842145FF9}" dt="2019-09-30T14:42:10.555" v="69" actId="2696"/>
      <pc:docMkLst>
        <pc:docMk/>
      </pc:docMkLst>
      <pc:sldChg chg="del ord">
        <pc:chgData name="May Olaug Horverak" userId="a7850010-3044-4b4d-9f15-38caa34ae48c" providerId="ADAL" clId="{57F1ABD8-8A24-447F-A885-3DE842145FF9}" dt="2019-09-30T14:42:10.555" v="69" actId="2696"/>
        <pc:sldMkLst>
          <pc:docMk/>
          <pc:sldMk cId="1909454509" sldId="256"/>
        </pc:sldMkLst>
      </pc:sldChg>
      <pc:sldChg chg="del">
        <pc:chgData name="May Olaug Horverak" userId="a7850010-3044-4b4d-9f15-38caa34ae48c" providerId="ADAL" clId="{57F1ABD8-8A24-447F-A885-3DE842145FF9}" dt="2019-09-30T14:40:36.280" v="5" actId="2696"/>
        <pc:sldMkLst>
          <pc:docMk/>
          <pc:sldMk cId="2702736638" sldId="258"/>
        </pc:sldMkLst>
      </pc:sldChg>
      <pc:sldChg chg="del">
        <pc:chgData name="May Olaug Horverak" userId="a7850010-3044-4b4d-9f15-38caa34ae48c" providerId="ADAL" clId="{57F1ABD8-8A24-447F-A885-3DE842145FF9}" dt="2019-09-30T14:40:36.388" v="11" actId="2696"/>
        <pc:sldMkLst>
          <pc:docMk/>
          <pc:sldMk cId="3698584317" sldId="259"/>
        </pc:sldMkLst>
      </pc:sldChg>
      <pc:sldChg chg="del">
        <pc:chgData name="May Olaug Horverak" userId="a7850010-3044-4b4d-9f15-38caa34ae48c" providerId="ADAL" clId="{57F1ABD8-8A24-447F-A885-3DE842145FF9}" dt="2019-09-30T14:40:36.412" v="12" actId="2696"/>
        <pc:sldMkLst>
          <pc:docMk/>
          <pc:sldMk cId="1108363176" sldId="260"/>
        </pc:sldMkLst>
      </pc:sldChg>
      <pc:sldChg chg="del">
        <pc:chgData name="May Olaug Horverak" userId="a7850010-3044-4b4d-9f15-38caa34ae48c" providerId="ADAL" clId="{57F1ABD8-8A24-447F-A885-3DE842145FF9}" dt="2019-09-30T14:40:36.428" v="13" actId="2696"/>
        <pc:sldMkLst>
          <pc:docMk/>
          <pc:sldMk cId="3733056581" sldId="261"/>
        </pc:sldMkLst>
      </pc:sldChg>
      <pc:sldChg chg="del">
        <pc:chgData name="May Olaug Horverak" userId="a7850010-3044-4b4d-9f15-38caa34ae48c" providerId="ADAL" clId="{57F1ABD8-8A24-447F-A885-3DE842145FF9}" dt="2019-09-30T14:40:36.332" v="8" actId="2696"/>
        <pc:sldMkLst>
          <pc:docMk/>
          <pc:sldMk cId="889493872" sldId="262"/>
        </pc:sldMkLst>
      </pc:sldChg>
      <pc:sldChg chg="add">
        <pc:chgData name="May Olaug Horverak" userId="a7850010-3044-4b4d-9f15-38caa34ae48c" providerId="ADAL" clId="{57F1ABD8-8A24-447F-A885-3DE842145FF9}" dt="2019-09-30T14:40:38.102" v="29"/>
        <pc:sldMkLst>
          <pc:docMk/>
          <pc:sldMk cId="273384221" sldId="268"/>
        </pc:sldMkLst>
      </pc:sldChg>
      <pc:sldChg chg="del">
        <pc:chgData name="May Olaug Horverak" userId="a7850010-3044-4b4d-9f15-38caa34ae48c" providerId="ADAL" clId="{57F1ABD8-8A24-447F-A885-3DE842145FF9}" dt="2019-09-30T14:40:36.296" v="6" actId="2696"/>
        <pc:sldMkLst>
          <pc:docMk/>
          <pc:sldMk cId="3792802746" sldId="268"/>
        </pc:sldMkLst>
      </pc:sldChg>
      <pc:sldChg chg="del">
        <pc:chgData name="May Olaug Horverak" userId="a7850010-3044-4b4d-9f15-38caa34ae48c" providerId="ADAL" clId="{57F1ABD8-8A24-447F-A885-3DE842145FF9}" dt="2019-09-30T14:40:36.316" v="7" actId="2696"/>
        <pc:sldMkLst>
          <pc:docMk/>
          <pc:sldMk cId="1061639445" sldId="269"/>
        </pc:sldMkLst>
      </pc:sldChg>
      <pc:sldChg chg="add">
        <pc:chgData name="May Olaug Horverak" userId="a7850010-3044-4b4d-9f15-38caa34ae48c" providerId="ADAL" clId="{57F1ABD8-8A24-447F-A885-3DE842145FF9}" dt="2019-09-30T14:40:38.102" v="29"/>
        <pc:sldMkLst>
          <pc:docMk/>
          <pc:sldMk cId="4229767192" sldId="269"/>
        </pc:sldMkLst>
      </pc:sldChg>
      <pc:sldChg chg="del">
        <pc:chgData name="May Olaug Horverak" userId="a7850010-3044-4b4d-9f15-38caa34ae48c" providerId="ADAL" clId="{57F1ABD8-8A24-447F-A885-3DE842145FF9}" dt="2019-09-30T14:40:36.352" v="9" actId="2696"/>
        <pc:sldMkLst>
          <pc:docMk/>
          <pc:sldMk cId="3340315669" sldId="270"/>
        </pc:sldMkLst>
      </pc:sldChg>
      <pc:sldChg chg="modSp add">
        <pc:chgData name="May Olaug Horverak" userId="a7850010-3044-4b4d-9f15-38caa34ae48c" providerId="ADAL" clId="{57F1ABD8-8A24-447F-A885-3DE842145FF9}" dt="2019-09-30T14:40:38.414" v="30" actId="27636"/>
        <pc:sldMkLst>
          <pc:docMk/>
          <pc:sldMk cId="3388440346" sldId="270"/>
        </pc:sldMkLst>
        <pc:spChg chg="mod">
          <ac:chgData name="May Olaug Horverak" userId="a7850010-3044-4b4d-9f15-38caa34ae48c" providerId="ADAL" clId="{57F1ABD8-8A24-447F-A885-3DE842145FF9}" dt="2019-09-30T14:40:38.414" v="30" actId="27636"/>
          <ac:spMkLst>
            <pc:docMk/>
            <pc:sldMk cId="3388440346" sldId="270"/>
            <ac:spMk id="3" creationId="{FF658B2B-2C21-46C3-B694-2661E1111169}"/>
          </ac:spMkLst>
        </pc:spChg>
      </pc:sldChg>
      <pc:sldChg chg="add">
        <pc:chgData name="May Olaug Horverak" userId="a7850010-3044-4b4d-9f15-38caa34ae48c" providerId="ADAL" clId="{57F1ABD8-8A24-447F-A885-3DE842145FF9}" dt="2019-09-30T14:40:38.102" v="29"/>
        <pc:sldMkLst>
          <pc:docMk/>
          <pc:sldMk cId="986151363" sldId="271"/>
        </pc:sldMkLst>
      </pc:sldChg>
      <pc:sldChg chg="del">
        <pc:chgData name="May Olaug Horverak" userId="a7850010-3044-4b4d-9f15-38caa34ae48c" providerId="ADAL" clId="{57F1ABD8-8A24-447F-A885-3DE842145FF9}" dt="2019-09-30T14:40:36.368" v="10" actId="2696"/>
        <pc:sldMkLst>
          <pc:docMk/>
          <pc:sldMk cId="4248813833" sldId="271"/>
        </pc:sldMkLst>
      </pc:sldChg>
      <pc:sldChg chg="add del">
        <pc:chgData name="May Olaug Horverak" userId="a7850010-3044-4b4d-9f15-38caa34ae48c" providerId="ADAL" clId="{57F1ABD8-8A24-447F-A885-3DE842145FF9}" dt="2019-09-30T14:40:38.102" v="29"/>
        <pc:sldMkLst>
          <pc:docMk/>
          <pc:sldMk cId="3860064618" sldId="272"/>
        </pc:sldMkLst>
      </pc:sldChg>
      <pc:sldChg chg="modSp add">
        <pc:chgData name="May Olaug Horverak" userId="a7850010-3044-4b4d-9f15-38caa34ae48c" providerId="ADAL" clId="{57F1ABD8-8A24-447F-A885-3DE842145FF9}" dt="2019-09-30T14:40:38.470" v="31" actId="27636"/>
        <pc:sldMkLst>
          <pc:docMk/>
          <pc:sldMk cId="1458871520" sldId="273"/>
        </pc:sldMkLst>
        <pc:spChg chg="mod">
          <ac:chgData name="May Olaug Horverak" userId="a7850010-3044-4b4d-9f15-38caa34ae48c" providerId="ADAL" clId="{57F1ABD8-8A24-447F-A885-3DE842145FF9}" dt="2019-09-30T14:40:38.470" v="31" actId="27636"/>
          <ac:spMkLst>
            <pc:docMk/>
            <pc:sldMk cId="1458871520" sldId="273"/>
            <ac:spMk id="3" creationId="{00000000-0000-0000-0000-000000000000}"/>
          </ac:spMkLst>
        </pc:spChg>
      </pc:sldChg>
      <pc:sldChg chg="del">
        <pc:chgData name="May Olaug Horverak" userId="a7850010-3044-4b4d-9f15-38caa34ae48c" providerId="ADAL" clId="{57F1ABD8-8A24-447F-A885-3DE842145FF9}" dt="2019-09-30T14:40:36.444" v="14" actId="2696"/>
        <pc:sldMkLst>
          <pc:docMk/>
          <pc:sldMk cId="1951456915" sldId="273"/>
        </pc:sldMkLst>
      </pc:sldChg>
      <pc:sldChg chg="del">
        <pc:chgData name="May Olaug Horverak" userId="a7850010-3044-4b4d-9f15-38caa34ae48c" providerId="ADAL" clId="{57F1ABD8-8A24-447F-A885-3DE842145FF9}" dt="2019-09-30T14:40:36.460" v="15" actId="2696"/>
        <pc:sldMkLst>
          <pc:docMk/>
          <pc:sldMk cId="2584433524" sldId="274"/>
        </pc:sldMkLst>
      </pc:sldChg>
      <pc:sldChg chg="del">
        <pc:chgData name="May Olaug Horverak" userId="a7850010-3044-4b4d-9f15-38caa34ae48c" providerId="ADAL" clId="{57F1ABD8-8A24-447F-A885-3DE842145FF9}" dt="2019-09-30T14:40:36.508" v="17" actId="2696"/>
        <pc:sldMkLst>
          <pc:docMk/>
          <pc:sldMk cId="4178446312" sldId="275"/>
        </pc:sldMkLst>
      </pc:sldChg>
      <pc:sldChg chg="del">
        <pc:chgData name="May Olaug Horverak" userId="a7850010-3044-4b4d-9f15-38caa34ae48c" providerId="ADAL" clId="{57F1ABD8-8A24-447F-A885-3DE842145FF9}" dt="2019-09-30T14:40:36.484" v="16" actId="2696"/>
        <pc:sldMkLst>
          <pc:docMk/>
          <pc:sldMk cId="72319711" sldId="276"/>
        </pc:sldMkLst>
      </pc:sldChg>
      <pc:sldChg chg="del">
        <pc:chgData name="May Olaug Horverak" userId="a7850010-3044-4b4d-9f15-38caa34ae48c" providerId="ADAL" clId="{57F1ABD8-8A24-447F-A885-3DE842145FF9}" dt="2019-09-30T14:40:36.583" v="21" actId="2696"/>
        <pc:sldMkLst>
          <pc:docMk/>
          <pc:sldMk cId="1105260454" sldId="277"/>
        </pc:sldMkLst>
      </pc:sldChg>
      <pc:sldChg chg="del">
        <pc:chgData name="May Olaug Horverak" userId="a7850010-3044-4b4d-9f15-38caa34ae48c" providerId="ADAL" clId="{57F1ABD8-8A24-447F-A885-3DE842145FF9}" dt="2019-09-30T14:40:36.523" v="18" actId="2696"/>
        <pc:sldMkLst>
          <pc:docMk/>
          <pc:sldMk cId="1538714592" sldId="278"/>
        </pc:sldMkLst>
      </pc:sldChg>
      <pc:sldChg chg="del">
        <pc:chgData name="May Olaug Horverak" userId="a7850010-3044-4b4d-9f15-38caa34ae48c" providerId="ADAL" clId="{57F1ABD8-8A24-447F-A885-3DE842145FF9}" dt="2019-09-30T14:40:36.539" v="19" actId="2696"/>
        <pc:sldMkLst>
          <pc:docMk/>
          <pc:sldMk cId="1764827830" sldId="279"/>
        </pc:sldMkLst>
      </pc:sldChg>
      <pc:sldChg chg="del">
        <pc:chgData name="May Olaug Horverak" userId="a7850010-3044-4b4d-9f15-38caa34ae48c" providerId="ADAL" clId="{57F1ABD8-8A24-447F-A885-3DE842145FF9}" dt="2019-09-30T14:40:36.559" v="20" actId="2696"/>
        <pc:sldMkLst>
          <pc:docMk/>
          <pc:sldMk cId="2243308253" sldId="280"/>
        </pc:sldMkLst>
      </pc:sldChg>
      <pc:sldChg chg="del">
        <pc:chgData name="May Olaug Horverak" userId="a7850010-3044-4b4d-9f15-38caa34ae48c" providerId="ADAL" clId="{57F1ABD8-8A24-447F-A885-3DE842145FF9}" dt="2019-09-30T14:40:36.603" v="22" actId="2696"/>
        <pc:sldMkLst>
          <pc:docMk/>
          <pc:sldMk cId="3456604299" sldId="281"/>
        </pc:sldMkLst>
      </pc:sldChg>
      <pc:sldChg chg="del">
        <pc:chgData name="May Olaug Horverak" userId="a7850010-3044-4b4d-9f15-38caa34ae48c" providerId="ADAL" clId="{57F1ABD8-8A24-447F-A885-3DE842145FF9}" dt="2019-09-30T14:40:36.619" v="23" actId="2696"/>
        <pc:sldMkLst>
          <pc:docMk/>
          <pc:sldMk cId="4234652234" sldId="282"/>
        </pc:sldMkLst>
      </pc:sldChg>
      <pc:sldChg chg="del">
        <pc:chgData name="May Olaug Horverak" userId="a7850010-3044-4b4d-9f15-38caa34ae48c" providerId="ADAL" clId="{57F1ABD8-8A24-447F-A885-3DE842145FF9}" dt="2019-09-30T14:40:36.635" v="24" actId="2696"/>
        <pc:sldMkLst>
          <pc:docMk/>
          <pc:sldMk cId="902653852" sldId="284"/>
        </pc:sldMkLst>
      </pc:sldChg>
      <pc:sldChg chg="del">
        <pc:chgData name="May Olaug Horverak" userId="a7850010-3044-4b4d-9f15-38caa34ae48c" providerId="ADAL" clId="{57F1ABD8-8A24-447F-A885-3DE842145FF9}" dt="2019-09-30T14:40:36.659" v="25" actId="2696"/>
        <pc:sldMkLst>
          <pc:docMk/>
          <pc:sldMk cId="2042534681" sldId="286"/>
        </pc:sldMkLst>
      </pc:sldChg>
      <pc:sldChg chg="del">
        <pc:chgData name="May Olaug Horverak" userId="a7850010-3044-4b4d-9f15-38caa34ae48c" providerId="ADAL" clId="{57F1ABD8-8A24-447F-A885-3DE842145FF9}" dt="2019-09-30T14:40:36.676" v="26" actId="2696"/>
        <pc:sldMkLst>
          <pc:docMk/>
          <pc:sldMk cId="1890200483" sldId="287"/>
        </pc:sldMkLst>
      </pc:sldChg>
      <pc:sldChg chg="del">
        <pc:chgData name="May Olaug Horverak" userId="a7850010-3044-4b4d-9f15-38caa34ae48c" providerId="ADAL" clId="{57F1ABD8-8A24-447F-A885-3DE842145FF9}" dt="2019-09-30T14:40:36.698" v="27" actId="2696"/>
        <pc:sldMkLst>
          <pc:docMk/>
          <pc:sldMk cId="4098670155" sldId="288"/>
        </pc:sldMkLst>
      </pc:sldChg>
      <pc:sldChg chg="del">
        <pc:chgData name="May Olaug Horverak" userId="a7850010-3044-4b4d-9f15-38caa34ae48c" providerId="ADAL" clId="{57F1ABD8-8A24-447F-A885-3DE842145FF9}" dt="2019-09-30T14:40:36.714" v="28" actId="2696"/>
        <pc:sldMkLst>
          <pc:docMk/>
          <pc:sldMk cId="904191523" sldId="289"/>
        </pc:sldMkLst>
      </pc:sldChg>
      <pc:sldChg chg="modSp">
        <pc:chgData name="May Olaug Horverak" userId="a7850010-3044-4b4d-9f15-38caa34ae48c" providerId="ADAL" clId="{57F1ABD8-8A24-447F-A885-3DE842145FF9}" dt="2019-09-30T14:41:31.265" v="67" actId="404"/>
        <pc:sldMkLst>
          <pc:docMk/>
          <pc:sldMk cId="2447871296" sldId="293"/>
        </pc:sldMkLst>
        <pc:spChg chg="mod">
          <ac:chgData name="May Olaug Horverak" userId="a7850010-3044-4b4d-9f15-38caa34ae48c" providerId="ADAL" clId="{57F1ABD8-8A24-447F-A885-3DE842145FF9}" dt="2019-09-30T14:41:31.265" v="67" actId="404"/>
          <ac:spMkLst>
            <pc:docMk/>
            <pc:sldMk cId="2447871296" sldId="293"/>
            <ac:spMk id="2" creationId="{9D7D2DE1-C3B1-1E4F-921E-D3E975C19BB7}"/>
          </ac:spMkLst>
        </pc:spChg>
      </pc:sldChg>
      <pc:sldChg chg="add del">
        <pc:chgData name="May Olaug Horverak" userId="a7850010-3044-4b4d-9f15-38caa34ae48c" providerId="ADAL" clId="{57F1ABD8-8A24-447F-A885-3DE842145FF9}" dt="2019-09-30T14:40:26.424" v="4"/>
        <pc:sldMkLst>
          <pc:docMk/>
          <pc:sldMk cId="273384221" sldId="294"/>
        </pc:sldMkLst>
      </pc:sldChg>
      <pc:sldChg chg="add del">
        <pc:chgData name="May Olaug Horverak" userId="a7850010-3044-4b4d-9f15-38caa34ae48c" providerId="ADAL" clId="{57F1ABD8-8A24-447F-A885-3DE842145FF9}" dt="2019-09-30T14:40:26.424" v="4"/>
        <pc:sldMkLst>
          <pc:docMk/>
          <pc:sldMk cId="4229767192" sldId="295"/>
        </pc:sldMkLst>
      </pc:sldChg>
      <pc:sldChg chg="modSp add del">
        <pc:chgData name="May Olaug Horverak" userId="a7850010-3044-4b4d-9f15-38caa34ae48c" providerId="ADAL" clId="{57F1ABD8-8A24-447F-A885-3DE842145FF9}" dt="2019-09-30T14:40:26.424" v="4"/>
        <pc:sldMkLst>
          <pc:docMk/>
          <pc:sldMk cId="3388440346" sldId="296"/>
        </pc:sldMkLst>
        <pc:spChg chg="mod">
          <ac:chgData name="May Olaug Horverak" userId="a7850010-3044-4b4d-9f15-38caa34ae48c" providerId="ADAL" clId="{57F1ABD8-8A24-447F-A885-3DE842145FF9}" dt="2019-09-30T14:40:26.424" v="4"/>
          <ac:spMkLst>
            <pc:docMk/>
            <pc:sldMk cId="3388440346" sldId="296"/>
            <ac:spMk id="3" creationId="{FF658B2B-2C21-46C3-B694-2661E1111169}"/>
          </ac:spMkLst>
        </pc:spChg>
      </pc:sldChg>
      <pc:sldChg chg="add del">
        <pc:chgData name="May Olaug Horverak" userId="a7850010-3044-4b4d-9f15-38caa34ae48c" providerId="ADAL" clId="{57F1ABD8-8A24-447F-A885-3DE842145FF9}" dt="2019-09-30T14:40:26.424" v="4"/>
        <pc:sldMkLst>
          <pc:docMk/>
          <pc:sldMk cId="986151363" sldId="297"/>
        </pc:sldMkLst>
      </pc:sldChg>
      <pc:sldChg chg="modSp add del">
        <pc:chgData name="May Olaug Horverak" userId="a7850010-3044-4b4d-9f15-38caa34ae48c" providerId="ADAL" clId="{57F1ABD8-8A24-447F-A885-3DE842145FF9}" dt="2019-09-30T14:40:26.424" v="4"/>
        <pc:sldMkLst>
          <pc:docMk/>
          <pc:sldMk cId="1458871520" sldId="298"/>
        </pc:sldMkLst>
        <pc:spChg chg="mod">
          <ac:chgData name="May Olaug Horverak" userId="a7850010-3044-4b4d-9f15-38caa34ae48c" providerId="ADAL" clId="{57F1ABD8-8A24-447F-A885-3DE842145FF9}" dt="2019-09-30T14:40:26.424" v="4"/>
          <ac:spMkLst>
            <pc:docMk/>
            <pc:sldMk cId="1458871520" sldId="298"/>
            <ac:spMk id="3" creationId="{00000000-0000-0000-0000-000000000000}"/>
          </ac:spMkLst>
        </pc:spChg>
      </pc:sldChg>
    </pc:docChg>
  </pc:docChgLst>
  <pc:docChgLst>
    <pc:chgData name="May Olaug Horverak" userId="a7850010-3044-4b4d-9f15-38caa34ae48c" providerId="ADAL" clId="{A1C5F618-CE16-486A-8553-341B9832116B}"/>
    <pc:docChg chg="undo custSel addSld modSld">
      <pc:chgData name="May Olaug Horverak" userId="a7850010-3044-4b4d-9f15-38caa34ae48c" providerId="ADAL" clId="{A1C5F618-CE16-486A-8553-341B9832116B}" dt="2019-12-26T21:11:12.160" v="61" actId="1076"/>
      <pc:docMkLst>
        <pc:docMk/>
      </pc:docMkLst>
      <pc:sldChg chg="addSp delSp modSp">
        <pc:chgData name="May Olaug Horverak" userId="a7850010-3044-4b4d-9f15-38caa34ae48c" providerId="ADAL" clId="{A1C5F618-CE16-486A-8553-341B9832116B}" dt="2019-12-26T21:10:43.088" v="55" actId="1076"/>
        <pc:sldMkLst>
          <pc:docMk/>
          <pc:sldMk cId="2702736638" sldId="258"/>
        </pc:sldMkLst>
        <pc:picChg chg="add mod">
          <ac:chgData name="May Olaug Horverak" userId="a7850010-3044-4b4d-9f15-38caa34ae48c" providerId="ADAL" clId="{A1C5F618-CE16-486A-8553-341B9832116B}" dt="2019-11-25T12:46:51.981" v="8" actId="1076"/>
          <ac:picMkLst>
            <pc:docMk/>
            <pc:sldMk cId="2702736638" sldId="258"/>
            <ac:picMk id="7" creationId="{B85BE90B-2513-4B9F-9DFA-15836DF8C5EA}"/>
          </ac:picMkLst>
        </pc:picChg>
        <pc:picChg chg="add mod">
          <ac:chgData name="May Olaug Horverak" userId="a7850010-3044-4b4d-9f15-38caa34ae48c" providerId="ADAL" clId="{A1C5F618-CE16-486A-8553-341B9832116B}" dt="2019-12-26T21:10:43.088" v="55" actId="1076"/>
          <ac:picMkLst>
            <pc:docMk/>
            <pc:sldMk cId="2702736638" sldId="258"/>
            <ac:picMk id="8" creationId="{108BB43D-A900-43DD-83E1-7BFFDCCCB9D2}"/>
          </ac:picMkLst>
        </pc:picChg>
        <pc:picChg chg="del">
          <ac:chgData name="May Olaug Horverak" userId="a7850010-3044-4b4d-9f15-38caa34ae48c" providerId="ADAL" clId="{A1C5F618-CE16-486A-8553-341B9832116B}" dt="2019-11-01T09:23:12.406" v="2" actId="478"/>
          <ac:picMkLst>
            <pc:docMk/>
            <pc:sldMk cId="2702736638" sldId="258"/>
            <ac:picMk id="9" creationId="{00000000-0000-0000-0000-000000000000}"/>
          </ac:picMkLst>
        </pc:picChg>
        <pc:picChg chg="add del mod">
          <ac:chgData name="May Olaug Horverak" userId="a7850010-3044-4b4d-9f15-38caa34ae48c" providerId="ADAL" clId="{A1C5F618-CE16-486A-8553-341B9832116B}" dt="2019-11-25T12:50:01.830" v="27"/>
          <ac:picMkLst>
            <pc:docMk/>
            <pc:sldMk cId="2702736638" sldId="258"/>
            <ac:picMk id="9" creationId="{408B7C11-41E7-4B61-8E4C-CD87BC150361}"/>
          </ac:picMkLst>
        </pc:picChg>
      </pc:sldChg>
      <pc:sldChg chg="addSp modSp">
        <pc:chgData name="May Olaug Horverak" userId="a7850010-3044-4b4d-9f15-38caa34ae48c" providerId="ADAL" clId="{A1C5F618-CE16-486A-8553-341B9832116B}" dt="2019-12-02T11:57:57.499" v="50" actId="14100"/>
        <pc:sldMkLst>
          <pc:docMk/>
          <pc:sldMk cId="551140091" sldId="259"/>
        </pc:sldMkLst>
        <pc:spChg chg="mod">
          <ac:chgData name="May Olaug Horverak" userId="a7850010-3044-4b4d-9f15-38caa34ae48c" providerId="ADAL" clId="{A1C5F618-CE16-486A-8553-341B9832116B}" dt="2019-11-25T12:50:33.717" v="39" actId="20577"/>
          <ac:spMkLst>
            <pc:docMk/>
            <pc:sldMk cId="551140091" sldId="259"/>
            <ac:spMk id="2" creationId="{00000000-0000-0000-0000-000000000000}"/>
          </ac:spMkLst>
        </pc:spChg>
        <pc:picChg chg="add mod">
          <ac:chgData name="May Olaug Horverak" userId="a7850010-3044-4b4d-9f15-38caa34ae48c" providerId="ADAL" clId="{A1C5F618-CE16-486A-8553-341B9832116B}" dt="2019-12-02T11:57:57.499" v="50" actId="14100"/>
          <ac:picMkLst>
            <pc:docMk/>
            <pc:sldMk cId="551140091" sldId="259"/>
            <ac:picMk id="7" creationId="{59F122FA-0B19-466C-8439-740DB7852672}"/>
          </ac:picMkLst>
        </pc:picChg>
      </pc:sldChg>
      <pc:sldChg chg="addSp modSp">
        <pc:chgData name="May Olaug Horverak" userId="a7850010-3044-4b4d-9f15-38caa34ae48c" providerId="ADAL" clId="{A1C5F618-CE16-486A-8553-341B9832116B}" dt="2019-12-26T21:11:12.160" v="61" actId="1076"/>
        <pc:sldMkLst>
          <pc:docMk/>
          <pc:sldMk cId="414942420" sldId="261"/>
        </pc:sldMkLst>
        <pc:picChg chg="add mod">
          <ac:chgData name="May Olaug Horverak" userId="a7850010-3044-4b4d-9f15-38caa34ae48c" providerId="ADAL" clId="{A1C5F618-CE16-486A-8553-341B9832116B}" dt="2019-12-26T21:11:12.160" v="61" actId="1076"/>
          <ac:picMkLst>
            <pc:docMk/>
            <pc:sldMk cId="414942420" sldId="261"/>
            <ac:picMk id="7" creationId="{6A09D090-68B6-4B47-8716-2D6ECA17B24C}"/>
          </ac:picMkLst>
        </pc:picChg>
      </pc:sldChg>
      <pc:sldChg chg="add">
        <pc:chgData name="May Olaug Horverak" userId="a7850010-3044-4b4d-9f15-38caa34ae48c" providerId="ADAL" clId="{A1C5F618-CE16-486A-8553-341B9832116B}" dt="2019-10-31T11:26:51.019" v="1"/>
        <pc:sldMkLst>
          <pc:docMk/>
          <pc:sldMk cId="3340315669" sldId="270"/>
        </pc:sldMkLst>
      </pc:sldChg>
      <pc:sldChg chg="addSp delSp modSp">
        <pc:chgData name="May Olaug Horverak" userId="a7850010-3044-4b4d-9f15-38caa34ae48c" providerId="ADAL" clId="{A1C5F618-CE16-486A-8553-341B9832116B}" dt="2019-11-25T12:50:20.398" v="34" actId="1076"/>
        <pc:sldMkLst>
          <pc:docMk/>
          <pc:sldMk cId="1680422400" sldId="295"/>
        </pc:sldMkLst>
        <pc:spChg chg="add del">
          <ac:chgData name="May Olaug Horverak" userId="a7850010-3044-4b4d-9f15-38caa34ae48c" providerId="ADAL" clId="{A1C5F618-CE16-486A-8553-341B9832116B}" dt="2019-11-25T12:50:10.589" v="31"/>
          <ac:spMkLst>
            <pc:docMk/>
            <pc:sldMk cId="1680422400" sldId="295"/>
            <ac:spMk id="3" creationId="{73BCE0EC-F33A-455E-8AA8-6856EEEC5F11}"/>
          </ac:spMkLst>
        </pc:spChg>
        <pc:picChg chg="add del mod">
          <ac:chgData name="May Olaug Horverak" userId="a7850010-3044-4b4d-9f15-38caa34ae48c" providerId="ADAL" clId="{A1C5F618-CE16-486A-8553-341B9832116B}" dt="2019-11-25T12:50:10.589" v="31"/>
          <ac:picMkLst>
            <pc:docMk/>
            <pc:sldMk cId="1680422400" sldId="295"/>
            <ac:picMk id="7" creationId="{B6DD2B22-C518-440E-9EF7-357BA2928C7D}"/>
          </ac:picMkLst>
        </pc:picChg>
        <pc:picChg chg="add mod">
          <ac:chgData name="May Olaug Horverak" userId="a7850010-3044-4b4d-9f15-38caa34ae48c" providerId="ADAL" clId="{A1C5F618-CE16-486A-8553-341B9832116B}" dt="2019-11-25T12:50:20.398" v="34" actId="1076"/>
          <ac:picMkLst>
            <pc:docMk/>
            <pc:sldMk cId="1680422400" sldId="295"/>
            <ac:picMk id="8" creationId="{BE66BF97-EBB8-4304-910A-EA8886B5D7B0}"/>
          </ac:picMkLst>
        </pc:picChg>
      </pc:sldChg>
      <pc:sldChg chg="addSp modSp modAnim">
        <pc:chgData name="May Olaug Horverak" userId="a7850010-3044-4b4d-9f15-38caa34ae48c" providerId="ADAL" clId="{A1C5F618-CE16-486A-8553-341B9832116B}" dt="2019-12-02T11:57:33.308" v="44" actId="1076"/>
        <pc:sldMkLst>
          <pc:docMk/>
          <pc:sldMk cId="772068603" sldId="302"/>
        </pc:sldMkLst>
        <pc:spChg chg="mod">
          <ac:chgData name="May Olaug Horverak" userId="a7850010-3044-4b4d-9f15-38caa34ae48c" providerId="ADAL" clId="{A1C5F618-CE16-486A-8553-341B9832116B}" dt="2019-11-25T12:49:40.215" v="26" actId="20577"/>
          <ac:spMkLst>
            <pc:docMk/>
            <pc:sldMk cId="772068603" sldId="302"/>
            <ac:spMk id="3" creationId="{73BCE0EC-F33A-455E-8AA8-6856EEEC5F11}"/>
          </ac:spMkLst>
        </pc:spChg>
        <pc:picChg chg="add mod">
          <ac:chgData name="May Olaug Horverak" userId="a7850010-3044-4b4d-9f15-38caa34ae48c" providerId="ADAL" clId="{A1C5F618-CE16-486A-8553-341B9832116B}" dt="2019-12-02T11:57:33.308" v="44" actId="1076"/>
          <ac:picMkLst>
            <pc:docMk/>
            <pc:sldMk cId="772068603" sldId="302"/>
            <ac:picMk id="7" creationId="{0F2BD8F2-749E-43CA-80FE-F2101945002F}"/>
          </ac:picMkLst>
        </pc:picChg>
      </pc:sldChg>
    </pc:docChg>
  </pc:docChgLst>
  <pc:docChgLst>
    <pc:chgData name="May Olaug Horverak" userId="a7850010-3044-4b4d-9f15-38caa34ae48c" providerId="ADAL" clId="{E91D8F3E-C8B4-44C2-8366-A98DC43794BA}"/>
    <pc:docChg chg="undo custSel mod addSld delSld modSld sldOrd">
      <pc:chgData name="May Olaug Horverak" userId="a7850010-3044-4b4d-9f15-38caa34ae48c" providerId="ADAL" clId="{E91D8F3E-C8B4-44C2-8366-A98DC43794BA}" dt="2020-08-25T14:36:09.098" v="12095" actId="20577"/>
      <pc:docMkLst>
        <pc:docMk/>
      </pc:docMkLst>
      <pc:sldChg chg="modSp modAnim modNotesTx">
        <pc:chgData name="May Olaug Horverak" userId="a7850010-3044-4b4d-9f15-38caa34ae48c" providerId="ADAL" clId="{E91D8F3E-C8B4-44C2-8366-A98DC43794BA}" dt="2020-08-25T12:55:30.129" v="11538"/>
        <pc:sldMkLst>
          <pc:docMk/>
          <pc:sldMk cId="1909454509" sldId="256"/>
        </pc:sldMkLst>
        <pc:picChg chg="mod">
          <ac:chgData name="May Olaug Horverak" userId="a7850010-3044-4b4d-9f15-38caa34ae48c" providerId="ADAL" clId="{E91D8F3E-C8B4-44C2-8366-A98DC43794BA}" dt="2020-08-25T12:55:30.129" v="11538"/>
          <ac:picMkLst>
            <pc:docMk/>
            <pc:sldMk cId="1909454509" sldId="256"/>
            <ac:picMk id="8" creationId="{F53DEB3D-3E5E-46D0-ADD7-A27DFAB28480}"/>
          </ac:picMkLst>
        </pc:picChg>
      </pc:sldChg>
      <pc:sldChg chg="addSp delSp modSp mod modNotesTx">
        <pc:chgData name="May Olaug Horverak" userId="a7850010-3044-4b4d-9f15-38caa34ae48c" providerId="ADAL" clId="{E91D8F3E-C8B4-44C2-8366-A98DC43794BA}" dt="2020-08-20T05:33:23.292" v="8927" actId="21"/>
        <pc:sldMkLst>
          <pc:docMk/>
          <pc:sldMk cId="2702736638" sldId="258"/>
        </pc:sldMkLst>
        <pc:picChg chg="add del">
          <ac:chgData name="May Olaug Horverak" userId="a7850010-3044-4b4d-9f15-38caa34ae48c" providerId="ADAL" clId="{E91D8F3E-C8B4-44C2-8366-A98DC43794BA}" dt="2020-08-20T05:33:23.292" v="8927" actId="21"/>
          <ac:picMkLst>
            <pc:docMk/>
            <pc:sldMk cId="2702736638" sldId="258"/>
            <ac:picMk id="7" creationId="{B85BE90B-2513-4B9F-9DFA-15836DF8C5EA}"/>
          </ac:picMkLst>
        </pc:picChg>
        <pc:picChg chg="add del mod">
          <ac:chgData name="May Olaug Horverak" userId="a7850010-3044-4b4d-9f15-38caa34ae48c" providerId="ADAL" clId="{E91D8F3E-C8B4-44C2-8366-A98DC43794BA}" dt="2020-08-20T05:33:21.046" v="8924"/>
          <ac:picMkLst>
            <pc:docMk/>
            <pc:sldMk cId="2702736638" sldId="258"/>
            <ac:picMk id="9" creationId="{7FA3289D-78C2-4C9C-A2B7-847DB86AF6C1}"/>
          </ac:picMkLst>
        </pc:picChg>
      </pc:sldChg>
      <pc:sldChg chg="modNotesTx">
        <pc:chgData name="May Olaug Horverak" userId="a7850010-3044-4b4d-9f15-38caa34ae48c" providerId="ADAL" clId="{E91D8F3E-C8B4-44C2-8366-A98DC43794BA}" dt="2020-08-19T10:56:23.151" v="6239" actId="20577"/>
        <pc:sldMkLst>
          <pc:docMk/>
          <pc:sldMk cId="3792802746" sldId="268"/>
        </pc:sldMkLst>
      </pc:sldChg>
      <pc:sldChg chg="modNotesTx">
        <pc:chgData name="May Olaug Horverak" userId="a7850010-3044-4b4d-9f15-38caa34ae48c" providerId="ADAL" clId="{E91D8F3E-C8B4-44C2-8366-A98DC43794BA}" dt="2020-08-19T08:50:02.532" v="17" actId="6549"/>
        <pc:sldMkLst>
          <pc:docMk/>
          <pc:sldMk cId="3340315669" sldId="270"/>
        </pc:sldMkLst>
      </pc:sldChg>
      <pc:sldChg chg="addSp modSp mod modNotesTx">
        <pc:chgData name="May Olaug Horverak" userId="a7850010-3044-4b4d-9f15-38caa34ae48c" providerId="ADAL" clId="{E91D8F3E-C8B4-44C2-8366-A98DC43794BA}" dt="2020-08-19T10:31:01.234" v="3075" actId="20577"/>
        <pc:sldMkLst>
          <pc:docMk/>
          <pc:sldMk cId="1538714592" sldId="278"/>
        </pc:sldMkLst>
        <pc:picChg chg="add mod">
          <ac:chgData name="May Olaug Horverak" userId="a7850010-3044-4b4d-9f15-38caa34ae48c" providerId="ADAL" clId="{E91D8F3E-C8B4-44C2-8366-A98DC43794BA}" dt="2020-08-19T10:23:31.632" v="2041" actId="1076"/>
          <ac:picMkLst>
            <pc:docMk/>
            <pc:sldMk cId="1538714592" sldId="278"/>
            <ac:picMk id="10" creationId="{DADA6FDD-76A1-4A8D-A70E-51C544B73F0E}"/>
          </ac:picMkLst>
        </pc:picChg>
      </pc:sldChg>
      <pc:sldChg chg="del">
        <pc:chgData name="May Olaug Horverak" userId="a7850010-3044-4b4d-9f15-38caa34ae48c" providerId="ADAL" clId="{E91D8F3E-C8B4-44C2-8366-A98DC43794BA}" dt="2020-08-19T10:23:39.119" v="2043" actId="47"/>
        <pc:sldMkLst>
          <pc:docMk/>
          <pc:sldMk cId="1764827830" sldId="279"/>
        </pc:sldMkLst>
      </pc:sldChg>
      <pc:sldChg chg="del">
        <pc:chgData name="May Olaug Horverak" userId="a7850010-3044-4b4d-9f15-38caa34ae48c" providerId="ADAL" clId="{E91D8F3E-C8B4-44C2-8366-A98DC43794BA}" dt="2020-08-19T10:43:18.168" v="4906" actId="47"/>
        <pc:sldMkLst>
          <pc:docMk/>
          <pc:sldMk cId="1635238441" sldId="292"/>
        </pc:sldMkLst>
      </pc:sldChg>
      <pc:sldChg chg="modSp mod modNotesTx">
        <pc:chgData name="May Olaug Horverak" userId="a7850010-3044-4b4d-9f15-38caa34ae48c" providerId="ADAL" clId="{E91D8F3E-C8B4-44C2-8366-A98DC43794BA}" dt="2020-08-19T10:43:01.335" v="4904" actId="20577"/>
        <pc:sldMkLst>
          <pc:docMk/>
          <pc:sldMk cId="2447871296" sldId="293"/>
        </pc:sldMkLst>
        <pc:spChg chg="mod">
          <ac:chgData name="May Olaug Horverak" userId="a7850010-3044-4b4d-9f15-38caa34ae48c" providerId="ADAL" clId="{E91D8F3E-C8B4-44C2-8366-A98DC43794BA}" dt="2020-08-19T10:41:45.378" v="4744" actId="20577"/>
          <ac:spMkLst>
            <pc:docMk/>
            <pc:sldMk cId="2447871296" sldId="293"/>
            <ac:spMk id="2" creationId="{9D7D2DE1-C3B1-1E4F-921E-D3E975C19BB7}"/>
          </ac:spMkLst>
        </pc:spChg>
      </pc:sldChg>
      <pc:sldChg chg="modNotesTx">
        <pc:chgData name="May Olaug Horverak" userId="a7850010-3044-4b4d-9f15-38caa34ae48c" providerId="ADAL" clId="{E91D8F3E-C8B4-44C2-8366-A98DC43794BA}" dt="2020-08-19T08:59:47.986" v="968" actId="6549"/>
        <pc:sldMkLst>
          <pc:docMk/>
          <pc:sldMk cId="1462732358" sldId="294"/>
        </pc:sldMkLst>
      </pc:sldChg>
      <pc:sldChg chg="del">
        <pc:chgData name="May Olaug Horverak" userId="a7850010-3044-4b4d-9f15-38caa34ae48c" providerId="ADAL" clId="{E91D8F3E-C8B4-44C2-8366-A98DC43794BA}" dt="2020-08-19T10:17:24.721" v="1427" actId="47"/>
        <pc:sldMkLst>
          <pc:docMk/>
          <pc:sldMk cId="1125943848" sldId="298"/>
        </pc:sldMkLst>
      </pc:sldChg>
      <pc:sldChg chg="modSp mod ord modNotesTx">
        <pc:chgData name="May Olaug Horverak" userId="a7850010-3044-4b4d-9f15-38caa34ae48c" providerId="ADAL" clId="{E91D8F3E-C8B4-44C2-8366-A98DC43794BA}" dt="2020-08-19T10:41:19.064" v="4720" actId="113"/>
        <pc:sldMkLst>
          <pc:docMk/>
          <pc:sldMk cId="2584716926" sldId="301"/>
        </pc:sldMkLst>
        <pc:spChg chg="mod">
          <ac:chgData name="May Olaug Horverak" userId="a7850010-3044-4b4d-9f15-38caa34ae48c" providerId="ADAL" clId="{E91D8F3E-C8B4-44C2-8366-A98DC43794BA}" dt="2020-08-19T10:14:19.928" v="1379" actId="20577"/>
          <ac:spMkLst>
            <pc:docMk/>
            <pc:sldMk cId="2584716926" sldId="301"/>
            <ac:spMk id="2" creationId="{B1850E11-AADB-4A9D-BB57-367E40544C29}"/>
          </ac:spMkLst>
        </pc:spChg>
        <pc:spChg chg="mod">
          <ac:chgData name="May Olaug Horverak" userId="a7850010-3044-4b4d-9f15-38caa34ae48c" providerId="ADAL" clId="{E91D8F3E-C8B4-44C2-8366-A98DC43794BA}" dt="2020-08-19T10:14:24.960" v="1383" actId="20577"/>
          <ac:spMkLst>
            <pc:docMk/>
            <pc:sldMk cId="2584716926" sldId="301"/>
            <ac:spMk id="3" creationId="{2C73AF3E-026A-4696-B789-FF3AD502273A}"/>
          </ac:spMkLst>
        </pc:spChg>
      </pc:sldChg>
      <pc:sldChg chg="modNotesTx">
        <pc:chgData name="May Olaug Horverak" userId="a7850010-3044-4b4d-9f15-38caa34ae48c" providerId="ADAL" clId="{E91D8F3E-C8B4-44C2-8366-A98DC43794BA}" dt="2020-08-19T10:19:47.400" v="1468" actId="20577"/>
        <pc:sldMkLst>
          <pc:docMk/>
          <pc:sldMk cId="3114576948" sldId="309"/>
        </pc:sldMkLst>
      </pc:sldChg>
      <pc:sldChg chg="modNotesTx">
        <pc:chgData name="May Olaug Horverak" userId="a7850010-3044-4b4d-9f15-38caa34ae48c" providerId="ADAL" clId="{E91D8F3E-C8B4-44C2-8366-A98DC43794BA}" dt="2020-08-19T10:20:24.768" v="1626" actId="20577"/>
        <pc:sldMkLst>
          <pc:docMk/>
          <pc:sldMk cId="4003205566" sldId="310"/>
        </pc:sldMkLst>
      </pc:sldChg>
      <pc:sldChg chg="modNotesTx">
        <pc:chgData name="May Olaug Horverak" userId="a7850010-3044-4b4d-9f15-38caa34ae48c" providerId="ADAL" clId="{E91D8F3E-C8B4-44C2-8366-A98DC43794BA}" dt="2020-08-25T14:24:30.161" v="11559" actId="20577"/>
        <pc:sldMkLst>
          <pc:docMk/>
          <pc:sldMk cId="2363472488" sldId="311"/>
        </pc:sldMkLst>
      </pc:sldChg>
      <pc:sldChg chg="modNotesTx">
        <pc:chgData name="May Olaug Horverak" userId="a7850010-3044-4b4d-9f15-38caa34ae48c" providerId="ADAL" clId="{E91D8F3E-C8B4-44C2-8366-A98DC43794BA}" dt="2020-08-19T10:51:51.279" v="5725" actId="20577"/>
        <pc:sldMkLst>
          <pc:docMk/>
          <pc:sldMk cId="3837101176" sldId="313"/>
        </pc:sldMkLst>
      </pc:sldChg>
      <pc:sldChg chg="modSp add del mod modNotesTx">
        <pc:chgData name="May Olaug Horverak" userId="a7850010-3044-4b4d-9f15-38caa34ae48c" providerId="ADAL" clId="{E91D8F3E-C8B4-44C2-8366-A98DC43794BA}" dt="2020-08-19T10:59:53.342" v="6597" actId="6549"/>
        <pc:sldMkLst>
          <pc:docMk/>
          <pc:sldMk cId="496601042" sldId="314"/>
        </pc:sldMkLst>
        <pc:spChg chg="mod">
          <ac:chgData name="May Olaug Horverak" userId="a7850010-3044-4b4d-9f15-38caa34ae48c" providerId="ADAL" clId="{E91D8F3E-C8B4-44C2-8366-A98DC43794BA}" dt="2020-08-19T10:24:33.516" v="2055" actId="20577"/>
          <ac:spMkLst>
            <pc:docMk/>
            <pc:sldMk cId="496601042" sldId="314"/>
            <ac:spMk id="11" creationId="{57AB5236-9E8C-EA49-B5C4-C7D88E015FB1}"/>
          </ac:spMkLst>
        </pc:spChg>
      </pc:sldChg>
      <pc:sldChg chg="modNotesTx">
        <pc:chgData name="May Olaug Horverak" userId="a7850010-3044-4b4d-9f15-38caa34ae48c" providerId="ADAL" clId="{E91D8F3E-C8B4-44C2-8366-A98DC43794BA}" dt="2020-08-19T10:34:47.342" v="3906" actId="20577"/>
        <pc:sldMkLst>
          <pc:docMk/>
          <pc:sldMk cId="188300793" sldId="315"/>
        </pc:sldMkLst>
      </pc:sldChg>
      <pc:sldChg chg="del">
        <pc:chgData name="May Olaug Horverak" userId="a7850010-3044-4b4d-9f15-38caa34ae48c" providerId="ADAL" clId="{E91D8F3E-C8B4-44C2-8366-A98DC43794BA}" dt="2020-08-19T10:23:36.383" v="2042" actId="47"/>
        <pc:sldMkLst>
          <pc:docMk/>
          <pc:sldMk cId="2313557691" sldId="316"/>
        </pc:sldMkLst>
      </pc:sldChg>
      <pc:sldChg chg="modNotesTx">
        <pc:chgData name="May Olaug Horverak" userId="a7850010-3044-4b4d-9f15-38caa34ae48c" providerId="ADAL" clId="{E91D8F3E-C8B4-44C2-8366-A98DC43794BA}" dt="2020-08-19T10:57:14.648" v="6328" actId="20577"/>
        <pc:sldMkLst>
          <pc:docMk/>
          <pc:sldMk cId="919520266" sldId="320"/>
        </pc:sldMkLst>
      </pc:sldChg>
      <pc:sldChg chg="addSp delSp mod modNotesTx">
        <pc:chgData name="May Olaug Horverak" userId="a7850010-3044-4b4d-9f15-38caa34ae48c" providerId="ADAL" clId="{E91D8F3E-C8B4-44C2-8366-A98DC43794BA}" dt="2020-08-20T08:16:38.896" v="11537" actId="20577"/>
        <pc:sldMkLst>
          <pc:docMk/>
          <pc:sldMk cId="2668942016" sldId="322"/>
        </pc:sldMkLst>
        <pc:picChg chg="add del">
          <ac:chgData name="May Olaug Horverak" userId="a7850010-3044-4b4d-9f15-38caa34ae48c" providerId="ADAL" clId="{E91D8F3E-C8B4-44C2-8366-A98DC43794BA}" dt="2020-08-20T05:33:22.534" v="8926"/>
          <ac:picMkLst>
            <pc:docMk/>
            <pc:sldMk cId="2668942016" sldId="322"/>
            <ac:picMk id="7" creationId="{85C9375C-A855-4FBE-8CB4-3CEEA99B142D}"/>
          </ac:picMkLst>
        </pc:picChg>
        <pc:picChg chg="add del">
          <ac:chgData name="May Olaug Horverak" userId="a7850010-3044-4b4d-9f15-38caa34ae48c" providerId="ADAL" clId="{E91D8F3E-C8B4-44C2-8366-A98DC43794BA}" dt="2020-08-20T05:33:21.508" v="8925" actId="21"/>
          <ac:picMkLst>
            <pc:docMk/>
            <pc:sldMk cId="2668942016" sldId="322"/>
            <ac:picMk id="8" creationId="{224D1C18-C154-41C9-8555-E9410A3814C0}"/>
          </ac:picMkLst>
        </pc:picChg>
      </pc:sldChg>
      <pc:sldChg chg="del">
        <pc:chgData name="May Olaug Horverak" userId="a7850010-3044-4b4d-9f15-38caa34ae48c" providerId="ADAL" clId="{E91D8F3E-C8B4-44C2-8366-A98DC43794BA}" dt="2020-08-19T08:59:17.387" v="888" actId="47"/>
        <pc:sldMkLst>
          <pc:docMk/>
          <pc:sldMk cId="2238900959" sldId="323"/>
        </pc:sldMkLst>
      </pc:sldChg>
      <pc:sldChg chg="del">
        <pc:chgData name="May Olaug Horverak" userId="a7850010-3044-4b4d-9f15-38caa34ae48c" providerId="ADAL" clId="{E91D8F3E-C8B4-44C2-8366-A98DC43794BA}" dt="2020-08-19T08:59:17.387" v="888" actId="47"/>
        <pc:sldMkLst>
          <pc:docMk/>
          <pc:sldMk cId="1190873855" sldId="324"/>
        </pc:sldMkLst>
      </pc:sldChg>
      <pc:sldChg chg="del">
        <pc:chgData name="May Olaug Horverak" userId="a7850010-3044-4b4d-9f15-38caa34ae48c" providerId="ADAL" clId="{E91D8F3E-C8B4-44C2-8366-A98DC43794BA}" dt="2020-08-19T08:59:17.387" v="888" actId="47"/>
        <pc:sldMkLst>
          <pc:docMk/>
          <pc:sldMk cId="2974804119" sldId="325"/>
        </pc:sldMkLst>
      </pc:sldChg>
      <pc:sldChg chg="del">
        <pc:chgData name="May Olaug Horverak" userId="a7850010-3044-4b4d-9f15-38caa34ae48c" providerId="ADAL" clId="{E91D8F3E-C8B4-44C2-8366-A98DC43794BA}" dt="2020-08-19T10:23:11.085" v="2038" actId="47"/>
        <pc:sldMkLst>
          <pc:docMk/>
          <pc:sldMk cId="3495972568" sldId="326"/>
        </pc:sldMkLst>
      </pc:sldChg>
      <pc:sldChg chg="del">
        <pc:chgData name="May Olaug Horverak" userId="a7850010-3044-4b4d-9f15-38caa34ae48c" providerId="ADAL" clId="{E91D8F3E-C8B4-44C2-8366-A98DC43794BA}" dt="2020-08-19T10:23:39.173" v="2044" actId="47"/>
        <pc:sldMkLst>
          <pc:docMk/>
          <pc:sldMk cId="3740574278" sldId="327"/>
        </pc:sldMkLst>
      </pc:sldChg>
      <pc:sldChg chg="del">
        <pc:chgData name="May Olaug Horverak" userId="a7850010-3044-4b4d-9f15-38caa34ae48c" providerId="ADAL" clId="{E91D8F3E-C8B4-44C2-8366-A98DC43794BA}" dt="2020-08-19T10:23:41.620" v="2045" actId="47"/>
        <pc:sldMkLst>
          <pc:docMk/>
          <pc:sldMk cId="83417961" sldId="328"/>
        </pc:sldMkLst>
      </pc:sldChg>
      <pc:sldChg chg="del">
        <pc:chgData name="May Olaug Horverak" userId="a7850010-3044-4b4d-9f15-38caa34ae48c" providerId="ADAL" clId="{E91D8F3E-C8B4-44C2-8366-A98DC43794BA}" dt="2020-08-19T10:23:42.408" v="2046" actId="47"/>
        <pc:sldMkLst>
          <pc:docMk/>
          <pc:sldMk cId="1451068593" sldId="329"/>
        </pc:sldMkLst>
      </pc:sldChg>
      <pc:sldChg chg="del">
        <pc:chgData name="May Olaug Horverak" userId="a7850010-3044-4b4d-9f15-38caa34ae48c" providerId="ADAL" clId="{E91D8F3E-C8B4-44C2-8366-A98DC43794BA}" dt="2020-08-19T10:23:50.983" v="2047" actId="47"/>
        <pc:sldMkLst>
          <pc:docMk/>
          <pc:sldMk cId="746634923" sldId="330"/>
        </pc:sldMkLst>
      </pc:sldChg>
      <pc:sldChg chg="add del modNotesTx">
        <pc:chgData name="May Olaug Horverak" userId="a7850010-3044-4b4d-9f15-38caa34ae48c" providerId="ADAL" clId="{E91D8F3E-C8B4-44C2-8366-A98DC43794BA}" dt="2020-08-19T10:31:11.819" v="3076" actId="47"/>
        <pc:sldMkLst>
          <pc:docMk/>
          <pc:sldMk cId="3450407638" sldId="331"/>
        </pc:sldMkLst>
      </pc:sldChg>
      <pc:sldChg chg="addSp modSp mod modClrScheme chgLayout modNotesTx">
        <pc:chgData name="May Olaug Horverak" userId="a7850010-3044-4b4d-9f15-38caa34ae48c" providerId="ADAL" clId="{E91D8F3E-C8B4-44C2-8366-A98DC43794BA}" dt="2020-08-20T06:09:27.762" v="9498" actId="6549"/>
        <pc:sldMkLst>
          <pc:docMk/>
          <pc:sldMk cId="199836856" sldId="332"/>
        </pc:sldMkLst>
        <pc:spChg chg="mod">
          <ac:chgData name="May Olaug Horverak" userId="a7850010-3044-4b4d-9f15-38caa34ae48c" providerId="ADAL" clId="{E91D8F3E-C8B4-44C2-8366-A98DC43794BA}" dt="2020-08-19T11:03:05.956" v="7204" actId="26606"/>
          <ac:spMkLst>
            <pc:docMk/>
            <pc:sldMk cId="199836856" sldId="332"/>
            <ac:spMk id="2" creationId="{8D466D4C-57C1-4189-9B29-E13A44B82DC3}"/>
          </ac:spMkLst>
        </pc:spChg>
        <pc:spChg chg="mod">
          <ac:chgData name="May Olaug Horverak" userId="a7850010-3044-4b4d-9f15-38caa34ae48c" providerId="ADAL" clId="{E91D8F3E-C8B4-44C2-8366-A98DC43794BA}" dt="2020-08-19T11:10:13.689" v="7590" actId="20577"/>
          <ac:spMkLst>
            <pc:docMk/>
            <pc:sldMk cId="199836856" sldId="332"/>
            <ac:spMk id="3" creationId="{36F7075E-BF39-496B-8116-4BA60C78E8C7}"/>
          </ac:spMkLst>
        </pc:spChg>
        <pc:spChg chg="mod">
          <ac:chgData name="May Olaug Horverak" userId="a7850010-3044-4b4d-9f15-38caa34ae48c" providerId="ADAL" clId="{E91D8F3E-C8B4-44C2-8366-A98DC43794BA}" dt="2020-08-19T11:03:05.956" v="7204" actId="26606"/>
          <ac:spMkLst>
            <pc:docMk/>
            <pc:sldMk cId="199836856" sldId="332"/>
            <ac:spMk id="5" creationId="{5B5E96F3-5181-4AE6-A7AA-B7002B8A7256}"/>
          </ac:spMkLst>
        </pc:spChg>
        <pc:spChg chg="mod">
          <ac:chgData name="May Olaug Horverak" userId="a7850010-3044-4b4d-9f15-38caa34ae48c" providerId="ADAL" clId="{E91D8F3E-C8B4-44C2-8366-A98DC43794BA}" dt="2020-08-19T11:03:05.956" v="7204" actId="26606"/>
          <ac:spMkLst>
            <pc:docMk/>
            <pc:sldMk cId="199836856" sldId="332"/>
            <ac:spMk id="6" creationId="{B2EB6C6F-0833-4B1E-A1E7-86C700CDC493}"/>
          </ac:spMkLst>
        </pc:spChg>
        <pc:picChg chg="add mod ord">
          <ac:chgData name="May Olaug Horverak" userId="a7850010-3044-4b4d-9f15-38caa34ae48c" providerId="ADAL" clId="{E91D8F3E-C8B4-44C2-8366-A98DC43794BA}" dt="2020-08-19T11:04:52.671" v="7213" actId="1076"/>
          <ac:picMkLst>
            <pc:docMk/>
            <pc:sldMk cId="199836856" sldId="332"/>
            <ac:picMk id="7" creationId="{8244B3B8-7DD7-4001-82C6-B93590D87823}"/>
          </ac:picMkLst>
        </pc:picChg>
      </pc:sldChg>
      <pc:sldChg chg="del">
        <pc:chgData name="May Olaug Horverak" userId="a7850010-3044-4b4d-9f15-38caa34ae48c" providerId="ADAL" clId="{E91D8F3E-C8B4-44C2-8366-A98DC43794BA}" dt="2020-08-19T10:31:19.721" v="3077" actId="47"/>
        <pc:sldMkLst>
          <pc:docMk/>
          <pc:sldMk cId="1079791282" sldId="333"/>
        </pc:sldMkLst>
      </pc:sldChg>
      <pc:sldChg chg="modSp new mod modNotesTx">
        <pc:chgData name="May Olaug Horverak" userId="a7850010-3044-4b4d-9f15-38caa34ae48c" providerId="ADAL" clId="{E91D8F3E-C8B4-44C2-8366-A98DC43794BA}" dt="2020-08-25T14:36:09.098" v="12095" actId="20577"/>
        <pc:sldMkLst>
          <pc:docMk/>
          <pc:sldMk cId="2797438854" sldId="333"/>
        </pc:sldMkLst>
        <pc:spChg chg="mod">
          <ac:chgData name="May Olaug Horverak" userId="a7850010-3044-4b4d-9f15-38caa34ae48c" providerId="ADAL" clId="{E91D8F3E-C8B4-44C2-8366-A98DC43794BA}" dt="2020-08-20T07:19:18.828" v="11170" actId="20577"/>
          <ac:spMkLst>
            <pc:docMk/>
            <pc:sldMk cId="2797438854" sldId="333"/>
            <ac:spMk id="2" creationId="{8BECE638-FCC9-48F8-A835-69A471BE26AA}"/>
          </ac:spMkLst>
        </pc:spChg>
      </pc:sldChg>
      <pc:sldChg chg="addSp delSp modSp add mod modNotesTx">
        <pc:chgData name="May Olaug Horverak" userId="a7850010-3044-4b4d-9f15-38caa34ae48c" providerId="ADAL" clId="{E91D8F3E-C8B4-44C2-8366-A98DC43794BA}" dt="2020-08-25T14:26:08.848" v="11562" actId="20577"/>
        <pc:sldMkLst>
          <pc:docMk/>
          <pc:sldMk cId="3551761026" sldId="334"/>
        </pc:sldMkLst>
        <pc:spChg chg="mod">
          <ac:chgData name="May Olaug Horverak" userId="a7850010-3044-4b4d-9f15-38caa34ae48c" providerId="ADAL" clId="{E91D8F3E-C8B4-44C2-8366-A98DC43794BA}" dt="2020-08-20T05:53:06.391" v="9327" actId="20577"/>
          <ac:spMkLst>
            <pc:docMk/>
            <pc:sldMk cId="3551761026" sldId="334"/>
            <ac:spMk id="11" creationId="{57AB5236-9E8C-EA49-B5C4-C7D88E015FB1}"/>
          </ac:spMkLst>
        </pc:spChg>
        <pc:picChg chg="del">
          <ac:chgData name="May Olaug Horverak" userId="a7850010-3044-4b4d-9f15-38caa34ae48c" providerId="ADAL" clId="{E91D8F3E-C8B4-44C2-8366-A98DC43794BA}" dt="2020-08-19T10:58:29.725" v="6344" actId="478"/>
          <ac:picMkLst>
            <pc:docMk/>
            <pc:sldMk cId="3551761026" sldId="334"/>
            <ac:picMk id="5" creationId="{A7F3959E-9B9D-E34F-9D1C-5FB02F4A1BE1}"/>
          </ac:picMkLst>
        </pc:picChg>
        <pc:picChg chg="add mod">
          <ac:chgData name="May Olaug Horverak" userId="a7850010-3044-4b4d-9f15-38caa34ae48c" providerId="ADAL" clId="{E91D8F3E-C8B4-44C2-8366-A98DC43794BA}" dt="2020-08-19T10:58:37.019" v="6347" actId="1076"/>
          <ac:picMkLst>
            <pc:docMk/>
            <pc:sldMk cId="3551761026" sldId="334"/>
            <ac:picMk id="7" creationId="{84DE80A4-5CC3-4B35-B153-591B8EB1F3B2}"/>
          </ac:picMkLst>
        </pc:picChg>
      </pc:sldChg>
      <pc:sldChg chg="addSp delSp modSp new mod modClrScheme chgLayout modNotesTx">
        <pc:chgData name="May Olaug Horverak" userId="a7850010-3044-4b4d-9f15-38caa34ae48c" providerId="ADAL" clId="{E91D8F3E-C8B4-44C2-8366-A98DC43794BA}" dt="2020-08-25T14:23:39.788" v="11542" actId="20577"/>
        <pc:sldMkLst>
          <pc:docMk/>
          <pc:sldMk cId="105694205" sldId="335"/>
        </pc:sldMkLst>
        <pc:spChg chg="del">
          <ac:chgData name="May Olaug Horverak" userId="a7850010-3044-4b4d-9f15-38caa34ae48c" providerId="ADAL" clId="{E91D8F3E-C8B4-44C2-8366-A98DC43794BA}" dt="2020-08-19T11:12:59.196" v="7607" actId="26606"/>
          <ac:spMkLst>
            <pc:docMk/>
            <pc:sldMk cId="105694205" sldId="335"/>
            <ac:spMk id="2" creationId="{C853B3CE-412D-4881-AD1F-2B31C2588E7A}"/>
          </ac:spMkLst>
        </pc:spChg>
        <pc:spChg chg="del">
          <ac:chgData name="May Olaug Horverak" userId="a7850010-3044-4b4d-9f15-38caa34ae48c" providerId="ADAL" clId="{E91D8F3E-C8B4-44C2-8366-A98DC43794BA}" dt="2020-08-19T11:12:54.591" v="7606"/>
          <ac:spMkLst>
            <pc:docMk/>
            <pc:sldMk cId="105694205" sldId="335"/>
            <ac:spMk id="3" creationId="{CE19DD6C-3E70-4411-BAA1-B68975983154}"/>
          </ac:spMkLst>
        </pc:spChg>
        <pc:spChg chg="mod">
          <ac:chgData name="May Olaug Horverak" userId="a7850010-3044-4b4d-9f15-38caa34ae48c" providerId="ADAL" clId="{E91D8F3E-C8B4-44C2-8366-A98DC43794BA}" dt="2020-08-19T11:12:59.196" v="7608" actId="27636"/>
          <ac:spMkLst>
            <pc:docMk/>
            <pc:sldMk cId="105694205" sldId="335"/>
            <ac:spMk id="4" creationId="{370C2542-D3A3-4A65-90F2-A7D3A36BD4D4}"/>
          </ac:spMkLst>
        </pc:spChg>
        <pc:spChg chg="mod">
          <ac:chgData name="May Olaug Horverak" userId="a7850010-3044-4b4d-9f15-38caa34ae48c" providerId="ADAL" clId="{E91D8F3E-C8B4-44C2-8366-A98DC43794BA}" dt="2020-08-19T11:12:59.196" v="7607" actId="26606"/>
          <ac:spMkLst>
            <pc:docMk/>
            <pc:sldMk cId="105694205" sldId="335"/>
            <ac:spMk id="5" creationId="{27091E0D-0995-4865-AB70-5F2A7A6A65A3}"/>
          </ac:spMkLst>
        </pc:spChg>
        <pc:spChg chg="add mod">
          <ac:chgData name="May Olaug Horverak" userId="a7850010-3044-4b4d-9f15-38caa34ae48c" providerId="ADAL" clId="{E91D8F3E-C8B4-44C2-8366-A98DC43794BA}" dt="2020-08-19T11:13:37.533" v="7649" actId="20577"/>
          <ac:spMkLst>
            <pc:docMk/>
            <pc:sldMk cId="105694205" sldId="335"/>
            <ac:spMk id="11" creationId="{80CF1E9B-1601-4738-A6B0-9D1E7B2258E8}"/>
          </ac:spMkLst>
        </pc:spChg>
        <pc:spChg chg="add mod">
          <ac:chgData name="May Olaug Horverak" userId="a7850010-3044-4b4d-9f15-38caa34ae48c" providerId="ADAL" clId="{E91D8F3E-C8B4-44C2-8366-A98DC43794BA}" dt="2020-08-19T11:18:56.065" v="8480" actId="20577"/>
          <ac:spMkLst>
            <pc:docMk/>
            <pc:sldMk cId="105694205" sldId="335"/>
            <ac:spMk id="13" creationId="{2AA39EBC-30F6-4987-9061-DED8A0C5EAFF}"/>
          </ac:spMkLst>
        </pc:spChg>
        <pc:picChg chg="add mod ord">
          <ac:chgData name="May Olaug Horverak" userId="a7850010-3044-4b4d-9f15-38caa34ae48c" providerId="ADAL" clId="{E91D8F3E-C8B4-44C2-8366-A98DC43794BA}" dt="2020-08-19T11:13:41.356" v="7650" actId="14100"/>
          <ac:picMkLst>
            <pc:docMk/>
            <pc:sldMk cId="105694205" sldId="335"/>
            <ac:picMk id="6" creationId="{63D58F88-F572-426B-9E85-9F757213466F}"/>
          </ac:picMkLst>
        </pc:picChg>
      </pc:sldChg>
      <pc:sldChg chg="addSp delSp modSp new mod modNotesTx">
        <pc:chgData name="May Olaug Horverak" userId="a7850010-3044-4b4d-9f15-38caa34ae48c" providerId="ADAL" clId="{E91D8F3E-C8B4-44C2-8366-A98DC43794BA}" dt="2020-08-25T14:27:43.950" v="11566" actId="20577"/>
        <pc:sldMkLst>
          <pc:docMk/>
          <pc:sldMk cId="4247329507" sldId="336"/>
        </pc:sldMkLst>
        <pc:spChg chg="mod">
          <ac:chgData name="May Olaug Horverak" userId="a7850010-3044-4b4d-9f15-38caa34ae48c" providerId="ADAL" clId="{E91D8F3E-C8B4-44C2-8366-A98DC43794BA}" dt="2020-08-25T14:27:20.453" v="11564" actId="20577"/>
          <ac:spMkLst>
            <pc:docMk/>
            <pc:sldMk cId="4247329507" sldId="336"/>
            <ac:spMk id="2" creationId="{AD01DEA9-33FC-47F1-80BF-9F20C50FAA55}"/>
          </ac:spMkLst>
        </pc:spChg>
        <pc:spChg chg="del">
          <ac:chgData name="May Olaug Horverak" userId="a7850010-3044-4b4d-9f15-38caa34ae48c" providerId="ADAL" clId="{E91D8F3E-C8B4-44C2-8366-A98DC43794BA}" dt="2020-08-20T06:18:05.167" v="9500"/>
          <ac:spMkLst>
            <pc:docMk/>
            <pc:sldMk cId="4247329507" sldId="336"/>
            <ac:spMk id="3" creationId="{768F6FF2-2355-492C-A4F3-0B1626D2890E}"/>
          </ac:spMkLst>
        </pc:spChg>
        <pc:picChg chg="add mod">
          <ac:chgData name="May Olaug Horverak" userId="a7850010-3044-4b4d-9f15-38caa34ae48c" providerId="ADAL" clId="{E91D8F3E-C8B4-44C2-8366-A98DC43794BA}" dt="2020-08-20T06:18:50.001" v="9551" actId="14100"/>
          <ac:picMkLst>
            <pc:docMk/>
            <pc:sldMk cId="4247329507" sldId="336"/>
            <ac:picMk id="6" creationId="{B7699E4F-4B4D-48F6-8D5F-ACCA04E48B94}"/>
          </ac:picMkLst>
        </pc:picChg>
      </pc:sldChg>
    </pc:docChg>
  </pc:docChgLst>
  <pc:docChgLst>
    <pc:chgData name="May Olaug Horverak" userId="a7850010-3044-4b4d-9f15-38caa34ae48c" providerId="ADAL" clId="{B4AAE3C6-AFE2-4425-A2C7-214A685CCCB5}"/>
    <pc:docChg chg="undo custSel addSld delSld modSld sldOrd">
      <pc:chgData name="May Olaug Horverak" userId="a7850010-3044-4b4d-9f15-38caa34ae48c" providerId="ADAL" clId="{B4AAE3C6-AFE2-4425-A2C7-214A685CCCB5}" dt="2019-10-01T12:44:29.923" v="7162" actId="20577"/>
      <pc:docMkLst>
        <pc:docMk/>
      </pc:docMkLst>
      <pc:sldChg chg="add modNotesTx">
        <pc:chgData name="May Olaug Horverak" userId="a7850010-3044-4b4d-9f15-38caa34ae48c" providerId="ADAL" clId="{B4AAE3C6-AFE2-4425-A2C7-214A685CCCB5}" dt="2019-09-30T14:49:46.153" v="451" actId="20577"/>
        <pc:sldMkLst>
          <pc:docMk/>
          <pc:sldMk cId="1909454509" sldId="256"/>
        </pc:sldMkLst>
      </pc:sldChg>
      <pc:sldChg chg="modSp add del modAnim modNotesTx">
        <pc:chgData name="May Olaug Horverak" userId="a7850010-3044-4b4d-9f15-38caa34ae48c" providerId="ADAL" clId="{B4AAE3C6-AFE2-4425-A2C7-214A685CCCB5}" dt="2019-10-01T12:07:46.761" v="6531" actId="2696"/>
        <pc:sldMkLst>
          <pc:docMk/>
          <pc:sldMk cId="2492139902" sldId="257"/>
        </pc:sldMkLst>
        <pc:spChg chg="mod">
          <ac:chgData name="May Olaug Horverak" userId="a7850010-3044-4b4d-9f15-38caa34ae48c" providerId="ADAL" clId="{B4AAE3C6-AFE2-4425-A2C7-214A685CCCB5}" dt="2019-09-30T15:28:41.327" v="3468" actId="20577"/>
          <ac:spMkLst>
            <pc:docMk/>
            <pc:sldMk cId="2492139902" sldId="257"/>
            <ac:spMk id="2" creationId="{00000000-0000-0000-0000-000000000000}"/>
          </ac:spMkLst>
        </pc:spChg>
        <pc:spChg chg="mod">
          <ac:chgData name="May Olaug Horverak" userId="a7850010-3044-4b4d-9f15-38caa34ae48c" providerId="ADAL" clId="{B4AAE3C6-AFE2-4425-A2C7-214A685CCCB5}" dt="2019-10-01T12:06:57.730" v="6492"/>
          <ac:spMkLst>
            <pc:docMk/>
            <pc:sldMk cId="2492139902" sldId="257"/>
            <ac:spMk id="3" creationId="{00000000-0000-0000-0000-000000000000}"/>
          </ac:spMkLst>
        </pc:spChg>
        <pc:spChg chg="mod">
          <ac:chgData name="May Olaug Horverak" userId="a7850010-3044-4b4d-9f15-38caa34ae48c" providerId="ADAL" clId="{B4AAE3C6-AFE2-4425-A2C7-214A685CCCB5}" dt="2019-10-01T12:05:35.061" v="6489" actId="1076"/>
          <ac:spMkLst>
            <pc:docMk/>
            <pc:sldMk cId="2492139902" sldId="257"/>
            <ac:spMk id="5" creationId="{00000000-0000-0000-0000-000000000000}"/>
          </ac:spMkLst>
        </pc:spChg>
      </pc:sldChg>
      <pc:sldChg chg="add modNotesTx">
        <pc:chgData name="May Olaug Horverak" userId="a7850010-3044-4b4d-9f15-38caa34ae48c" providerId="ADAL" clId="{B4AAE3C6-AFE2-4425-A2C7-214A685CCCB5}" dt="2019-10-01T12:09:05.760" v="6572" actId="20577"/>
        <pc:sldMkLst>
          <pc:docMk/>
          <pc:sldMk cId="2702736638" sldId="258"/>
        </pc:sldMkLst>
      </pc:sldChg>
      <pc:sldChg chg="modSp add modNotesTx">
        <pc:chgData name="May Olaug Horverak" userId="a7850010-3044-4b4d-9f15-38caa34ae48c" providerId="ADAL" clId="{B4AAE3C6-AFE2-4425-A2C7-214A685CCCB5}" dt="2019-10-01T12:31:05.246" v="7097" actId="6549"/>
        <pc:sldMkLst>
          <pc:docMk/>
          <pc:sldMk cId="551140091" sldId="259"/>
        </pc:sldMkLst>
        <pc:spChg chg="mod">
          <ac:chgData name="May Olaug Horverak" userId="a7850010-3044-4b4d-9f15-38caa34ae48c" providerId="ADAL" clId="{B4AAE3C6-AFE2-4425-A2C7-214A685CCCB5}" dt="2019-09-30T14:57:43.097" v="650" actId="20577"/>
          <ac:spMkLst>
            <pc:docMk/>
            <pc:sldMk cId="551140091" sldId="259"/>
            <ac:spMk id="2" creationId="{00000000-0000-0000-0000-000000000000}"/>
          </ac:spMkLst>
        </pc:spChg>
        <pc:spChg chg="mod">
          <ac:chgData name="May Olaug Horverak" userId="a7850010-3044-4b4d-9f15-38caa34ae48c" providerId="ADAL" clId="{B4AAE3C6-AFE2-4425-A2C7-214A685CCCB5}" dt="2019-09-30T14:56:44.104" v="619"/>
          <ac:spMkLst>
            <pc:docMk/>
            <pc:sldMk cId="551140091" sldId="259"/>
            <ac:spMk id="3" creationId="{00000000-0000-0000-0000-000000000000}"/>
          </ac:spMkLst>
        </pc:spChg>
        <pc:spChg chg="mod">
          <ac:chgData name="May Olaug Horverak" userId="a7850010-3044-4b4d-9f15-38caa34ae48c" providerId="ADAL" clId="{B4AAE3C6-AFE2-4425-A2C7-214A685CCCB5}" dt="2019-09-30T14:46:13.720" v="6"/>
          <ac:spMkLst>
            <pc:docMk/>
            <pc:sldMk cId="551140091" sldId="259"/>
            <ac:spMk id="5" creationId="{00000000-0000-0000-0000-000000000000}"/>
          </ac:spMkLst>
        </pc:spChg>
      </pc:sldChg>
      <pc:sldChg chg="modSp add modNotesTx">
        <pc:chgData name="May Olaug Horverak" userId="a7850010-3044-4b4d-9f15-38caa34ae48c" providerId="ADAL" clId="{B4AAE3C6-AFE2-4425-A2C7-214A685CCCB5}" dt="2019-10-01T12:44:29.923" v="7162" actId="20577"/>
        <pc:sldMkLst>
          <pc:docMk/>
          <pc:sldMk cId="1806871164" sldId="260"/>
        </pc:sldMkLst>
        <pc:spChg chg="mod">
          <ac:chgData name="May Olaug Horverak" userId="a7850010-3044-4b4d-9f15-38caa34ae48c" providerId="ADAL" clId="{B4AAE3C6-AFE2-4425-A2C7-214A685CCCB5}" dt="2019-09-30T15:04:09.397" v="967" actId="20577"/>
          <ac:spMkLst>
            <pc:docMk/>
            <pc:sldMk cId="1806871164" sldId="260"/>
            <ac:spMk id="2" creationId="{00000000-0000-0000-0000-000000000000}"/>
          </ac:spMkLst>
        </pc:spChg>
        <pc:spChg chg="mod">
          <ac:chgData name="May Olaug Horverak" userId="a7850010-3044-4b4d-9f15-38caa34ae48c" providerId="ADAL" clId="{B4AAE3C6-AFE2-4425-A2C7-214A685CCCB5}" dt="2019-09-30T15:05:27.407" v="994" actId="6549"/>
          <ac:spMkLst>
            <pc:docMk/>
            <pc:sldMk cId="1806871164" sldId="260"/>
            <ac:spMk id="3" creationId="{00000000-0000-0000-0000-000000000000}"/>
          </ac:spMkLst>
        </pc:spChg>
        <pc:spChg chg="mod">
          <ac:chgData name="May Olaug Horverak" userId="a7850010-3044-4b4d-9f15-38caa34ae48c" providerId="ADAL" clId="{B4AAE3C6-AFE2-4425-A2C7-214A685CCCB5}" dt="2019-09-30T14:46:13.720" v="6"/>
          <ac:spMkLst>
            <pc:docMk/>
            <pc:sldMk cId="1806871164" sldId="260"/>
            <ac:spMk id="5" creationId="{00000000-0000-0000-0000-000000000000}"/>
          </ac:spMkLst>
        </pc:spChg>
      </pc:sldChg>
      <pc:sldChg chg="modSp add ord modNotesTx">
        <pc:chgData name="May Olaug Horverak" userId="a7850010-3044-4b4d-9f15-38caa34ae48c" providerId="ADAL" clId="{B4AAE3C6-AFE2-4425-A2C7-214A685CCCB5}" dt="2019-10-01T12:36:21.317" v="7153" actId="20577"/>
        <pc:sldMkLst>
          <pc:docMk/>
          <pc:sldMk cId="414942420" sldId="261"/>
        </pc:sldMkLst>
        <pc:spChg chg="mod">
          <ac:chgData name="May Olaug Horverak" userId="a7850010-3044-4b4d-9f15-38caa34ae48c" providerId="ADAL" clId="{B4AAE3C6-AFE2-4425-A2C7-214A685CCCB5}" dt="2019-09-30T15:03:52.921" v="954" actId="20577"/>
          <ac:spMkLst>
            <pc:docMk/>
            <pc:sldMk cId="414942420" sldId="261"/>
            <ac:spMk id="3" creationId="{3B4D64F0-852F-42EF-A436-05053C859082}"/>
          </ac:spMkLst>
        </pc:spChg>
        <pc:spChg chg="mod">
          <ac:chgData name="May Olaug Horverak" userId="a7850010-3044-4b4d-9f15-38caa34ae48c" providerId="ADAL" clId="{B4AAE3C6-AFE2-4425-A2C7-214A685CCCB5}" dt="2019-09-30T14:46:13.720" v="6"/>
          <ac:spMkLst>
            <pc:docMk/>
            <pc:sldMk cId="414942420" sldId="261"/>
            <ac:spMk id="5" creationId="{A4F684F1-C44D-417C-8340-114F30C5868C}"/>
          </ac:spMkLst>
        </pc:spChg>
      </pc:sldChg>
      <pc:sldChg chg="add">
        <pc:chgData name="May Olaug Horverak" userId="a7850010-3044-4b4d-9f15-38caa34ae48c" providerId="ADAL" clId="{B4AAE3C6-AFE2-4425-A2C7-214A685CCCB5}" dt="2019-10-01T12:15:13.285" v="6835"/>
        <pc:sldMkLst>
          <pc:docMk/>
          <pc:sldMk cId="889493872" sldId="262"/>
        </pc:sldMkLst>
      </pc:sldChg>
      <pc:sldChg chg="del">
        <pc:chgData name="May Olaug Horverak" userId="a7850010-3044-4b4d-9f15-38caa34ae48c" providerId="ADAL" clId="{B4AAE3C6-AFE2-4425-A2C7-214A685CCCB5}" dt="2019-09-30T14:46:04.395" v="0" actId="2696"/>
        <pc:sldMkLst>
          <pc:docMk/>
          <pc:sldMk cId="273384221" sldId="268"/>
        </pc:sldMkLst>
      </pc:sldChg>
      <pc:sldChg chg="del">
        <pc:chgData name="May Olaug Horverak" userId="a7850010-3044-4b4d-9f15-38caa34ae48c" providerId="ADAL" clId="{B4AAE3C6-AFE2-4425-A2C7-214A685CCCB5}" dt="2019-09-30T14:46:04.455" v="1" actId="2696"/>
        <pc:sldMkLst>
          <pc:docMk/>
          <pc:sldMk cId="4229767192" sldId="269"/>
        </pc:sldMkLst>
      </pc:sldChg>
      <pc:sldChg chg="del">
        <pc:chgData name="May Olaug Horverak" userId="a7850010-3044-4b4d-9f15-38caa34ae48c" providerId="ADAL" clId="{B4AAE3C6-AFE2-4425-A2C7-214A685CCCB5}" dt="2019-09-30T14:46:04.479" v="2" actId="2696"/>
        <pc:sldMkLst>
          <pc:docMk/>
          <pc:sldMk cId="3388440346" sldId="270"/>
        </pc:sldMkLst>
      </pc:sldChg>
      <pc:sldChg chg="del">
        <pc:chgData name="May Olaug Horverak" userId="a7850010-3044-4b4d-9f15-38caa34ae48c" providerId="ADAL" clId="{B4AAE3C6-AFE2-4425-A2C7-214A685CCCB5}" dt="2019-09-30T14:46:04.529" v="3" actId="2696"/>
        <pc:sldMkLst>
          <pc:docMk/>
          <pc:sldMk cId="986151363" sldId="271"/>
        </pc:sldMkLst>
      </pc:sldChg>
      <pc:sldChg chg="del">
        <pc:chgData name="May Olaug Horverak" userId="a7850010-3044-4b4d-9f15-38caa34ae48c" providerId="ADAL" clId="{B4AAE3C6-AFE2-4425-A2C7-214A685CCCB5}" dt="2019-09-30T14:46:04.547" v="4" actId="2696"/>
        <pc:sldMkLst>
          <pc:docMk/>
          <pc:sldMk cId="3860064618" sldId="272"/>
        </pc:sldMkLst>
      </pc:sldChg>
      <pc:sldChg chg="del">
        <pc:chgData name="May Olaug Horverak" userId="a7850010-3044-4b4d-9f15-38caa34ae48c" providerId="ADAL" clId="{B4AAE3C6-AFE2-4425-A2C7-214A685CCCB5}" dt="2019-09-30T14:46:04.555" v="5" actId="2696"/>
        <pc:sldMkLst>
          <pc:docMk/>
          <pc:sldMk cId="1458871520" sldId="273"/>
        </pc:sldMkLst>
      </pc:sldChg>
      <pc:sldChg chg="add">
        <pc:chgData name="May Olaug Horverak" userId="a7850010-3044-4b4d-9f15-38caa34ae48c" providerId="ADAL" clId="{B4AAE3C6-AFE2-4425-A2C7-214A685CCCB5}" dt="2019-09-30T15:54:19.300" v="3471"/>
        <pc:sldMkLst>
          <pc:docMk/>
          <pc:sldMk cId="1635238441" sldId="292"/>
        </pc:sldMkLst>
      </pc:sldChg>
      <pc:sldChg chg="modSp modNotesTx">
        <pc:chgData name="May Olaug Horverak" userId="a7850010-3044-4b4d-9f15-38caa34ae48c" providerId="ADAL" clId="{B4AAE3C6-AFE2-4425-A2C7-214A685CCCB5}" dt="2019-10-01T11:55:38.671" v="6487" actId="20577"/>
        <pc:sldMkLst>
          <pc:docMk/>
          <pc:sldMk cId="2447871296" sldId="293"/>
        </pc:sldMkLst>
        <pc:spChg chg="mod">
          <ac:chgData name="May Olaug Horverak" userId="a7850010-3044-4b4d-9f15-38caa34ae48c" providerId="ADAL" clId="{B4AAE3C6-AFE2-4425-A2C7-214A685CCCB5}" dt="2019-09-30T16:14:39.064" v="4416" actId="20577"/>
          <ac:spMkLst>
            <pc:docMk/>
            <pc:sldMk cId="2447871296" sldId="293"/>
            <ac:spMk id="2" creationId="{9D7D2DE1-C3B1-1E4F-921E-D3E975C19BB7}"/>
          </ac:spMkLst>
        </pc:spChg>
      </pc:sldChg>
      <pc:sldChg chg="modSp add modNotesTx">
        <pc:chgData name="May Olaug Horverak" userId="a7850010-3044-4b4d-9f15-38caa34ae48c" providerId="ADAL" clId="{B4AAE3C6-AFE2-4425-A2C7-214A685CCCB5}" dt="2019-10-01T12:25:16.855" v="6841" actId="20577"/>
        <pc:sldMkLst>
          <pc:docMk/>
          <pc:sldMk cId="1462732358" sldId="294"/>
        </pc:sldMkLst>
        <pc:spChg chg="mod">
          <ac:chgData name="May Olaug Horverak" userId="a7850010-3044-4b4d-9f15-38caa34ae48c" providerId="ADAL" clId="{B4AAE3C6-AFE2-4425-A2C7-214A685CCCB5}" dt="2019-09-30T14:54:34.216" v="458" actId="20577"/>
          <ac:spMkLst>
            <pc:docMk/>
            <pc:sldMk cId="1462732358" sldId="294"/>
            <ac:spMk id="2" creationId="{00000000-0000-0000-0000-000000000000}"/>
          </ac:spMkLst>
        </pc:spChg>
      </pc:sldChg>
      <pc:sldChg chg="modSp add modNotesTx">
        <pc:chgData name="May Olaug Horverak" userId="a7850010-3044-4b4d-9f15-38caa34ae48c" providerId="ADAL" clId="{B4AAE3C6-AFE2-4425-A2C7-214A685CCCB5}" dt="2019-10-01T12:30:42.984" v="6970" actId="20577"/>
        <pc:sldMkLst>
          <pc:docMk/>
          <pc:sldMk cId="1680422400" sldId="295"/>
        </pc:sldMkLst>
        <pc:spChg chg="mod">
          <ac:chgData name="May Olaug Horverak" userId="a7850010-3044-4b4d-9f15-38caa34ae48c" providerId="ADAL" clId="{B4AAE3C6-AFE2-4425-A2C7-214A685CCCB5}" dt="2019-09-30T14:56:19.167" v="617" actId="20577"/>
          <ac:spMkLst>
            <pc:docMk/>
            <pc:sldMk cId="1680422400" sldId="295"/>
            <ac:spMk id="2" creationId="{7AAC5205-61E0-4088-92B6-1E478EB1C7CB}"/>
          </ac:spMkLst>
        </pc:spChg>
      </pc:sldChg>
      <pc:sldChg chg="modSp add modNotesTx">
        <pc:chgData name="May Olaug Horverak" userId="a7850010-3044-4b4d-9f15-38caa34ae48c" providerId="ADAL" clId="{B4AAE3C6-AFE2-4425-A2C7-214A685CCCB5}" dt="2019-10-01T12:33:17.980" v="7100" actId="20577"/>
        <pc:sldMkLst>
          <pc:docMk/>
          <pc:sldMk cId="3807050411" sldId="296"/>
        </pc:sldMkLst>
        <pc:spChg chg="mod">
          <ac:chgData name="May Olaug Horverak" userId="a7850010-3044-4b4d-9f15-38caa34ae48c" providerId="ADAL" clId="{B4AAE3C6-AFE2-4425-A2C7-214A685CCCB5}" dt="2019-09-30T14:58:04.586" v="653" actId="20577"/>
          <ac:spMkLst>
            <pc:docMk/>
            <pc:sldMk cId="3807050411" sldId="296"/>
            <ac:spMk id="2" creationId="{00000000-0000-0000-0000-000000000000}"/>
          </ac:spMkLst>
        </pc:spChg>
      </pc:sldChg>
      <pc:sldChg chg="modSp add modNotesTx">
        <pc:chgData name="May Olaug Horverak" userId="a7850010-3044-4b4d-9f15-38caa34ae48c" providerId="ADAL" clId="{B4AAE3C6-AFE2-4425-A2C7-214A685CCCB5}" dt="2019-10-01T12:34:22.258" v="7152" actId="20577"/>
        <pc:sldMkLst>
          <pc:docMk/>
          <pc:sldMk cId="38433872" sldId="297"/>
        </pc:sldMkLst>
        <pc:spChg chg="mod">
          <ac:chgData name="May Olaug Horverak" userId="a7850010-3044-4b4d-9f15-38caa34ae48c" providerId="ADAL" clId="{B4AAE3C6-AFE2-4425-A2C7-214A685CCCB5}" dt="2019-09-30T14:59:29.308" v="800" actId="20577"/>
          <ac:spMkLst>
            <pc:docMk/>
            <pc:sldMk cId="38433872" sldId="297"/>
            <ac:spMk id="2" creationId="{A0D9D5D4-7BB3-4493-A32B-A8EA4DC09D3E}"/>
          </ac:spMkLst>
        </pc:spChg>
      </pc:sldChg>
      <pc:sldChg chg="modSp add modNotesTx">
        <pc:chgData name="May Olaug Horverak" userId="a7850010-3044-4b4d-9f15-38caa34ae48c" providerId="ADAL" clId="{B4AAE3C6-AFE2-4425-A2C7-214A685CCCB5}" dt="2019-09-30T15:08:47.626" v="1607" actId="20577"/>
        <pc:sldMkLst>
          <pc:docMk/>
          <pc:sldMk cId="1125943848" sldId="298"/>
        </pc:sldMkLst>
        <pc:spChg chg="mod">
          <ac:chgData name="May Olaug Horverak" userId="a7850010-3044-4b4d-9f15-38caa34ae48c" providerId="ADAL" clId="{B4AAE3C6-AFE2-4425-A2C7-214A685CCCB5}" dt="2019-09-30T15:08:17.866" v="1448" actId="20577"/>
          <ac:spMkLst>
            <pc:docMk/>
            <pc:sldMk cId="1125943848" sldId="298"/>
            <ac:spMk id="2" creationId="{00000000-0000-0000-0000-000000000000}"/>
          </ac:spMkLst>
        </pc:spChg>
      </pc:sldChg>
      <pc:sldChg chg="add del">
        <pc:chgData name="May Olaug Horverak" userId="a7850010-3044-4b4d-9f15-38caa34ae48c" providerId="ADAL" clId="{B4AAE3C6-AFE2-4425-A2C7-214A685CCCB5}" dt="2019-09-30T15:08:08.595" v="1441"/>
        <pc:sldMkLst>
          <pc:docMk/>
          <pc:sldMk cId="2425705957" sldId="298"/>
        </pc:sldMkLst>
      </pc:sldChg>
      <pc:sldChg chg="modSp add modNotesTx">
        <pc:chgData name="May Olaug Horverak" userId="a7850010-3044-4b4d-9f15-38caa34ae48c" providerId="ADAL" clId="{B4AAE3C6-AFE2-4425-A2C7-214A685CCCB5}" dt="2019-10-01T12:41:58.621" v="7158" actId="6549"/>
        <pc:sldMkLst>
          <pc:docMk/>
          <pc:sldMk cId="3049065565" sldId="299"/>
        </pc:sldMkLst>
        <pc:spChg chg="mod">
          <ac:chgData name="May Olaug Horverak" userId="a7850010-3044-4b4d-9f15-38caa34ae48c" providerId="ADAL" clId="{B4AAE3C6-AFE2-4425-A2C7-214A685CCCB5}" dt="2019-09-30T15:54:52.925" v="3514" actId="20577"/>
          <ac:spMkLst>
            <pc:docMk/>
            <pc:sldMk cId="3049065565" sldId="299"/>
            <ac:spMk id="2" creationId="{8D466D4C-57C1-4189-9B29-E13A44B82DC3}"/>
          </ac:spMkLst>
        </pc:spChg>
        <pc:spChg chg="mod">
          <ac:chgData name="May Olaug Horverak" userId="a7850010-3044-4b4d-9f15-38caa34ae48c" providerId="ADAL" clId="{B4AAE3C6-AFE2-4425-A2C7-214A685CCCB5}" dt="2019-09-30T16:02:16.740" v="4181" actId="20577"/>
          <ac:spMkLst>
            <pc:docMk/>
            <pc:sldMk cId="3049065565" sldId="299"/>
            <ac:spMk id="3" creationId="{36F7075E-BF39-496B-8116-4BA60C78E8C7}"/>
          </ac:spMkLst>
        </pc:spChg>
      </pc:sldChg>
      <pc:sldChg chg="add del">
        <pc:chgData name="May Olaug Horverak" userId="a7850010-3044-4b4d-9f15-38caa34ae48c" providerId="ADAL" clId="{B4AAE3C6-AFE2-4425-A2C7-214A685CCCB5}" dt="2019-09-30T15:21:43.211" v="3380" actId="2696"/>
        <pc:sldMkLst>
          <pc:docMk/>
          <pc:sldMk cId="454459516" sldId="300"/>
        </pc:sldMkLst>
      </pc:sldChg>
      <pc:sldChg chg="delSp modSp add setBg modAnim modNotesTx">
        <pc:chgData name="May Olaug Horverak" userId="a7850010-3044-4b4d-9f15-38caa34ae48c" providerId="ADAL" clId="{B4AAE3C6-AFE2-4425-A2C7-214A685CCCB5}" dt="2019-09-30T15:58:45.477" v="3976" actId="20577"/>
        <pc:sldMkLst>
          <pc:docMk/>
          <pc:sldMk cId="2584716926" sldId="301"/>
        </pc:sldMkLst>
        <pc:spChg chg="mod">
          <ac:chgData name="May Olaug Horverak" userId="a7850010-3044-4b4d-9f15-38caa34ae48c" providerId="ADAL" clId="{B4AAE3C6-AFE2-4425-A2C7-214A685CCCB5}" dt="2019-09-30T15:57:46.791" v="3826" actId="20577"/>
          <ac:spMkLst>
            <pc:docMk/>
            <pc:sldMk cId="2584716926" sldId="301"/>
            <ac:spMk id="2" creationId="{B1850E11-AADB-4A9D-BB57-367E40544C29}"/>
          </ac:spMkLst>
        </pc:spChg>
        <pc:spChg chg="mod">
          <ac:chgData name="May Olaug Horverak" userId="a7850010-3044-4b4d-9f15-38caa34ae48c" providerId="ADAL" clId="{B4AAE3C6-AFE2-4425-A2C7-214A685CCCB5}" dt="2019-09-30T15:58:45.477" v="3976" actId="20577"/>
          <ac:spMkLst>
            <pc:docMk/>
            <pc:sldMk cId="2584716926" sldId="301"/>
            <ac:spMk id="3" creationId="{2C73AF3E-026A-4696-B789-FF3AD502273A}"/>
          </ac:spMkLst>
        </pc:spChg>
        <pc:spChg chg="del">
          <ac:chgData name="May Olaug Horverak" userId="a7850010-3044-4b4d-9f15-38caa34ae48c" providerId="ADAL" clId="{B4AAE3C6-AFE2-4425-A2C7-214A685CCCB5}" dt="2019-09-30T15:22:45.834" v="3434" actId="478"/>
          <ac:spMkLst>
            <pc:docMk/>
            <pc:sldMk cId="2584716926" sldId="301"/>
            <ac:spMk id="5" creationId="{6A104B1B-AFB6-441A-9F98-A080E1A3626E}"/>
          </ac:spMkLst>
        </pc:spChg>
      </pc:sldChg>
      <pc:sldChg chg="modSp add modNotesTx">
        <pc:chgData name="May Olaug Horverak" userId="a7850010-3044-4b4d-9f15-38caa34ae48c" providerId="ADAL" clId="{B4AAE3C6-AFE2-4425-A2C7-214A685CCCB5}" dt="2019-10-01T12:10:16.824" v="6709" actId="6549"/>
        <pc:sldMkLst>
          <pc:docMk/>
          <pc:sldMk cId="772068603" sldId="302"/>
        </pc:sldMkLst>
        <pc:spChg chg="mod">
          <ac:chgData name="May Olaug Horverak" userId="a7850010-3044-4b4d-9f15-38caa34ae48c" providerId="ADAL" clId="{B4AAE3C6-AFE2-4425-A2C7-214A685CCCB5}" dt="2019-10-01T12:09:48.545" v="6701" actId="20577"/>
          <ac:spMkLst>
            <pc:docMk/>
            <pc:sldMk cId="772068603" sldId="302"/>
            <ac:spMk id="2" creationId="{7AAC5205-61E0-4088-92B6-1E478EB1C7CB}"/>
          </ac:spMkLst>
        </pc:spChg>
        <pc:spChg chg="mod">
          <ac:chgData name="May Olaug Horverak" userId="a7850010-3044-4b4d-9f15-38caa34ae48c" providerId="ADAL" clId="{B4AAE3C6-AFE2-4425-A2C7-214A685CCCB5}" dt="2019-10-01T12:07:00.845" v="6493"/>
          <ac:spMkLst>
            <pc:docMk/>
            <pc:sldMk cId="772068603" sldId="302"/>
            <ac:spMk id="3" creationId="{73BCE0EC-F33A-455E-8AA8-6856EEEC5F11}"/>
          </ac:spMkLst>
        </pc:spChg>
      </pc:sldChg>
      <pc:sldChg chg="modSp add del modNotesTx">
        <pc:chgData name="May Olaug Horverak" userId="a7850010-3044-4b4d-9f15-38caa34ae48c" providerId="ADAL" clId="{B4AAE3C6-AFE2-4425-A2C7-214A685CCCB5}" dt="2019-10-01T12:15:09.694" v="6834" actId="2696"/>
        <pc:sldMkLst>
          <pc:docMk/>
          <pc:sldMk cId="1854055684" sldId="303"/>
        </pc:sldMkLst>
        <pc:spChg chg="mod">
          <ac:chgData name="May Olaug Horverak" userId="a7850010-3044-4b4d-9f15-38caa34ae48c" providerId="ADAL" clId="{B4AAE3C6-AFE2-4425-A2C7-214A685CCCB5}" dt="2019-10-01T12:14:28.709" v="6751" actId="20577"/>
          <ac:spMkLst>
            <pc:docMk/>
            <pc:sldMk cId="1854055684" sldId="303"/>
            <ac:spMk id="2" creationId="{00000000-0000-0000-0000-000000000000}"/>
          </ac:spMkLst>
        </pc:spChg>
        <pc:spChg chg="mod">
          <ac:chgData name="May Olaug Horverak" userId="a7850010-3044-4b4d-9f15-38caa34ae48c" providerId="ADAL" clId="{B4AAE3C6-AFE2-4425-A2C7-214A685CCCB5}" dt="2019-10-01T12:14:37.842" v="6789" actId="20577"/>
          <ac:spMkLst>
            <pc:docMk/>
            <pc:sldMk cId="1854055684" sldId="303"/>
            <ac:spMk id="8" creationId="{00000000-0000-0000-0000-000000000000}"/>
          </ac:spMkLst>
        </pc:spChg>
      </pc:sldChg>
    </pc:docChg>
  </pc:docChgLst>
  <pc:docChgLst>
    <pc:chgData name="May Olaug Horverak" userId="a7850010-3044-4b4d-9f15-38caa34ae48c" providerId="ADAL" clId="{EC025708-73D2-41F3-B3F2-4CB3B6023836}"/>
    <pc:docChg chg="undo custSel addSld delSld modSld sldOrd">
      <pc:chgData name="May Olaug Horverak" userId="a7850010-3044-4b4d-9f15-38caa34ae48c" providerId="ADAL" clId="{EC025708-73D2-41F3-B3F2-4CB3B6023836}" dt="2020-05-05T14:18:54.750" v="467" actId="1076"/>
      <pc:docMkLst>
        <pc:docMk/>
      </pc:docMkLst>
      <pc:sldChg chg="modSp mod">
        <pc:chgData name="May Olaug Horverak" userId="a7850010-3044-4b4d-9f15-38caa34ae48c" providerId="ADAL" clId="{EC025708-73D2-41F3-B3F2-4CB3B6023836}" dt="2020-05-05T14:17:01.611" v="420" actId="403"/>
        <pc:sldMkLst>
          <pc:docMk/>
          <pc:sldMk cId="1909454509" sldId="256"/>
        </pc:sldMkLst>
        <pc:spChg chg="mod">
          <ac:chgData name="May Olaug Horverak" userId="a7850010-3044-4b4d-9f15-38caa34ae48c" providerId="ADAL" clId="{EC025708-73D2-41F3-B3F2-4CB3B6023836}" dt="2020-05-05T14:16:20.857" v="402" actId="20577"/>
          <ac:spMkLst>
            <pc:docMk/>
            <pc:sldMk cId="1909454509" sldId="256"/>
            <ac:spMk id="2" creationId="{00000000-0000-0000-0000-000000000000}"/>
          </ac:spMkLst>
        </pc:spChg>
        <pc:spChg chg="mod">
          <ac:chgData name="May Olaug Horverak" userId="a7850010-3044-4b4d-9f15-38caa34ae48c" providerId="ADAL" clId="{EC025708-73D2-41F3-B3F2-4CB3B6023836}" dt="2020-05-05T14:17:01.611" v="420" actId="403"/>
          <ac:spMkLst>
            <pc:docMk/>
            <pc:sldMk cId="1909454509" sldId="256"/>
            <ac:spMk id="3" creationId="{00000000-0000-0000-0000-000000000000}"/>
          </ac:spMkLst>
        </pc:spChg>
      </pc:sldChg>
      <pc:sldChg chg="delSp del mod">
        <pc:chgData name="May Olaug Horverak" userId="a7850010-3044-4b4d-9f15-38caa34ae48c" providerId="ADAL" clId="{EC025708-73D2-41F3-B3F2-4CB3B6023836}" dt="2020-05-05T13:42:01.629" v="91" actId="47"/>
        <pc:sldMkLst>
          <pc:docMk/>
          <pc:sldMk cId="551140091" sldId="259"/>
        </pc:sldMkLst>
        <pc:picChg chg="del">
          <ac:chgData name="May Olaug Horverak" userId="a7850010-3044-4b4d-9f15-38caa34ae48c" providerId="ADAL" clId="{EC025708-73D2-41F3-B3F2-4CB3B6023836}" dt="2020-05-05T13:41:59.483" v="90" actId="21"/>
          <ac:picMkLst>
            <pc:docMk/>
            <pc:sldMk cId="551140091" sldId="259"/>
            <ac:picMk id="7" creationId="{59F122FA-0B19-466C-8439-740DB7852672}"/>
          </ac:picMkLst>
        </pc:picChg>
      </pc:sldChg>
      <pc:sldChg chg="del">
        <pc:chgData name="May Olaug Horverak" userId="a7850010-3044-4b4d-9f15-38caa34ae48c" providerId="ADAL" clId="{EC025708-73D2-41F3-B3F2-4CB3B6023836}" dt="2020-05-05T14:13:55.098" v="398" actId="47"/>
        <pc:sldMkLst>
          <pc:docMk/>
          <pc:sldMk cId="1806871164" sldId="260"/>
        </pc:sldMkLst>
      </pc:sldChg>
      <pc:sldChg chg="addSp delSp del mod">
        <pc:chgData name="May Olaug Horverak" userId="a7850010-3044-4b4d-9f15-38caa34ae48c" providerId="ADAL" clId="{EC025708-73D2-41F3-B3F2-4CB3B6023836}" dt="2020-05-05T14:13:53.793" v="397" actId="47"/>
        <pc:sldMkLst>
          <pc:docMk/>
          <pc:sldMk cId="414942420" sldId="261"/>
        </pc:sldMkLst>
        <pc:picChg chg="add del">
          <ac:chgData name="May Olaug Horverak" userId="a7850010-3044-4b4d-9f15-38caa34ae48c" providerId="ADAL" clId="{EC025708-73D2-41F3-B3F2-4CB3B6023836}" dt="2020-05-05T14:10:18.697" v="389" actId="21"/>
          <ac:picMkLst>
            <pc:docMk/>
            <pc:sldMk cId="414942420" sldId="261"/>
            <ac:picMk id="7" creationId="{6A09D090-68B6-4B47-8716-2D6ECA17B24C}"/>
          </ac:picMkLst>
        </pc:picChg>
      </pc:sldChg>
      <pc:sldChg chg="addSp delSp modSp add mod modNotesTx">
        <pc:chgData name="May Olaug Horverak" userId="a7850010-3044-4b4d-9f15-38caa34ae48c" providerId="ADAL" clId="{EC025708-73D2-41F3-B3F2-4CB3B6023836}" dt="2020-05-05T13:32:35.480" v="80" actId="14100"/>
        <pc:sldMkLst>
          <pc:docMk/>
          <pc:sldMk cId="3792802746" sldId="268"/>
        </pc:sldMkLst>
        <pc:picChg chg="del">
          <ac:chgData name="May Olaug Horverak" userId="a7850010-3044-4b4d-9f15-38caa34ae48c" providerId="ADAL" clId="{EC025708-73D2-41F3-B3F2-4CB3B6023836}" dt="2020-05-05T13:27:57.284" v="53" actId="478"/>
          <ac:picMkLst>
            <pc:docMk/>
            <pc:sldMk cId="3792802746" sldId="268"/>
            <ac:picMk id="7" creationId="{D71FF15D-9B2F-4282-9F9E-EE317BF74F78}"/>
          </ac:picMkLst>
        </pc:picChg>
        <pc:picChg chg="add mod">
          <ac:chgData name="May Olaug Horverak" userId="a7850010-3044-4b4d-9f15-38caa34ae48c" providerId="ADAL" clId="{EC025708-73D2-41F3-B3F2-4CB3B6023836}" dt="2020-05-05T13:32:35.480" v="80" actId="14100"/>
          <ac:picMkLst>
            <pc:docMk/>
            <pc:sldMk cId="3792802746" sldId="268"/>
            <ac:picMk id="8" creationId="{05F61AB6-0153-43E2-B163-6094D72AA765}"/>
          </ac:picMkLst>
        </pc:picChg>
      </pc:sldChg>
      <pc:sldChg chg="modSp mod">
        <pc:chgData name="May Olaug Horverak" userId="a7850010-3044-4b4d-9f15-38caa34ae48c" providerId="ADAL" clId="{EC025708-73D2-41F3-B3F2-4CB3B6023836}" dt="2020-05-05T13:22:09.674" v="21" actId="20577"/>
        <pc:sldMkLst>
          <pc:docMk/>
          <pc:sldMk cId="3340315669" sldId="270"/>
        </pc:sldMkLst>
        <pc:spChg chg="mod">
          <ac:chgData name="May Olaug Horverak" userId="a7850010-3044-4b4d-9f15-38caa34ae48c" providerId="ADAL" clId="{EC025708-73D2-41F3-B3F2-4CB3B6023836}" dt="2020-05-05T13:22:09.674" v="21" actId="20577"/>
          <ac:spMkLst>
            <pc:docMk/>
            <pc:sldMk cId="3340315669" sldId="270"/>
            <ac:spMk id="2" creationId="{00000000-0000-0000-0000-000000000000}"/>
          </ac:spMkLst>
        </pc:spChg>
      </pc:sldChg>
      <pc:sldChg chg="delSp add mod">
        <pc:chgData name="May Olaug Horverak" userId="a7850010-3044-4b4d-9f15-38caa34ae48c" providerId="ADAL" clId="{EC025708-73D2-41F3-B3F2-4CB3B6023836}" dt="2020-05-05T13:41:55.391" v="89" actId="478"/>
        <pc:sldMkLst>
          <pc:docMk/>
          <pc:sldMk cId="1538714592" sldId="278"/>
        </pc:sldMkLst>
        <pc:picChg chg="del">
          <ac:chgData name="May Olaug Horverak" userId="a7850010-3044-4b4d-9f15-38caa34ae48c" providerId="ADAL" clId="{EC025708-73D2-41F3-B3F2-4CB3B6023836}" dt="2020-05-05T13:41:55.391" v="89" actId="478"/>
          <ac:picMkLst>
            <pc:docMk/>
            <pc:sldMk cId="1538714592" sldId="278"/>
            <ac:picMk id="10" creationId="{874BE9AA-158D-4C1A-9A2F-16E5EB341420}"/>
          </ac:picMkLst>
        </pc:picChg>
      </pc:sldChg>
      <pc:sldChg chg="add">
        <pc:chgData name="May Olaug Horverak" userId="a7850010-3044-4b4d-9f15-38caa34ae48c" providerId="ADAL" clId="{EC025708-73D2-41F3-B3F2-4CB3B6023836}" dt="2020-05-05T14:04:04.221" v="382"/>
        <pc:sldMkLst>
          <pc:docMk/>
          <pc:sldMk cId="1764827830" sldId="279"/>
        </pc:sldMkLst>
      </pc:sldChg>
      <pc:sldChg chg="modSp mod">
        <pc:chgData name="May Olaug Horverak" userId="a7850010-3044-4b4d-9f15-38caa34ae48c" providerId="ADAL" clId="{EC025708-73D2-41F3-B3F2-4CB3B6023836}" dt="2020-05-05T14:17:45.628" v="442" actId="403"/>
        <pc:sldMkLst>
          <pc:docMk/>
          <pc:sldMk cId="1462732358" sldId="294"/>
        </pc:sldMkLst>
        <pc:spChg chg="mod">
          <ac:chgData name="May Olaug Horverak" userId="a7850010-3044-4b4d-9f15-38caa34ae48c" providerId="ADAL" clId="{EC025708-73D2-41F3-B3F2-4CB3B6023836}" dt="2020-05-05T14:17:45.628" v="442" actId="403"/>
          <ac:spMkLst>
            <pc:docMk/>
            <pc:sldMk cId="1462732358" sldId="294"/>
            <ac:spMk id="3" creationId="{00000000-0000-0000-0000-000000000000}"/>
          </ac:spMkLst>
        </pc:spChg>
      </pc:sldChg>
      <pc:sldChg chg="delSp del mod">
        <pc:chgData name="May Olaug Horverak" userId="a7850010-3044-4b4d-9f15-38caa34ae48c" providerId="ADAL" clId="{EC025708-73D2-41F3-B3F2-4CB3B6023836}" dt="2020-05-05T13:41:38.647" v="86" actId="47"/>
        <pc:sldMkLst>
          <pc:docMk/>
          <pc:sldMk cId="1680422400" sldId="295"/>
        </pc:sldMkLst>
        <pc:picChg chg="del">
          <ac:chgData name="May Olaug Horverak" userId="a7850010-3044-4b4d-9f15-38caa34ae48c" providerId="ADAL" clId="{EC025708-73D2-41F3-B3F2-4CB3B6023836}" dt="2020-05-05T13:41:36.505" v="85" actId="21"/>
          <ac:picMkLst>
            <pc:docMk/>
            <pc:sldMk cId="1680422400" sldId="295"/>
            <ac:picMk id="8" creationId="{BE66BF97-EBB8-4304-910A-EA8886B5D7B0}"/>
          </ac:picMkLst>
        </pc:picChg>
      </pc:sldChg>
      <pc:sldChg chg="del">
        <pc:chgData name="May Olaug Horverak" userId="a7850010-3044-4b4d-9f15-38caa34ae48c" providerId="ADAL" clId="{EC025708-73D2-41F3-B3F2-4CB3B6023836}" dt="2020-05-05T14:03:54.959" v="380" actId="47"/>
        <pc:sldMkLst>
          <pc:docMk/>
          <pc:sldMk cId="3807050411" sldId="296"/>
        </pc:sldMkLst>
      </pc:sldChg>
      <pc:sldChg chg="del">
        <pc:chgData name="May Olaug Horverak" userId="a7850010-3044-4b4d-9f15-38caa34ae48c" providerId="ADAL" clId="{EC025708-73D2-41F3-B3F2-4CB3B6023836}" dt="2020-05-05T14:04:01.516" v="381" actId="47"/>
        <pc:sldMkLst>
          <pc:docMk/>
          <pc:sldMk cId="38433872" sldId="297"/>
        </pc:sldMkLst>
      </pc:sldChg>
      <pc:sldChg chg="modSp mod">
        <pc:chgData name="May Olaug Horverak" userId="a7850010-3044-4b4d-9f15-38caa34ae48c" providerId="ADAL" clId="{EC025708-73D2-41F3-B3F2-4CB3B6023836}" dt="2020-05-05T14:18:54.750" v="467" actId="1076"/>
        <pc:sldMkLst>
          <pc:docMk/>
          <pc:sldMk cId="1125943848" sldId="298"/>
        </pc:sldMkLst>
        <pc:spChg chg="mod">
          <ac:chgData name="May Olaug Horverak" userId="a7850010-3044-4b4d-9f15-38caa34ae48c" providerId="ADAL" clId="{EC025708-73D2-41F3-B3F2-4CB3B6023836}" dt="2020-05-05T14:18:54.750" v="467" actId="1076"/>
          <ac:spMkLst>
            <pc:docMk/>
            <pc:sldMk cId="1125943848" sldId="298"/>
            <ac:spMk id="2" creationId="{00000000-0000-0000-0000-000000000000}"/>
          </ac:spMkLst>
        </pc:spChg>
        <pc:spChg chg="mod">
          <ac:chgData name="May Olaug Horverak" userId="a7850010-3044-4b4d-9f15-38caa34ae48c" providerId="ADAL" clId="{EC025708-73D2-41F3-B3F2-4CB3B6023836}" dt="2020-05-05T14:18:48.540" v="466" actId="403"/>
          <ac:spMkLst>
            <pc:docMk/>
            <pc:sldMk cId="1125943848" sldId="298"/>
            <ac:spMk id="3" creationId="{00000000-0000-0000-0000-000000000000}"/>
          </ac:spMkLst>
        </pc:spChg>
      </pc:sldChg>
      <pc:sldChg chg="del">
        <pc:chgData name="May Olaug Horverak" userId="a7850010-3044-4b4d-9f15-38caa34ae48c" providerId="ADAL" clId="{EC025708-73D2-41F3-B3F2-4CB3B6023836}" dt="2020-05-05T14:12:34.876" v="394" actId="47"/>
        <pc:sldMkLst>
          <pc:docMk/>
          <pc:sldMk cId="3049065565" sldId="299"/>
        </pc:sldMkLst>
      </pc:sldChg>
      <pc:sldChg chg="modSp del mod">
        <pc:chgData name="May Olaug Horverak" userId="a7850010-3044-4b4d-9f15-38caa34ae48c" providerId="ADAL" clId="{EC025708-73D2-41F3-B3F2-4CB3B6023836}" dt="2020-05-05T13:35:57.479" v="83" actId="47"/>
        <pc:sldMkLst>
          <pc:docMk/>
          <pc:sldMk cId="772068603" sldId="302"/>
        </pc:sldMkLst>
        <pc:spChg chg="mod">
          <ac:chgData name="May Olaug Horverak" userId="a7850010-3044-4b4d-9f15-38caa34ae48c" providerId="ADAL" clId="{EC025708-73D2-41F3-B3F2-4CB3B6023836}" dt="2020-05-05T13:25:32.885" v="51" actId="20577"/>
          <ac:spMkLst>
            <pc:docMk/>
            <pc:sldMk cId="772068603" sldId="302"/>
            <ac:spMk id="2" creationId="{7AAC5205-61E0-4088-92B6-1E478EB1C7CB}"/>
          </ac:spMkLst>
        </pc:spChg>
        <pc:spChg chg="mod">
          <ac:chgData name="May Olaug Horverak" userId="a7850010-3044-4b4d-9f15-38caa34ae48c" providerId="ADAL" clId="{EC025708-73D2-41F3-B3F2-4CB3B6023836}" dt="2020-05-05T13:28:25.635" v="77" actId="20577"/>
          <ac:spMkLst>
            <pc:docMk/>
            <pc:sldMk cId="772068603" sldId="302"/>
            <ac:spMk id="3" creationId="{73BCE0EC-F33A-455E-8AA8-6856EEEC5F11}"/>
          </ac:spMkLst>
        </pc:spChg>
      </pc:sldChg>
      <pc:sldChg chg="add">
        <pc:chgData name="May Olaug Horverak" userId="a7850010-3044-4b4d-9f15-38caa34ae48c" providerId="ADAL" clId="{EC025708-73D2-41F3-B3F2-4CB3B6023836}" dt="2020-05-05T13:27:45.037" v="52"/>
        <pc:sldMkLst>
          <pc:docMk/>
          <pc:sldMk cId="3114576948" sldId="309"/>
        </pc:sldMkLst>
      </pc:sldChg>
      <pc:sldChg chg="add">
        <pc:chgData name="May Olaug Horverak" userId="a7850010-3044-4b4d-9f15-38caa34ae48c" providerId="ADAL" clId="{EC025708-73D2-41F3-B3F2-4CB3B6023836}" dt="2020-05-05T13:27:45.037" v="52"/>
        <pc:sldMkLst>
          <pc:docMk/>
          <pc:sldMk cId="4003205566" sldId="310"/>
        </pc:sldMkLst>
      </pc:sldChg>
      <pc:sldChg chg="add modNotesTx">
        <pc:chgData name="May Olaug Horverak" userId="a7850010-3044-4b4d-9f15-38caa34ae48c" providerId="ADAL" clId="{EC025708-73D2-41F3-B3F2-4CB3B6023836}" dt="2020-05-05T13:33:52.179" v="81" actId="6549"/>
        <pc:sldMkLst>
          <pc:docMk/>
          <pc:sldMk cId="2363472488" sldId="311"/>
        </pc:sldMkLst>
      </pc:sldChg>
      <pc:sldChg chg="delSp add mod">
        <pc:chgData name="May Olaug Horverak" userId="a7850010-3044-4b4d-9f15-38caa34ae48c" providerId="ADAL" clId="{EC025708-73D2-41F3-B3F2-4CB3B6023836}" dt="2020-05-05T14:14:47.154" v="400" actId="478"/>
        <pc:sldMkLst>
          <pc:docMk/>
          <pc:sldMk cId="3837101176" sldId="313"/>
        </pc:sldMkLst>
        <pc:picChg chg="del">
          <ac:chgData name="May Olaug Horverak" userId="a7850010-3044-4b4d-9f15-38caa34ae48c" providerId="ADAL" clId="{EC025708-73D2-41F3-B3F2-4CB3B6023836}" dt="2020-05-05T14:14:47.154" v="400" actId="478"/>
          <ac:picMkLst>
            <pc:docMk/>
            <pc:sldMk cId="3837101176" sldId="313"/>
            <ac:picMk id="11" creationId="{6FCC490A-440B-4FD2-8D53-3C7ABDA5D780}"/>
          </ac:picMkLst>
        </pc:picChg>
      </pc:sldChg>
      <pc:sldChg chg="add">
        <pc:chgData name="May Olaug Horverak" userId="a7850010-3044-4b4d-9f15-38caa34ae48c" providerId="ADAL" clId="{EC025708-73D2-41F3-B3F2-4CB3B6023836}" dt="2020-05-05T14:14:18.235" v="399"/>
        <pc:sldMkLst>
          <pc:docMk/>
          <pc:sldMk cId="496601042" sldId="314"/>
        </pc:sldMkLst>
      </pc:sldChg>
      <pc:sldChg chg="add">
        <pc:chgData name="May Olaug Horverak" userId="a7850010-3044-4b4d-9f15-38caa34ae48c" providerId="ADAL" clId="{EC025708-73D2-41F3-B3F2-4CB3B6023836}" dt="2020-05-05T14:14:18.235" v="399"/>
        <pc:sldMkLst>
          <pc:docMk/>
          <pc:sldMk cId="188300793" sldId="315"/>
        </pc:sldMkLst>
      </pc:sldChg>
      <pc:sldChg chg="addSp modSp add mod modNotesTx">
        <pc:chgData name="May Olaug Horverak" userId="a7850010-3044-4b4d-9f15-38caa34ae48c" providerId="ADAL" clId="{EC025708-73D2-41F3-B3F2-4CB3B6023836}" dt="2020-05-05T14:00:19.169" v="379" actId="20577"/>
        <pc:sldMkLst>
          <pc:docMk/>
          <pc:sldMk cId="2313557691" sldId="316"/>
        </pc:sldMkLst>
        <pc:picChg chg="add mod">
          <ac:chgData name="May Olaug Horverak" userId="a7850010-3044-4b4d-9f15-38caa34ae48c" providerId="ADAL" clId="{EC025708-73D2-41F3-B3F2-4CB3B6023836}" dt="2020-05-05T13:42:09.697" v="93" actId="1076"/>
          <ac:picMkLst>
            <pc:docMk/>
            <pc:sldMk cId="2313557691" sldId="316"/>
            <ac:picMk id="8" creationId="{CE3314AF-1FDA-4C0D-8357-10A8808DA3F5}"/>
          </ac:picMkLst>
        </pc:picChg>
      </pc:sldChg>
      <pc:sldChg chg="delSp add mod">
        <pc:chgData name="May Olaug Horverak" userId="a7850010-3044-4b4d-9f15-38caa34ae48c" providerId="ADAL" clId="{EC025708-73D2-41F3-B3F2-4CB3B6023836}" dt="2020-05-05T13:35:52.207" v="82" actId="478"/>
        <pc:sldMkLst>
          <pc:docMk/>
          <pc:sldMk cId="919520266" sldId="320"/>
        </pc:sldMkLst>
        <pc:picChg chg="del">
          <ac:chgData name="May Olaug Horverak" userId="a7850010-3044-4b4d-9f15-38caa34ae48c" providerId="ADAL" clId="{EC025708-73D2-41F3-B3F2-4CB3B6023836}" dt="2020-05-05T13:35:52.207" v="82" actId="478"/>
          <ac:picMkLst>
            <pc:docMk/>
            <pc:sldMk cId="919520266" sldId="320"/>
            <ac:picMk id="7" creationId="{79025596-511E-49BD-AF42-3C09CEE722F1}"/>
          </ac:picMkLst>
        </pc:picChg>
      </pc:sldChg>
      <pc:sldChg chg="addSp delSp add mod">
        <pc:chgData name="May Olaug Horverak" userId="a7850010-3044-4b4d-9f15-38caa34ae48c" providerId="ADAL" clId="{EC025708-73D2-41F3-B3F2-4CB3B6023836}" dt="2020-05-05T14:11:19.925" v="392"/>
        <pc:sldMkLst>
          <pc:docMk/>
          <pc:sldMk cId="2668942016" sldId="322"/>
        </pc:sldMkLst>
        <pc:picChg chg="add">
          <ac:chgData name="May Olaug Horverak" userId="a7850010-3044-4b4d-9f15-38caa34ae48c" providerId="ADAL" clId="{EC025708-73D2-41F3-B3F2-4CB3B6023836}" dt="2020-05-05T14:11:19.925" v="392"/>
          <ac:picMkLst>
            <pc:docMk/>
            <pc:sldMk cId="2668942016" sldId="322"/>
            <ac:picMk id="8" creationId="{224D1C18-C154-41C9-8555-E9410A3814C0}"/>
          </ac:picMkLst>
        </pc:picChg>
        <pc:picChg chg="del">
          <ac:chgData name="May Olaug Horverak" userId="a7850010-3044-4b4d-9f15-38caa34ae48c" providerId="ADAL" clId="{EC025708-73D2-41F3-B3F2-4CB3B6023836}" dt="2020-05-05T14:11:15.125" v="391" actId="478"/>
          <ac:picMkLst>
            <pc:docMk/>
            <pc:sldMk cId="2668942016" sldId="322"/>
            <ac:picMk id="9" creationId="{3AEBAF04-6422-49C8-A3C3-4CF11E85F63B}"/>
          </ac:picMkLst>
        </pc:picChg>
      </pc:sldChg>
      <pc:sldChg chg="addSp delSp add mod modNotesTx">
        <pc:chgData name="May Olaug Horverak" userId="a7850010-3044-4b4d-9f15-38caa34ae48c" providerId="ADAL" clId="{EC025708-73D2-41F3-B3F2-4CB3B6023836}" dt="2020-05-05T13:48:23.627" v="120" actId="20577"/>
        <pc:sldMkLst>
          <pc:docMk/>
          <pc:sldMk cId="2238900959" sldId="323"/>
        </pc:sldMkLst>
        <pc:picChg chg="del">
          <ac:chgData name="May Olaug Horverak" userId="a7850010-3044-4b4d-9f15-38caa34ae48c" providerId="ADAL" clId="{EC025708-73D2-41F3-B3F2-4CB3B6023836}" dt="2020-05-05T13:41:45.284" v="87" actId="478"/>
          <ac:picMkLst>
            <pc:docMk/>
            <pc:sldMk cId="2238900959" sldId="323"/>
            <ac:picMk id="12" creationId="{6B6A378E-3840-45D7-A7C3-F0218308A96E}"/>
          </ac:picMkLst>
        </pc:picChg>
        <pc:picChg chg="add">
          <ac:chgData name="May Olaug Horverak" userId="a7850010-3044-4b4d-9f15-38caa34ae48c" providerId="ADAL" clId="{EC025708-73D2-41F3-B3F2-4CB3B6023836}" dt="2020-05-05T13:41:46.477" v="88"/>
          <ac:picMkLst>
            <pc:docMk/>
            <pc:sldMk cId="2238900959" sldId="323"/>
            <ac:picMk id="13" creationId="{548146BF-7A12-4277-B376-0260B72EC707}"/>
          </ac:picMkLst>
        </pc:picChg>
      </pc:sldChg>
      <pc:sldChg chg="add modNotesTx">
        <pc:chgData name="May Olaug Horverak" userId="a7850010-3044-4b4d-9f15-38caa34ae48c" providerId="ADAL" clId="{EC025708-73D2-41F3-B3F2-4CB3B6023836}" dt="2020-05-05T13:49:15.522" v="168" actId="20577"/>
        <pc:sldMkLst>
          <pc:docMk/>
          <pc:sldMk cId="1190873855" sldId="324"/>
        </pc:sldMkLst>
      </pc:sldChg>
      <pc:sldChg chg="add modNotesTx">
        <pc:chgData name="May Olaug Horverak" userId="a7850010-3044-4b4d-9f15-38caa34ae48c" providerId="ADAL" clId="{EC025708-73D2-41F3-B3F2-4CB3B6023836}" dt="2020-05-05T13:55:40.756" v="248" actId="20577"/>
        <pc:sldMkLst>
          <pc:docMk/>
          <pc:sldMk cId="2974804119" sldId="325"/>
        </pc:sldMkLst>
      </pc:sldChg>
      <pc:sldChg chg="add modNotesTx">
        <pc:chgData name="May Olaug Horverak" userId="a7850010-3044-4b4d-9f15-38caa34ae48c" providerId="ADAL" clId="{EC025708-73D2-41F3-B3F2-4CB3B6023836}" dt="2020-05-05T13:58:43.033" v="378" actId="6549"/>
        <pc:sldMkLst>
          <pc:docMk/>
          <pc:sldMk cId="3495972568" sldId="326"/>
        </pc:sldMkLst>
      </pc:sldChg>
      <pc:sldChg chg="add modNotesTx">
        <pc:chgData name="May Olaug Horverak" userId="a7850010-3044-4b4d-9f15-38caa34ae48c" providerId="ADAL" clId="{EC025708-73D2-41F3-B3F2-4CB3B6023836}" dt="2020-05-05T14:05:57.205" v="384" actId="20577"/>
        <pc:sldMkLst>
          <pc:docMk/>
          <pc:sldMk cId="3740574278" sldId="327"/>
        </pc:sldMkLst>
      </pc:sldChg>
      <pc:sldChg chg="add modNotesTx">
        <pc:chgData name="May Olaug Horverak" userId="a7850010-3044-4b4d-9f15-38caa34ae48c" providerId="ADAL" clId="{EC025708-73D2-41F3-B3F2-4CB3B6023836}" dt="2020-05-05T14:06:27.848" v="385" actId="20577"/>
        <pc:sldMkLst>
          <pc:docMk/>
          <pc:sldMk cId="83417961" sldId="328"/>
        </pc:sldMkLst>
      </pc:sldChg>
      <pc:sldChg chg="add modNotesTx">
        <pc:chgData name="May Olaug Horverak" userId="a7850010-3044-4b4d-9f15-38caa34ae48c" providerId="ADAL" clId="{EC025708-73D2-41F3-B3F2-4CB3B6023836}" dt="2020-05-05T14:06:43.672" v="386" actId="6549"/>
        <pc:sldMkLst>
          <pc:docMk/>
          <pc:sldMk cId="1451068593" sldId="329"/>
        </pc:sldMkLst>
      </pc:sldChg>
      <pc:sldChg chg="add">
        <pc:chgData name="May Olaug Horverak" userId="a7850010-3044-4b4d-9f15-38caa34ae48c" providerId="ADAL" clId="{EC025708-73D2-41F3-B3F2-4CB3B6023836}" dt="2020-05-05T14:04:04.221" v="382"/>
        <pc:sldMkLst>
          <pc:docMk/>
          <pc:sldMk cId="746634923" sldId="330"/>
        </pc:sldMkLst>
      </pc:sldChg>
      <pc:sldChg chg="add">
        <pc:chgData name="May Olaug Horverak" userId="a7850010-3044-4b4d-9f15-38caa34ae48c" providerId="ADAL" clId="{EC025708-73D2-41F3-B3F2-4CB3B6023836}" dt="2020-05-05T14:04:04.221" v="382"/>
        <pc:sldMkLst>
          <pc:docMk/>
          <pc:sldMk cId="3450407638" sldId="331"/>
        </pc:sldMkLst>
      </pc:sldChg>
      <pc:sldChg chg="add ord">
        <pc:chgData name="May Olaug Horverak" userId="a7850010-3044-4b4d-9f15-38caa34ae48c" providerId="ADAL" clId="{EC025708-73D2-41F3-B3F2-4CB3B6023836}" dt="2020-05-05T14:12:40.989" v="396"/>
        <pc:sldMkLst>
          <pc:docMk/>
          <pc:sldMk cId="199836856" sldId="332"/>
        </pc:sldMkLst>
      </pc:sldChg>
      <pc:sldChg chg="add">
        <pc:chgData name="May Olaug Horverak" userId="a7850010-3044-4b4d-9f15-38caa34ae48c" providerId="ADAL" clId="{EC025708-73D2-41F3-B3F2-4CB3B6023836}" dt="2020-05-05T14:14:18.235" v="399"/>
        <pc:sldMkLst>
          <pc:docMk/>
          <pc:sldMk cId="1079791282" sldId="333"/>
        </pc:sldMkLst>
      </pc:sldChg>
    </pc:docChg>
  </pc:docChgLst>
  <pc:docChgLst>
    <pc:chgData name="May Olaug Horverak" userId="a7850010-3044-4b4d-9f15-38caa34ae48c" providerId="ADAL" clId="{7114B9BA-62BD-41DF-85DA-360A0442BDE1}"/>
    <pc:docChg chg="delSld">
      <pc:chgData name="May Olaug Horverak" userId="a7850010-3044-4b4d-9f15-38caa34ae48c" providerId="ADAL" clId="{7114B9BA-62BD-41DF-85DA-360A0442BDE1}" dt="2021-03-29T21:55:13.721" v="1" actId="47"/>
      <pc:docMkLst>
        <pc:docMk/>
      </pc:docMkLst>
      <pc:sldChg chg="del">
        <pc:chgData name="May Olaug Horverak" userId="a7850010-3044-4b4d-9f15-38caa34ae48c" providerId="ADAL" clId="{7114B9BA-62BD-41DF-85DA-360A0442BDE1}" dt="2021-03-29T21:55:13.721" v="1" actId="47"/>
        <pc:sldMkLst>
          <pc:docMk/>
          <pc:sldMk cId="2668942016" sldId="322"/>
        </pc:sldMkLst>
      </pc:sldChg>
      <pc:sldChg chg="del">
        <pc:chgData name="May Olaug Horverak" userId="a7850010-3044-4b4d-9f15-38caa34ae48c" providerId="ADAL" clId="{7114B9BA-62BD-41DF-85DA-360A0442BDE1}" dt="2021-03-29T21:55:13.721" v="1" actId="47"/>
        <pc:sldMkLst>
          <pc:docMk/>
          <pc:sldMk cId="199836856" sldId="332"/>
        </pc:sldMkLst>
      </pc:sldChg>
      <pc:sldChg chg="del">
        <pc:chgData name="May Olaug Horverak" userId="a7850010-3044-4b4d-9f15-38caa34ae48c" providerId="ADAL" clId="{7114B9BA-62BD-41DF-85DA-360A0442BDE1}" dt="2021-03-29T21:55:13.721" v="1" actId="47"/>
        <pc:sldMkLst>
          <pc:docMk/>
          <pc:sldMk cId="3551761026" sldId="334"/>
        </pc:sldMkLst>
      </pc:sldChg>
      <pc:sldChg chg="del">
        <pc:chgData name="May Olaug Horverak" userId="a7850010-3044-4b4d-9f15-38caa34ae48c" providerId="ADAL" clId="{7114B9BA-62BD-41DF-85DA-360A0442BDE1}" dt="2021-03-29T21:55:13.721" v="1" actId="47"/>
        <pc:sldMkLst>
          <pc:docMk/>
          <pc:sldMk cId="4247329507" sldId="336"/>
        </pc:sldMkLst>
      </pc:sldChg>
      <pc:sldChg chg="del">
        <pc:chgData name="May Olaug Horverak" userId="a7850010-3044-4b4d-9f15-38caa34ae48c" providerId="ADAL" clId="{7114B9BA-62BD-41DF-85DA-360A0442BDE1}" dt="2021-03-29T21:55:01.229" v="0" actId="47"/>
        <pc:sldMkLst>
          <pc:docMk/>
          <pc:sldMk cId="3235146814" sldId="337"/>
        </pc:sldMkLst>
      </pc:sldChg>
      <pc:sldChg chg="del">
        <pc:chgData name="May Olaug Horverak" userId="a7850010-3044-4b4d-9f15-38caa34ae48c" providerId="ADAL" clId="{7114B9BA-62BD-41DF-85DA-360A0442BDE1}" dt="2021-03-29T21:55:01.229" v="0" actId="47"/>
        <pc:sldMkLst>
          <pc:docMk/>
          <pc:sldMk cId="1699288654" sldId="339"/>
        </pc:sldMkLst>
      </pc:sldChg>
      <pc:sldChg chg="del">
        <pc:chgData name="May Olaug Horverak" userId="a7850010-3044-4b4d-9f15-38caa34ae48c" providerId="ADAL" clId="{7114B9BA-62BD-41DF-85DA-360A0442BDE1}" dt="2021-03-29T21:55:01.229" v="0" actId="47"/>
        <pc:sldMkLst>
          <pc:docMk/>
          <pc:sldMk cId="250522661" sldId="340"/>
        </pc:sldMkLst>
      </pc:sldChg>
    </pc:docChg>
  </pc:docChgLst>
  <pc:docChgLst>
    <pc:chgData name="May Olaug Horverak" userId="a7850010-3044-4b4d-9f15-38caa34ae48c" providerId="ADAL" clId="{95D7B90C-0170-4B2D-BFB7-B71506889EBC}"/>
    <pc:docChg chg="undo custSel addSld delSld modSld sldOrd">
      <pc:chgData name="May Olaug Horverak" userId="a7850010-3044-4b4d-9f15-38caa34ae48c" providerId="ADAL" clId="{95D7B90C-0170-4B2D-BFB7-B71506889EBC}" dt="2020-12-01T12:37:23.002" v="1716" actId="478"/>
      <pc:docMkLst>
        <pc:docMk/>
      </pc:docMkLst>
      <pc:sldChg chg="delSp mod delAnim">
        <pc:chgData name="May Olaug Horverak" userId="a7850010-3044-4b4d-9f15-38caa34ae48c" providerId="ADAL" clId="{95D7B90C-0170-4B2D-BFB7-B71506889EBC}" dt="2020-12-01T12:37:23.002" v="1716" actId="478"/>
        <pc:sldMkLst>
          <pc:docMk/>
          <pc:sldMk cId="1909454509" sldId="256"/>
        </pc:sldMkLst>
        <pc:picChg chg="del">
          <ac:chgData name="May Olaug Horverak" userId="a7850010-3044-4b4d-9f15-38caa34ae48c" providerId="ADAL" clId="{95D7B90C-0170-4B2D-BFB7-B71506889EBC}" dt="2020-12-01T12:37:23.002" v="1716" actId="478"/>
          <ac:picMkLst>
            <pc:docMk/>
            <pc:sldMk cId="1909454509" sldId="256"/>
            <ac:picMk id="8" creationId="{25086330-39C4-466C-AC75-241856D295F1}"/>
          </ac:picMkLst>
        </pc:picChg>
        <pc:picChg chg="del">
          <ac:chgData name="May Olaug Horverak" userId="a7850010-3044-4b4d-9f15-38caa34ae48c" providerId="ADAL" clId="{95D7B90C-0170-4B2D-BFB7-B71506889EBC}" dt="2020-12-01T12:35:34.673" v="1714" actId="478"/>
          <ac:picMkLst>
            <pc:docMk/>
            <pc:sldMk cId="1909454509" sldId="256"/>
            <ac:picMk id="8" creationId="{808A10B3-58A2-41C8-BE33-F27538551BC4}"/>
          </ac:picMkLst>
        </pc:picChg>
        <pc:picChg chg="del">
          <ac:chgData name="May Olaug Horverak" userId="a7850010-3044-4b4d-9f15-38caa34ae48c" providerId="ADAL" clId="{95D7B90C-0170-4B2D-BFB7-B71506889EBC}" dt="2020-12-01T12:32:46.635" v="1712" actId="478"/>
          <ac:picMkLst>
            <pc:docMk/>
            <pc:sldMk cId="1909454509" sldId="256"/>
            <ac:picMk id="9" creationId="{7B74AD05-D922-426C-ABF4-2C3D438A7601}"/>
          </ac:picMkLst>
        </pc:picChg>
        <pc:picChg chg="del">
          <ac:chgData name="May Olaug Horverak" userId="a7850010-3044-4b4d-9f15-38caa34ae48c" providerId="ADAL" clId="{95D7B90C-0170-4B2D-BFB7-B71506889EBC}" dt="2020-12-01T12:32:44.860" v="1711" actId="478"/>
          <ac:picMkLst>
            <pc:docMk/>
            <pc:sldMk cId="1909454509" sldId="256"/>
            <ac:picMk id="10" creationId="{A8CC83D0-841D-4A94-8128-3BF57DCA8E51}"/>
          </ac:picMkLst>
        </pc:picChg>
        <pc:picChg chg="del">
          <ac:chgData name="May Olaug Horverak" userId="a7850010-3044-4b4d-9f15-38caa34ae48c" providerId="ADAL" clId="{95D7B90C-0170-4B2D-BFB7-B71506889EBC}" dt="2020-12-01T12:35:33.212" v="1713" actId="478"/>
          <ac:picMkLst>
            <pc:docMk/>
            <pc:sldMk cId="1909454509" sldId="256"/>
            <ac:picMk id="11" creationId="{A4FF0082-6A10-4536-93BF-ED0F36F9FDDE}"/>
          </ac:picMkLst>
        </pc:picChg>
      </pc:sldChg>
      <pc:sldChg chg="delSp mod delAnim">
        <pc:chgData name="May Olaug Horverak" userId="a7850010-3044-4b4d-9f15-38caa34ae48c" providerId="ADAL" clId="{95D7B90C-0170-4B2D-BFB7-B71506889EBC}" dt="2020-12-01T12:36:03.008" v="1715" actId="478"/>
        <pc:sldMkLst>
          <pc:docMk/>
          <pc:sldMk cId="2447871296" sldId="293"/>
        </pc:sldMkLst>
        <pc:picChg chg="del">
          <ac:chgData name="May Olaug Horverak" userId="a7850010-3044-4b4d-9f15-38caa34ae48c" providerId="ADAL" clId="{95D7B90C-0170-4B2D-BFB7-B71506889EBC}" dt="2020-12-01T12:36:03.008" v="1715" actId="478"/>
          <ac:picMkLst>
            <pc:docMk/>
            <pc:sldMk cId="2447871296" sldId="293"/>
            <ac:picMk id="3" creationId="{84AB5431-F5B3-41C7-B2DD-D135BCB05843}"/>
          </ac:picMkLst>
        </pc:picChg>
      </pc:sldChg>
      <pc:sldChg chg="modSp">
        <pc:chgData name="May Olaug Horverak" userId="a7850010-3044-4b4d-9f15-38caa34ae48c" providerId="ADAL" clId="{95D7B90C-0170-4B2D-BFB7-B71506889EBC}" dt="2020-11-25T08:25:53.628" v="2" actId="403"/>
        <pc:sldMkLst>
          <pc:docMk/>
          <pc:sldMk cId="2584716926" sldId="301"/>
        </pc:sldMkLst>
        <pc:spChg chg="mod">
          <ac:chgData name="May Olaug Horverak" userId="a7850010-3044-4b4d-9f15-38caa34ae48c" providerId="ADAL" clId="{95D7B90C-0170-4B2D-BFB7-B71506889EBC}" dt="2020-11-25T08:25:53.628" v="2" actId="403"/>
          <ac:spMkLst>
            <pc:docMk/>
            <pc:sldMk cId="2584716926" sldId="301"/>
            <ac:spMk id="3" creationId="{2C73AF3E-026A-4696-B789-FF3AD502273A}"/>
          </ac:spMkLst>
        </pc:spChg>
      </pc:sldChg>
      <pc:sldChg chg="new del">
        <pc:chgData name="May Olaug Horverak" userId="a7850010-3044-4b4d-9f15-38caa34ae48c" providerId="ADAL" clId="{95D7B90C-0170-4B2D-BFB7-B71506889EBC}" dt="2020-11-25T08:25:59.121" v="4" actId="680"/>
        <pc:sldMkLst>
          <pc:docMk/>
          <pc:sldMk cId="2180300773" sldId="337"/>
        </pc:sldMkLst>
      </pc:sldChg>
      <pc:sldChg chg="modSp new mod modNotesTx">
        <pc:chgData name="May Olaug Horverak" userId="a7850010-3044-4b4d-9f15-38caa34ae48c" providerId="ADAL" clId="{95D7B90C-0170-4B2D-BFB7-B71506889EBC}" dt="2020-11-26T08:22:22.885" v="1546" actId="11"/>
        <pc:sldMkLst>
          <pc:docMk/>
          <pc:sldMk cId="3235146814" sldId="337"/>
        </pc:sldMkLst>
        <pc:spChg chg="mod">
          <ac:chgData name="May Olaug Horverak" userId="a7850010-3044-4b4d-9f15-38caa34ae48c" providerId="ADAL" clId="{95D7B90C-0170-4B2D-BFB7-B71506889EBC}" dt="2020-11-25T11:01:18.103" v="343" actId="20577"/>
          <ac:spMkLst>
            <pc:docMk/>
            <pc:sldMk cId="3235146814" sldId="337"/>
            <ac:spMk id="2" creationId="{962F144C-AFAB-4434-9845-5E806F7CFB98}"/>
          </ac:spMkLst>
        </pc:spChg>
        <pc:spChg chg="mod">
          <ac:chgData name="May Olaug Horverak" userId="a7850010-3044-4b4d-9f15-38caa34ae48c" providerId="ADAL" clId="{95D7B90C-0170-4B2D-BFB7-B71506889EBC}" dt="2020-11-26T08:22:22.885" v="1546" actId="11"/>
          <ac:spMkLst>
            <pc:docMk/>
            <pc:sldMk cId="3235146814" sldId="337"/>
            <ac:spMk id="3" creationId="{051F26C5-061D-489A-8DBF-4BB454DABB13}"/>
          </ac:spMkLst>
        </pc:spChg>
      </pc:sldChg>
      <pc:sldChg chg="new del">
        <pc:chgData name="May Olaug Horverak" userId="a7850010-3044-4b4d-9f15-38caa34ae48c" providerId="ADAL" clId="{95D7B90C-0170-4B2D-BFB7-B71506889EBC}" dt="2020-11-25T11:01:09.001" v="310" actId="680"/>
        <pc:sldMkLst>
          <pc:docMk/>
          <pc:sldMk cId="3734353890" sldId="337"/>
        </pc:sldMkLst>
      </pc:sldChg>
      <pc:sldChg chg="modSp new del mod ord">
        <pc:chgData name="May Olaug Horverak" userId="a7850010-3044-4b4d-9f15-38caa34ae48c" providerId="ADAL" clId="{95D7B90C-0170-4B2D-BFB7-B71506889EBC}" dt="2020-11-25T11:01:04.034" v="308" actId="47"/>
        <pc:sldMkLst>
          <pc:docMk/>
          <pc:sldMk cId="4239195164" sldId="337"/>
        </pc:sldMkLst>
        <pc:spChg chg="mod">
          <ac:chgData name="May Olaug Horverak" userId="a7850010-3044-4b4d-9f15-38caa34ae48c" providerId="ADAL" clId="{95D7B90C-0170-4B2D-BFB7-B71506889EBC}" dt="2020-11-25T08:30:21.105" v="134" actId="1076"/>
          <ac:spMkLst>
            <pc:docMk/>
            <pc:sldMk cId="4239195164" sldId="337"/>
            <ac:spMk id="2" creationId="{AFC8FA26-4538-4CB3-9D8C-EAC585BD4BF2}"/>
          </ac:spMkLst>
        </pc:spChg>
        <pc:spChg chg="mod">
          <ac:chgData name="May Olaug Horverak" userId="a7850010-3044-4b4d-9f15-38caa34ae48c" providerId="ADAL" clId="{95D7B90C-0170-4B2D-BFB7-B71506889EBC}" dt="2020-11-25T09:04:05.140" v="305" actId="20577"/>
          <ac:spMkLst>
            <pc:docMk/>
            <pc:sldMk cId="4239195164" sldId="337"/>
            <ac:spMk id="3" creationId="{5AF46000-E7F0-497C-B683-4A9554E75F8E}"/>
          </ac:spMkLst>
        </pc:spChg>
      </pc:sldChg>
      <pc:sldChg chg="modSp new del mod">
        <pc:chgData name="May Olaug Horverak" userId="a7850010-3044-4b4d-9f15-38caa34ae48c" providerId="ADAL" clId="{95D7B90C-0170-4B2D-BFB7-B71506889EBC}" dt="2020-11-26T08:14:00.558" v="1059" actId="47"/>
        <pc:sldMkLst>
          <pc:docMk/>
          <pc:sldMk cId="2106850408" sldId="338"/>
        </pc:sldMkLst>
        <pc:spChg chg="mod">
          <ac:chgData name="May Olaug Horverak" userId="a7850010-3044-4b4d-9f15-38caa34ae48c" providerId="ADAL" clId="{95D7B90C-0170-4B2D-BFB7-B71506889EBC}" dt="2020-11-26T08:13:20.921" v="1053" actId="21"/>
          <ac:spMkLst>
            <pc:docMk/>
            <pc:sldMk cId="2106850408" sldId="338"/>
            <ac:spMk id="2" creationId="{21F62274-C3E4-47DB-9E5D-B82537F78999}"/>
          </ac:spMkLst>
        </pc:spChg>
        <pc:spChg chg="mod">
          <ac:chgData name="May Olaug Horverak" userId="a7850010-3044-4b4d-9f15-38caa34ae48c" providerId="ADAL" clId="{95D7B90C-0170-4B2D-BFB7-B71506889EBC}" dt="2020-11-26T08:12:54.831" v="1049" actId="113"/>
          <ac:spMkLst>
            <pc:docMk/>
            <pc:sldMk cId="2106850408" sldId="338"/>
            <ac:spMk id="3" creationId="{A196A87D-B06B-4149-B6C4-62FAEABC65A2}"/>
          </ac:spMkLst>
        </pc:spChg>
      </pc:sldChg>
      <pc:sldChg chg="modSp new mod modNotesTx">
        <pc:chgData name="May Olaug Horverak" userId="a7850010-3044-4b4d-9f15-38caa34ae48c" providerId="ADAL" clId="{95D7B90C-0170-4B2D-BFB7-B71506889EBC}" dt="2020-11-26T08:24:16.199" v="1710" actId="20577"/>
        <pc:sldMkLst>
          <pc:docMk/>
          <pc:sldMk cId="1699288654" sldId="339"/>
        </pc:sldMkLst>
        <pc:spChg chg="mod">
          <ac:chgData name="May Olaug Horverak" userId="a7850010-3044-4b4d-9f15-38caa34ae48c" providerId="ADAL" clId="{95D7B90C-0170-4B2D-BFB7-B71506889EBC}" dt="2020-11-26T08:11:49.859" v="1031"/>
          <ac:spMkLst>
            <pc:docMk/>
            <pc:sldMk cId="1699288654" sldId="339"/>
            <ac:spMk id="2" creationId="{9B0E1EAB-2FE4-4343-A17B-CE7A62607310}"/>
          </ac:spMkLst>
        </pc:spChg>
        <pc:spChg chg="mod">
          <ac:chgData name="May Olaug Horverak" userId="a7850010-3044-4b4d-9f15-38caa34ae48c" providerId="ADAL" clId="{95D7B90C-0170-4B2D-BFB7-B71506889EBC}" dt="2020-11-26T08:23:00.440" v="1569" actId="20577"/>
          <ac:spMkLst>
            <pc:docMk/>
            <pc:sldMk cId="1699288654" sldId="339"/>
            <ac:spMk id="3" creationId="{C2D09861-EBA5-4484-8115-757CA0BD84BE}"/>
          </ac:spMkLst>
        </pc:spChg>
      </pc:sldChg>
      <pc:sldChg chg="modSp new mod modNotesTx">
        <pc:chgData name="May Olaug Horverak" userId="a7850010-3044-4b4d-9f15-38caa34ae48c" providerId="ADAL" clId="{95D7B90C-0170-4B2D-BFB7-B71506889EBC}" dt="2020-11-26T08:20:43.699" v="1500" actId="20577"/>
        <pc:sldMkLst>
          <pc:docMk/>
          <pc:sldMk cId="250522661" sldId="340"/>
        </pc:sldMkLst>
        <pc:spChg chg="mod">
          <ac:chgData name="May Olaug Horverak" userId="a7850010-3044-4b4d-9f15-38caa34ae48c" providerId="ADAL" clId="{95D7B90C-0170-4B2D-BFB7-B71506889EBC}" dt="2020-11-26T08:13:23.969" v="1054"/>
          <ac:spMkLst>
            <pc:docMk/>
            <pc:sldMk cId="250522661" sldId="340"/>
            <ac:spMk id="2" creationId="{5325764C-EC95-4F69-820F-603651697CEC}"/>
          </ac:spMkLst>
        </pc:spChg>
        <pc:spChg chg="mod">
          <ac:chgData name="May Olaug Horverak" userId="a7850010-3044-4b4d-9f15-38caa34ae48c" providerId="ADAL" clId="{95D7B90C-0170-4B2D-BFB7-B71506889EBC}" dt="2020-11-26T08:16:27.757" v="1206" actId="1076"/>
          <ac:spMkLst>
            <pc:docMk/>
            <pc:sldMk cId="250522661" sldId="340"/>
            <ac:spMk id="3" creationId="{0CFA8D62-6AFE-44B8-88C9-FBD9CD464846}"/>
          </ac:spMkLst>
        </pc:spChg>
        <pc:spChg chg="mod">
          <ac:chgData name="May Olaug Horverak" userId="a7850010-3044-4b4d-9f15-38caa34ae48c" providerId="ADAL" clId="{95D7B90C-0170-4B2D-BFB7-B71506889EBC}" dt="2020-11-26T08:18:18.013" v="1247" actId="14100"/>
          <ac:spMkLst>
            <pc:docMk/>
            <pc:sldMk cId="250522661" sldId="340"/>
            <ac:spMk id="4" creationId="{2CA255F6-FF26-4112-AEBC-DD14FB7F07AE}"/>
          </ac:spMkLst>
        </pc:spChg>
        <pc:spChg chg="mod">
          <ac:chgData name="May Olaug Horverak" userId="a7850010-3044-4b4d-9f15-38caa34ae48c" providerId="ADAL" clId="{95D7B90C-0170-4B2D-BFB7-B71506889EBC}" dt="2020-11-26T08:16:48.802" v="1212" actId="1076"/>
          <ac:spMkLst>
            <pc:docMk/>
            <pc:sldMk cId="250522661" sldId="340"/>
            <ac:spMk id="5" creationId="{6B60D0A4-0221-4AB4-B223-DA016A9C7A28}"/>
          </ac:spMkLst>
        </pc:spChg>
        <pc:spChg chg="mod">
          <ac:chgData name="May Olaug Horverak" userId="a7850010-3044-4b4d-9f15-38caa34ae48c" providerId="ADAL" clId="{95D7B90C-0170-4B2D-BFB7-B71506889EBC}" dt="2020-11-26T08:18:10.756" v="1246" actId="20577"/>
          <ac:spMkLst>
            <pc:docMk/>
            <pc:sldMk cId="250522661" sldId="340"/>
            <ac:spMk id="6" creationId="{D4BCBFF5-CB37-4CFA-A5AD-91E9D77EAF61}"/>
          </ac:spMkLst>
        </pc:spChg>
      </pc:sldChg>
      <pc:sldChg chg="new del">
        <pc:chgData name="May Olaug Horverak" userId="a7850010-3044-4b4d-9f15-38caa34ae48c" providerId="ADAL" clId="{95D7B90C-0170-4B2D-BFB7-B71506889EBC}" dt="2020-11-26T08:13:08.156" v="1051" actId="680"/>
        <pc:sldMkLst>
          <pc:docMk/>
          <pc:sldMk cId="2663380795" sldId="34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3A85DC-8C3C-4CD2-9ADF-14149B5A62AC}" type="datetimeFigureOut">
              <a:rPr lang="nb-NO" smtClean="0"/>
              <a:t>29.03.2021</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D6FEA3-437D-4335-B615-4E065C45DE7F}" type="slidenum">
              <a:rPr lang="nb-NO" smtClean="0"/>
              <a:t>‹#›</a:t>
            </a:fld>
            <a:endParaRPr lang="nb-NO"/>
          </a:p>
        </p:txBody>
      </p:sp>
    </p:spTree>
    <p:extLst>
      <p:ext uri="{BB962C8B-B14F-4D97-AF65-F5344CB8AC3E}">
        <p14:creationId xmlns:p14="http://schemas.microsoft.com/office/powerpoint/2010/main" val="7518657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samm.uia.no/"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Dette er en presentasjon av en femtrinnsmetode for systematisk arbeid med mestring og motivasjon i voksenopplæring, en metode som har deltakeren i sentrum.</a:t>
            </a:r>
          </a:p>
        </p:txBody>
      </p:sp>
      <p:sp>
        <p:nvSpPr>
          <p:cNvPr id="4" name="Plassholder for lysbildenummer 3"/>
          <p:cNvSpPr>
            <a:spLocks noGrp="1"/>
          </p:cNvSpPr>
          <p:nvPr>
            <p:ph type="sldNum" sz="quarter" idx="5"/>
          </p:nvPr>
        </p:nvSpPr>
        <p:spPr/>
        <p:txBody>
          <a:bodyPr/>
          <a:lstStyle/>
          <a:p>
            <a:fld id="{63D6FEA3-437D-4335-B615-4E065C45DE7F}" type="slidenum">
              <a:rPr lang="nb-NO" smtClean="0"/>
              <a:t>1</a:t>
            </a:fld>
            <a:endParaRPr lang="nb-NO"/>
          </a:p>
        </p:txBody>
      </p:sp>
    </p:spTree>
    <p:extLst>
      <p:ext uri="{BB962C8B-B14F-4D97-AF65-F5344CB8AC3E}">
        <p14:creationId xmlns:p14="http://schemas.microsoft.com/office/powerpoint/2010/main" val="8684154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Trinn 3: Er det noe som hindrer deg i å ha det godt og å gjøre det som er viktig for deg?</a:t>
            </a: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Hindringer</a:t>
            </a:r>
            <a:r>
              <a:rPr lang="nb-NO" baseline="0" dirty="0"/>
              <a:t> kan inkludere forhold både på skolen, i fritida og hjemme. </a:t>
            </a:r>
            <a:r>
              <a:rPr lang="nb-NO" dirty="0"/>
              <a:t>Dette kan være for eksempel språk, at familien er langt borte eller helseproblemer. </a:t>
            </a:r>
            <a:r>
              <a:rPr lang="nb-NO" baseline="0" dirty="0"/>
              <a:t>Dersom for eksempel svaret på spørsmål 1 var «god helse», så kan en hindring være om en har en brukket fot eller har andre plager, dersom utdanning og jobb er viktig, kan for eksempel språket være et hinder.</a:t>
            </a:r>
            <a:endParaRPr lang="nb-NO" dirty="0"/>
          </a:p>
        </p:txBody>
      </p:sp>
      <p:sp>
        <p:nvSpPr>
          <p:cNvPr id="4" name="Plassholder for lysbildenummer 3"/>
          <p:cNvSpPr>
            <a:spLocks noGrp="1"/>
          </p:cNvSpPr>
          <p:nvPr>
            <p:ph type="sldNum" sz="quarter" idx="10"/>
          </p:nvPr>
        </p:nvSpPr>
        <p:spPr/>
        <p:txBody>
          <a:bodyPr/>
          <a:lstStyle/>
          <a:p>
            <a:fld id="{63D6FEA3-437D-4335-B615-4E065C45DE7F}" type="slidenum">
              <a:rPr lang="nb-NO" smtClean="0"/>
              <a:t>10</a:t>
            </a:fld>
            <a:endParaRPr lang="nb-NO"/>
          </a:p>
        </p:txBody>
      </p:sp>
    </p:spTree>
    <p:extLst>
      <p:ext uri="{BB962C8B-B14F-4D97-AF65-F5344CB8AC3E}">
        <p14:creationId xmlns:p14="http://schemas.microsoft.com/office/powerpoint/2010/main" val="28525705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Økt</a:t>
            </a:r>
            <a:r>
              <a:rPr lang="nb-NO" baseline="0" dirty="0"/>
              <a:t> 1 avsluttes med en kort oppsummering av de tre første trinnene og innsamling av notater. I økt 2 ser vi på hva som er typiske svar for de tre punktene: Hva er viktig for oss, hva er vi gode på, og hva kan vi gjøre hvis noe er vanskelig? Det er viktig å minne oss selv om hva vi er gode på og hva som er bra med oss, for det gjør at vi blir motiverte til å gjøre mer av det som er positivt.</a:t>
            </a:r>
            <a:endParaRPr lang="nb-NO" dirty="0"/>
          </a:p>
        </p:txBody>
      </p:sp>
      <p:sp>
        <p:nvSpPr>
          <p:cNvPr id="4" name="Plassholder for lysbildenummer 3"/>
          <p:cNvSpPr>
            <a:spLocks noGrp="1"/>
          </p:cNvSpPr>
          <p:nvPr>
            <p:ph type="sldNum" sz="quarter" idx="5"/>
          </p:nvPr>
        </p:nvSpPr>
        <p:spPr/>
        <p:txBody>
          <a:bodyPr/>
          <a:lstStyle/>
          <a:p>
            <a:fld id="{63D6FEA3-437D-4335-B615-4E065C45DE7F}" type="slidenum">
              <a:rPr lang="nb-NO" smtClean="0"/>
              <a:t>11</a:t>
            </a:fld>
            <a:endParaRPr lang="nb-NO"/>
          </a:p>
        </p:txBody>
      </p:sp>
    </p:spTree>
    <p:extLst>
      <p:ext uri="{BB962C8B-B14F-4D97-AF65-F5344CB8AC3E}">
        <p14:creationId xmlns:p14="http://schemas.microsoft.com/office/powerpoint/2010/main" val="5159563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I klassen oppsummeres det dere skrev i forrige økt om hva som er viktig for dere, hva som er bra og hva som er vanskelig.</a:t>
            </a:r>
            <a:r>
              <a:rPr lang="nb-NO" baseline="0" dirty="0"/>
              <a:t> </a:t>
            </a:r>
            <a:endParaRPr lang="nb-NO" dirty="0"/>
          </a:p>
        </p:txBody>
      </p:sp>
      <p:sp>
        <p:nvSpPr>
          <p:cNvPr id="4" name="Plassholder for lysbildenummer 3"/>
          <p:cNvSpPr>
            <a:spLocks noGrp="1"/>
          </p:cNvSpPr>
          <p:nvPr>
            <p:ph type="sldNum" sz="quarter" idx="5"/>
          </p:nvPr>
        </p:nvSpPr>
        <p:spPr/>
        <p:txBody>
          <a:bodyPr/>
          <a:lstStyle/>
          <a:p>
            <a:fld id="{63D6FEA3-437D-4335-B615-4E065C45DE7F}" type="slidenum">
              <a:rPr lang="nb-NO" smtClean="0"/>
              <a:t>12</a:t>
            </a:fld>
            <a:endParaRPr lang="nb-NO"/>
          </a:p>
        </p:txBody>
      </p:sp>
    </p:spTree>
    <p:extLst>
      <p:ext uri="{BB962C8B-B14F-4D97-AF65-F5344CB8AC3E}">
        <p14:creationId xmlns:p14="http://schemas.microsoft.com/office/powerpoint/2010/main" val="4334160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Etter klassediskjoner om hva en kan gjøre for å få det bra og håndtere hindringer svarer dere skriftlig på følgende spørsmål som utgjør trinn 4 og 5 i metoden:</a:t>
            </a: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Trinn 4: Hva vil du ha fokus på å gjøre noe med de neste ukene?</a:t>
            </a: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Trinn 5: Hvordan skal du konkret gjennomføre det?</a:t>
            </a: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På spørsmål 5 lager dere en gjennomføringsavtale for dere selv om noe dere skal gjøre. Denne bør være så konkret som mulig. Dersom dere skal ha fokus på å lære flere norske ord, kan dere for eksempel gjøre en avtale med dere selv om å øve på 5 nye ord hver dag ved å skrive en liste over ordene og henge på kjøleskapet, og øve 15 minutter hver dag. Dersom dere vil ha fokus på å få flere norske venner, kan dere for eksempel gjøre en avtale med dere selv om at dere skal bli med i en aktivitet som en strikkeklubb, eller at dere skal ringe på hos naboen. Skal dere ha fokus på helse kan dere for eksempel gjøre en avtale med dere selv om å jogge eller gå en tur 30 minutter hver dag eller annenhver dag.</a:t>
            </a:r>
          </a:p>
        </p:txBody>
      </p:sp>
      <p:sp>
        <p:nvSpPr>
          <p:cNvPr id="4" name="Plassholder for lysbildenummer 3"/>
          <p:cNvSpPr>
            <a:spLocks noGrp="1"/>
          </p:cNvSpPr>
          <p:nvPr>
            <p:ph type="sldNum" sz="quarter" idx="5"/>
          </p:nvPr>
        </p:nvSpPr>
        <p:spPr/>
        <p:txBody>
          <a:bodyPr/>
          <a:lstStyle/>
          <a:p>
            <a:fld id="{63D6FEA3-437D-4335-B615-4E065C45DE7F}" type="slidenum">
              <a:rPr lang="nb-NO" smtClean="0"/>
              <a:t>13</a:t>
            </a:fld>
            <a:endParaRPr lang="nb-NO"/>
          </a:p>
        </p:txBody>
      </p:sp>
    </p:spTree>
    <p:extLst>
      <p:ext uri="{BB962C8B-B14F-4D97-AF65-F5344CB8AC3E}">
        <p14:creationId xmlns:p14="http://schemas.microsoft.com/office/powerpoint/2010/main" val="7789035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I økt tre ser vi på ulike avtaler som ble skrevet forrige gang. Vi nevner ikke navn, hvem som har skrevet hva, men vi ser på noen eksempler.</a:t>
            </a:r>
          </a:p>
        </p:txBody>
      </p:sp>
      <p:sp>
        <p:nvSpPr>
          <p:cNvPr id="4" name="Plassholder for lysbildenummer 3"/>
          <p:cNvSpPr>
            <a:spLocks noGrp="1"/>
          </p:cNvSpPr>
          <p:nvPr>
            <p:ph type="sldNum" sz="quarter" idx="5"/>
          </p:nvPr>
        </p:nvSpPr>
        <p:spPr/>
        <p:txBody>
          <a:bodyPr/>
          <a:lstStyle/>
          <a:p>
            <a:fld id="{63D6FEA3-437D-4335-B615-4E065C45DE7F}" type="slidenum">
              <a:rPr lang="nb-NO" smtClean="0"/>
              <a:t>14</a:t>
            </a:fld>
            <a:endParaRPr lang="nb-NO"/>
          </a:p>
        </p:txBody>
      </p:sp>
    </p:spTree>
    <p:extLst>
      <p:ext uri="{BB962C8B-B14F-4D97-AF65-F5344CB8AC3E}">
        <p14:creationId xmlns:p14="http://schemas.microsoft.com/office/powerpoint/2010/main" val="41157306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I klassen ser en på ulike gjennomføringsavtaler, og klassen diskuterer om det er andre ting en også kan gjøre, og foreslår mulige endringer i planer. Dere ser så på deres egen plan og vurderer: Klarte jeg å følge min egen avtale? Hva kan jeg gjøre bedre? Vil jeg velge et nytt fokusområde, eller fortsette med det samme?</a:t>
            </a:r>
          </a:p>
          <a:p>
            <a:r>
              <a:rPr lang="nb-NO" dirty="0"/>
              <a:t>Det kan være nyttig å tenke på trappa igjen, med de store og de små trinnene. Er mine trinn passelige, eller må jeg justere dem? Hva kan jeg gjøre </a:t>
            </a:r>
            <a:r>
              <a:rPr lang="nb-NO" b="0" baseline="0" dirty="0"/>
              <a:t>mer av, mindre av eller kanskje helt annerledes? Trinnene må ikke være så store at en gir opp.</a:t>
            </a:r>
            <a:endParaRPr lang="nb-NO" b="0" dirty="0"/>
          </a:p>
        </p:txBody>
      </p:sp>
      <p:sp>
        <p:nvSpPr>
          <p:cNvPr id="4" name="Plassholder for lysbildenummer 3"/>
          <p:cNvSpPr>
            <a:spLocks noGrp="1"/>
          </p:cNvSpPr>
          <p:nvPr>
            <p:ph type="sldNum" sz="quarter" idx="10"/>
          </p:nvPr>
        </p:nvSpPr>
        <p:spPr/>
        <p:txBody>
          <a:bodyPr/>
          <a:lstStyle/>
          <a:p>
            <a:fld id="{63D6FEA3-437D-4335-B615-4E065C45DE7F}" type="slidenum">
              <a:rPr lang="nb-NO" smtClean="0"/>
              <a:t>15</a:t>
            </a:fld>
            <a:endParaRPr lang="nb-NO"/>
          </a:p>
        </p:txBody>
      </p:sp>
    </p:spTree>
    <p:extLst>
      <p:ext uri="{BB962C8B-B14F-4D97-AF65-F5344CB8AC3E}">
        <p14:creationId xmlns:p14="http://schemas.microsoft.com/office/powerpoint/2010/main" val="6828395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aseline="0" dirty="0"/>
              <a:t>Trinn 4 og 5 gjentas, og dere svarer på spørsmålene: Hva vil du ha fokus på å gjøre noe med de neste ukene og hvordan skal du konkret gjennomføre det. Kanskje er det også noe som er felles for klassen og som hele klassen ønsker et fokus på og lage en gjennomføringsavtale på.</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baseline="0" dirty="0"/>
          </a:p>
        </p:txBody>
      </p:sp>
      <p:sp>
        <p:nvSpPr>
          <p:cNvPr id="4" name="Plassholder for lysbildenummer 3"/>
          <p:cNvSpPr>
            <a:spLocks noGrp="1"/>
          </p:cNvSpPr>
          <p:nvPr>
            <p:ph type="sldNum" sz="quarter" idx="5"/>
          </p:nvPr>
        </p:nvSpPr>
        <p:spPr/>
        <p:txBody>
          <a:bodyPr/>
          <a:lstStyle/>
          <a:p>
            <a:fld id="{63D6FEA3-437D-4335-B615-4E065C45DE7F}" type="slidenum">
              <a:rPr lang="nb-NO" smtClean="0"/>
              <a:t>16</a:t>
            </a:fld>
            <a:endParaRPr lang="nb-NO"/>
          </a:p>
        </p:txBody>
      </p:sp>
    </p:spTree>
    <p:extLst>
      <p:ext uri="{BB962C8B-B14F-4D97-AF65-F5344CB8AC3E}">
        <p14:creationId xmlns:p14="http://schemas.microsoft.com/office/powerpoint/2010/main" val="22292684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Refleksjoner fra arbeid med motivasjonsmetoden kan tas med inn i samarbeid med flyktningetjenesten/NAV for å skrive og justere personlige planer for fremtiden. Det kan være nyttig for deg selv, for å huske hva du er god på og hva du har klart gjennom arbeid med metoden, og det kan være nyttig for den du snakker med å få innblikk i hvem du er, hva du er god på og hva som oppleves som vanskelig. Dette kan gjøre det lettere å lage en individuell plan som </a:t>
            </a:r>
            <a:r>
              <a:rPr lang="nb-NO" b="1" dirty="0"/>
              <a:t>du </a:t>
            </a:r>
            <a:r>
              <a:rPr lang="nb-NO" dirty="0"/>
              <a:t>opplever at passer for </a:t>
            </a:r>
            <a:r>
              <a:rPr lang="nb-NO" b="1" dirty="0"/>
              <a:t>deg</a:t>
            </a:r>
            <a:r>
              <a:rPr lang="nb-NO" dirty="0"/>
              <a:t>.</a:t>
            </a:r>
          </a:p>
          <a:p>
            <a:endParaRPr lang="nb-NO" dirty="0"/>
          </a:p>
        </p:txBody>
      </p:sp>
      <p:sp>
        <p:nvSpPr>
          <p:cNvPr id="4" name="Plassholder for lysbildenummer 3"/>
          <p:cNvSpPr>
            <a:spLocks noGrp="1"/>
          </p:cNvSpPr>
          <p:nvPr>
            <p:ph type="sldNum" sz="quarter" idx="5"/>
          </p:nvPr>
        </p:nvSpPr>
        <p:spPr/>
        <p:txBody>
          <a:bodyPr/>
          <a:lstStyle/>
          <a:p>
            <a:fld id="{63D6FEA3-437D-4335-B615-4E065C45DE7F}" type="slidenum">
              <a:rPr lang="nb-NO" smtClean="0"/>
              <a:t>17</a:t>
            </a:fld>
            <a:endParaRPr lang="nb-NO"/>
          </a:p>
        </p:txBody>
      </p:sp>
    </p:spTree>
    <p:extLst>
      <p:ext uri="{BB962C8B-B14F-4D97-AF65-F5344CB8AC3E}">
        <p14:creationId xmlns:p14="http://schemas.microsoft.com/office/powerpoint/2010/main" val="23835290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600" dirty="0"/>
              <a:t>Prosjektet </a:t>
            </a:r>
            <a:r>
              <a:rPr lang="nb-NO" sz="1600" i="1" dirty="0"/>
              <a:t>Deltakeren i sentrum</a:t>
            </a:r>
            <a:br>
              <a:rPr lang="nb-NO" sz="1600" i="1" dirty="0"/>
            </a:br>
            <a:r>
              <a:rPr lang="nb-NO" sz="1600" i="1" dirty="0"/>
              <a:t>- økt brukermedvirkning i arbeid med individuell plan </a:t>
            </a:r>
            <a:r>
              <a:rPr lang="nb-NO" sz="1600" dirty="0"/>
              <a:t>er støttet av </a:t>
            </a:r>
            <a:r>
              <a:rPr lang="nb-NO" sz="1600" dirty="0" err="1"/>
              <a:t>IMDi</a:t>
            </a:r>
            <a:r>
              <a:rPr lang="nb-NO" sz="1600" dirty="0"/>
              <a:t> – Integrerings- og </a:t>
            </a:r>
            <a:r>
              <a:rPr lang="nb-NO" sz="1600" dirty="0" err="1"/>
              <a:t>Mangfoldsdirektoratet</a:t>
            </a:r>
            <a:r>
              <a:rPr lang="nb-NO" sz="1600" dirty="0"/>
              <a:t>. Prosjektet er utviklet i et samarbeid mellom May Olaug Horverak, rektor ved Birkenes Læringssenter, Maria Bjerke Dalene, leder av Birkenes flyktningetjeneste og Kedir Diary, miljøarbeider ved Lillesand voksenopplæring, med god støtte fra andre ansatte i organisasjonene våre.</a:t>
            </a:r>
            <a:br>
              <a:rPr lang="nb-NO" sz="1600" dirty="0"/>
            </a:br>
            <a:br>
              <a:rPr lang="nb-NO" sz="1600" dirty="0"/>
            </a:br>
            <a:r>
              <a:rPr lang="nb-NO" sz="1200" dirty="0"/>
              <a:t>Dette er en videreføring av prosjektet SAMM – Systematisk Arbeid med Mestring og Motivasjon støttet av Helsedirektoratet, Agder fylkeskommune, </a:t>
            </a:r>
            <a:r>
              <a:rPr lang="nb-NO" sz="1200" dirty="0" err="1"/>
              <a:t>UiA</a:t>
            </a:r>
            <a:r>
              <a:rPr lang="nb-NO" sz="1200" dirty="0"/>
              <a:t> og ABUP Sørlandet Sykehus. Femtrinnsmetoden og fokusmodellen i SAMM er utviklet i et samarbeid mellom </a:t>
            </a:r>
          </a:p>
          <a:p>
            <a:r>
              <a:rPr lang="nb-NO" sz="1200" dirty="0"/>
              <a:t>lektor Gerd Martina Langeland ved Lillesand videregående skole, som også er prosjektleder i SAMM i videregående skole, </a:t>
            </a:r>
          </a:p>
          <a:p>
            <a:r>
              <a:rPr lang="nb-NO" sz="1200" dirty="0"/>
              <a:t>rektor ved Birkenes Læringssenter May Olaug Horverak, som også er forsker og prosjektleder i SAMM i grunnskole og voksenopplæring, </a:t>
            </a:r>
          </a:p>
          <a:p>
            <a:r>
              <a:rPr lang="nb-NO" sz="1200" dirty="0"/>
              <a:t>psykolog John Petter Fagerhaug og </a:t>
            </a:r>
          </a:p>
          <a:p>
            <a:r>
              <a:rPr lang="nb-NO" sz="1200" dirty="0"/>
              <a:t>klinisk vernepleier Karianne Rosef. </a:t>
            </a:r>
          </a:p>
          <a:p>
            <a:r>
              <a:rPr lang="nb-NO" sz="1200" dirty="0"/>
              <a:t>Mer informasjon og materiale finner dere på websiden </a:t>
            </a:r>
            <a:r>
              <a:rPr lang="nb-NO" sz="1200" dirty="0">
                <a:hlinkClick r:id="rId3">
                  <a:extLst>
                    <a:ext uri="{A12FA001-AC4F-418D-AE19-62706E023703}">
                      <ahyp:hlinkClr xmlns:ahyp="http://schemas.microsoft.com/office/drawing/2018/hyperlinkcolor" val="tx"/>
                    </a:ext>
                  </a:extLst>
                </a:hlinkClick>
              </a:rPr>
              <a:t>https://samm.uia.no/</a:t>
            </a:r>
            <a:r>
              <a:rPr lang="nb-NO" sz="1200" dirty="0"/>
              <a:t>.</a:t>
            </a:r>
          </a:p>
        </p:txBody>
      </p:sp>
      <p:sp>
        <p:nvSpPr>
          <p:cNvPr id="4" name="Plassholder for lysbildenummer 3"/>
          <p:cNvSpPr>
            <a:spLocks noGrp="1"/>
          </p:cNvSpPr>
          <p:nvPr>
            <p:ph type="sldNum" sz="quarter" idx="5"/>
          </p:nvPr>
        </p:nvSpPr>
        <p:spPr/>
        <p:txBody>
          <a:bodyPr/>
          <a:lstStyle/>
          <a:p>
            <a:fld id="{63D6FEA3-437D-4335-B615-4E065C45DE7F}" type="slidenum">
              <a:rPr lang="nb-NO" smtClean="0"/>
              <a:t>18</a:t>
            </a:fld>
            <a:endParaRPr lang="nb-NO"/>
          </a:p>
        </p:txBody>
      </p:sp>
    </p:spTree>
    <p:extLst>
      <p:ext uri="{BB962C8B-B14F-4D97-AF65-F5344CB8AC3E}">
        <p14:creationId xmlns:p14="http://schemas.microsoft.com/office/powerpoint/2010/main" val="21593334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Mange som kommer til et nytt land og en ny kultur strever både med å lære språk og å mestre livet på det nye stedet.</a:t>
            </a:r>
            <a:r>
              <a:rPr lang="nb-NO" baseline="0" dirty="0"/>
              <a:t> D</a:t>
            </a:r>
            <a:r>
              <a:rPr lang="nb-NO" dirty="0"/>
              <a:t>erfor vil vi bruke litt tid på en metode som handler om nettopp dette, hvordan en kan jobbe for å lykkes med å mestre både det å lære og livet generelt. Vi kan sammenligne livet med det å gå i fjellet. Noen ganger kan det virke vanskelig å nå toppen, og noen ganger kan en ikke klatre rett opp, så</a:t>
            </a:r>
            <a:r>
              <a:rPr lang="nb-NO" baseline="0" dirty="0"/>
              <a:t> en må</a:t>
            </a:r>
            <a:r>
              <a:rPr lang="nb-NO" dirty="0"/>
              <a:t> ta noen omveier.</a:t>
            </a:r>
            <a:r>
              <a:rPr lang="nb-NO" baseline="0" dirty="0"/>
              <a:t> S</a:t>
            </a:r>
            <a:r>
              <a:rPr lang="nb-NO" dirty="0"/>
              <a:t>lik er det med livet også. Noen ganger må vi prøve litt forskjellige ting for å finne ut hva som skal til for at vi har det bra. Metoden vi skal bruke her handler om å finne ut hva en ønsker, hva som er viktig, hva som allerede er bra, hva som er vanskelig og hva en trenger å gjøre noe med.</a:t>
            </a:r>
          </a:p>
        </p:txBody>
      </p:sp>
      <p:sp>
        <p:nvSpPr>
          <p:cNvPr id="4" name="Plassholder for lysbildenummer 3"/>
          <p:cNvSpPr>
            <a:spLocks noGrp="1"/>
          </p:cNvSpPr>
          <p:nvPr>
            <p:ph type="sldNum" sz="quarter" idx="5"/>
          </p:nvPr>
        </p:nvSpPr>
        <p:spPr/>
        <p:txBody>
          <a:bodyPr/>
          <a:lstStyle/>
          <a:p>
            <a:fld id="{63D6FEA3-437D-4335-B615-4E065C45DE7F}" type="slidenum">
              <a:rPr lang="nb-NO" smtClean="0"/>
              <a:t>2</a:t>
            </a:fld>
            <a:endParaRPr lang="nb-NO"/>
          </a:p>
        </p:txBody>
      </p:sp>
    </p:spTree>
    <p:extLst>
      <p:ext uri="{BB962C8B-B14F-4D97-AF65-F5344CB8AC3E}">
        <p14:creationId xmlns:p14="http://schemas.microsoft.com/office/powerpoint/2010/main" val="41464218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Metoden vi skal bruke nå har fem trinn, og det å bruke denne metoden er nesten som å gå opp en trapp. Hvem har ansvar for å gå opp trinnene</a:t>
            </a:r>
            <a:r>
              <a:rPr lang="nb-NO" baseline="0" dirty="0"/>
              <a:t> -</a:t>
            </a:r>
            <a:r>
              <a:rPr lang="nb-NO" dirty="0"/>
              <a:t> er det jeg som lærer eller er det hver enkelt elev? En</a:t>
            </a:r>
            <a:r>
              <a:rPr lang="nb-NO" baseline="0" dirty="0"/>
              <a:t> lærer</a:t>
            </a:r>
            <a:r>
              <a:rPr lang="nb-NO" dirty="0"/>
              <a:t> kan ikke GI elevene motivasjon</a:t>
            </a:r>
            <a:r>
              <a:rPr lang="nb-NO" baseline="0" dirty="0"/>
              <a:t> -</a:t>
            </a:r>
            <a:r>
              <a:rPr lang="nb-NO" dirty="0"/>
              <a:t> det er noe</a:t>
            </a:r>
            <a:r>
              <a:rPr lang="nb-NO" baseline="0" dirty="0"/>
              <a:t> alle elever må jobbe med selv</a:t>
            </a:r>
            <a:r>
              <a:rPr lang="nb-NO" dirty="0"/>
              <a:t>. Det</a:t>
            </a:r>
            <a:r>
              <a:rPr lang="nb-NO" baseline="0" dirty="0"/>
              <a:t> er viktig å ta</a:t>
            </a:r>
            <a:r>
              <a:rPr lang="nb-NO" dirty="0"/>
              <a:t> små skritt, og når dere klarer å lykkes med en og en ting, kan</a:t>
            </a:r>
            <a:r>
              <a:rPr lang="nb-NO" baseline="0" dirty="0"/>
              <a:t> dere oppleve at dere</a:t>
            </a:r>
            <a:r>
              <a:rPr lang="nb-NO" dirty="0"/>
              <a:t> ønsker å få til enda mer. Dette</a:t>
            </a:r>
            <a:r>
              <a:rPr lang="nb-NO" baseline="0" dirty="0"/>
              <a:t> kan skape økt motivasjon fordi dere henter den fram i DERE SELV</a:t>
            </a:r>
            <a:r>
              <a:rPr lang="nb-NO" dirty="0"/>
              <a:t> gjennom å</a:t>
            </a:r>
            <a:r>
              <a:rPr lang="nb-NO" baseline="0" dirty="0"/>
              <a:t> </a:t>
            </a:r>
            <a:r>
              <a:rPr lang="nb-NO" dirty="0"/>
              <a:t>jobbe med det som er viktig for hver</a:t>
            </a:r>
            <a:r>
              <a:rPr lang="nb-NO" baseline="0" dirty="0"/>
              <a:t> enkelt av dere</a:t>
            </a:r>
            <a:r>
              <a:rPr lang="nb-NO" dirty="0"/>
              <a:t>.</a:t>
            </a:r>
          </a:p>
        </p:txBody>
      </p:sp>
      <p:sp>
        <p:nvSpPr>
          <p:cNvPr id="4" name="Plassholder for lysbildenummer 3"/>
          <p:cNvSpPr>
            <a:spLocks noGrp="1"/>
          </p:cNvSpPr>
          <p:nvPr>
            <p:ph type="sldNum" sz="quarter" idx="5"/>
          </p:nvPr>
        </p:nvSpPr>
        <p:spPr/>
        <p:txBody>
          <a:bodyPr/>
          <a:lstStyle/>
          <a:p>
            <a:fld id="{63D6FEA3-437D-4335-B615-4E065C45DE7F}" type="slidenum">
              <a:rPr lang="nb-NO" smtClean="0"/>
              <a:t>3</a:t>
            </a:fld>
            <a:endParaRPr lang="nb-NO"/>
          </a:p>
        </p:txBody>
      </p:sp>
    </p:spTree>
    <p:extLst>
      <p:ext uri="{BB962C8B-B14F-4D97-AF65-F5344CB8AC3E}">
        <p14:creationId xmlns:p14="http://schemas.microsoft.com/office/powerpoint/2010/main" val="19316357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Alle har vanskeligheter i livet, og noen av dem kan virke veldig store. Noen ganger kan en føle at det å ta neste skritt føles som å klatre opp et altfor stort trappetrinn. Livet kan føles som et slit, forventningene og kravene er høye og de neste skrittene kan virke uoverkommelige. Hvordan ser «livstrappa» DI ut? Har trinnene passe størrelse</a:t>
            </a:r>
            <a:r>
              <a:rPr lang="nb-NO" baseline="0" dirty="0"/>
              <a:t> for deg, slik at du klarer å ta ett trinn om gangen,</a:t>
            </a:r>
            <a:r>
              <a:rPr lang="nb-NO" dirty="0"/>
              <a:t> eller er de altfor høye? Kanskje trenger du å lage flere trinn i trappa</a:t>
            </a:r>
            <a:r>
              <a:rPr lang="nb-NO" baseline="0" dirty="0"/>
              <a:t> di</a:t>
            </a:r>
            <a:r>
              <a:rPr lang="nb-NO" dirty="0"/>
              <a:t> og ta et lite steg om gangen?</a:t>
            </a:r>
            <a:r>
              <a:rPr lang="nb-NO" baseline="0" dirty="0"/>
              <a:t> </a:t>
            </a:r>
            <a:endParaRPr lang="nb-NO" dirty="0"/>
          </a:p>
        </p:txBody>
      </p:sp>
      <p:sp>
        <p:nvSpPr>
          <p:cNvPr id="4" name="Plassholder for lysbildenummer 3"/>
          <p:cNvSpPr>
            <a:spLocks noGrp="1"/>
          </p:cNvSpPr>
          <p:nvPr>
            <p:ph type="sldNum" sz="quarter" idx="5"/>
          </p:nvPr>
        </p:nvSpPr>
        <p:spPr/>
        <p:txBody>
          <a:bodyPr/>
          <a:lstStyle/>
          <a:p>
            <a:fld id="{63D6FEA3-437D-4335-B615-4E065C45DE7F}" type="slidenum">
              <a:rPr lang="nb-NO" smtClean="0"/>
              <a:t>4</a:t>
            </a:fld>
            <a:endParaRPr lang="nb-NO"/>
          </a:p>
        </p:txBody>
      </p:sp>
    </p:spTree>
    <p:extLst>
      <p:ext uri="{BB962C8B-B14F-4D97-AF65-F5344CB8AC3E}">
        <p14:creationId xmlns:p14="http://schemas.microsoft.com/office/powerpoint/2010/main" val="31007367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Dersom noe i livet oppleves som altfor vanskelig og nærmest umulig, så er det lurt å se rundt seg om det er noen i omgivelsene som kan hjelpe. Akkurat som når en driver med fjellklatring, så trenger en noen ganger støtte for å komme gjennom noe som er spesielt vanskelig. Ofte er det noen rundt en kan spørre, kanskje familie, venner, lærere, noen fra flyktningetjenesten eller lege, de kan for eksempel hjelpe med råd og veiledning, men selve klatringen eller handlingen må en stort sett gjøre selv.</a:t>
            </a:r>
          </a:p>
        </p:txBody>
      </p:sp>
      <p:sp>
        <p:nvSpPr>
          <p:cNvPr id="4" name="Plassholder for lysbildenummer 3"/>
          <p:cNvSpPr>
            <a:spLocks noGrp="1"/>
          </p:cNvSpPr>
          <p:nvPr>
            <p:ph type="sldNum" sz="quarter" idx="5"/>
          </p:nvPr>
        </p:nvSpPr>
        <p:spPr/>
        <p:txBody>
          <a:bodyPr/>
          <a:lstStyle/>
          <a:p>
            <a:fld id="{63D6FEA3-437D-4335-B615-4E065C45DE7F}" type="slidenum">
              <a:rPr lang="nb-NO" smtClean="0"/>
              <a:t>5</a:t>
            </a:fld>
            <a:endParaRPr lang="nb-NO"/>
          </a:p>
        </p:txBody>
      </p:sp>
    </p:spTree>
    <p:extLst>
      <p:ext uri="{BB962C8B-B14F-4D97-AF65-F5344CB8AC3E}">
        <p14:creationId xmlns:p14="http://schemas.microsoft.com/office/powerpoint/2010/main" val="18025462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dirty="0" err="1"/>
              <a:t>Målet</a:t>
            </a:r>
            <a:r>
              <a:rPr lang="en-US" dirty="0"/>
              <a:t> med </a:t>
            </a:r>
            <a:r>
              <a:rPr lang="en-US" dirty="0" err="1"/>
              <a:t>arbeidet</a:t>
            </a:r>
            <a:r>
              <a:rPr lang="en-US" dirty="0"/>
              <a:t> med </a:t>
            </a:r>
            <a:r>
              <a:rPr lang="en-US" dirty="0" err="1"/>
              <a:t>motivasjonsmetoden</a:t>
            </a:r>
            <a:r>
              <a:rPr lang="en-US" dirty="0"/>
              <a:t> </a:t>
            </a:r>
            <a:r>
              <a:rPr lang="en-US" dirty="0" err="1"/>
              <a:t>er</a:t>
            </a:r>
            <a:r>
              <a:rPr lang="en-US" dirty="0"/>
              <a:t> at </a:t>
            </a:r>
            <a:r>
              <a:rPr lang="en-US" dirty="0" err="1"/>
              <a:t>dere</a:t>
            </a:r>
            <a:r>
              <a:rPr lang="en-US" dirty="0"/>
              <a:t> </a:t>
            </a:r>
            <a:r>
              <a:rPr lang="en-US" dirty="0" err="1"/>
              <a:t>skal</a:t>
            </a:r>
            <a:r>
              <a:rPr lang="en-US" dirty="0"/>
              <a:t> </a:t>
            </a:r>
            <a:r>
              <a:rPr lang="en-US" dirty="0" err="1"/>
              <a:t>identifisere</a:t>
            </a:r>
            <a:r>
              <a:rPr lang="en-US" dirty="0"/>
              <a:t> </a:t>
            </a:r>
            <a:r>
              <a:rPr lang="en-US" dirty="0" err="1"/>
              <a:t>hva</a:t>
            </a:r>
            <a:r>
              <a:rPr lang="en-US" dirty="0"/>
              <a:t> </a:t>
            </a:r>
            <a:r>
              <a:rPr lang="en-US" dirty="0" err="1"/>
              <a:t>som</a:t>
            </a:r>
            <a:r>
              <a:rPr lang="en-US" dirty="0"/>
              <a:t> </a:t>
            </a:r>
            <a:r>
              <a:rPr lang="en-US" dirty="0" err="1"/>
              <a:t>er</a:t>
            </a:r>
            <a:r>
              <a:rPr lang="en-US" dirty="0"/>
              <a:t> </a:t>
            </a:r>
            <a:r>
              <a:rPr lang="en-US" dirty="0" err="1"/>
              <a:t>viktig</a:t>
            </a:r>
            <a:r>
              <a:rPr lang="en-US" dirty="0"/>
              <a:t> i </a:t>
            </a:r>
            <a:r>
              <a:rPr lang="en-US" dirty="0" err="1"/>
              <a:t>deres</a:t>
            </a:r>
            <a:r>
              <a:rPr lang="en-US" dirty="0"/>
              <a:t> </a:t>
            </a:r>
            <a:r>
              <a:rPr lang="en-US" dirty="0" err="1"/>
              <a:t>egne</a:t>
            </a:r>
            <a:r>
              <a:rPr lang="en-US" dirty="0"/>
              <a:t> liv, </a:t>
            </a:r>
            <a:r>
              <a:rPr lang="en-US" dirty="0" err="1"/>
              <a:t>hindringer</a:t>
            </a:r>
            <a:r>
              <a:rPr lang="en-US" dirty="0"/>
              <a:t> </a:t>
            </a:r>
            <a:r>
              <a:rPr lang="en-US" dirty="0" err="1"/>
              <a:t>dere</a:t>
            </a:r>
            <a:r>
              <a:rPr lang="en-US" dirty="0"/>
              <a:t> </a:t>
            </a:r>
            <a:r>
              <a:rPr lang="en-US" dirty="0" err="1"/>
              <a:t>møter</a:t>
            </a:r>
            <a:r>
              <a:rPr lang="en-US" dirty="0"/>
              <a:t> </a:t>
            </a:r>
            <a:r>
              <a:rPr lang="en-US" dirty="0" err="1"/>
              <a:t>og</a:t>
            </a:r>
            <a:r>
              <a:rPr lang="en-US" dirty="0"/>
              <a:t> at </a:t>
            </a:r>
            <a:r>
              <a:rPr lang="en-US" dirty="0" err="1"/>
              <a:t>dere</a:t>
            </a:r>
            <a:r>
              <a:rPr lang="en-US" dirty="0"/>
              <a:t> </a:t>
            </a:r>
            <a:r>
              <a:rPr lang="en-US" dirty="0" err="1"/>
              <a:t>finner</a:t>
            </a:r>
            <a:r>
              <a:rPr lang="en-US" dirty="0"/>
              <a:t> </a:t>
            </a:r>
            <a:r>
              <a:rPr lang="en-US" dirty="0" err="1"/>
              <a:t>løsninger</a:t>
            </a:r>
            <a:r>
              <a:rPr lang="en-US" dirty="0"/>
              <a:t> i </a:t>
            </a:r>
            <a:r>
              <a:rPr lang="en-US" dirty="0" err="1"/>
              <a:t>livet</a:t>
            </a:r>
            <a:r>
              <a:rPr lang="en-US" dirty="0"/>
              <a:t> </a:t>
            </a:r>
            <a:r>
              <a:rPr lang="en-US" dirty="0" err="1"/>
              <a:t>og</a:t>
            </a:r>
            <a:r>
              <a:rPr lang="en-US" dirty="0"/>
              <a:t> tar </a:t>
            </a:r>
            <a:r>
              <a:rPr lang="en-US" dirty="0" err="1"/>
              <a:t>ansvar</a:t>
            </a:r>
            <a:r>
              <a:rPr lang="en-US" dirty="0"/>
              <a:t> for </a:t>
            </a:r>
            <a:r>
              <a:rPr lang="en-US" dirty="0" err="1"/>
              <a:t>egen</a:t>
            </a:r>
            <a:r>
              <a:rPr lang="en-US" dirty="0"/>
              <a:t> </a:t>
            </a:r>
            <a:r>
              <a:rPr lang="en-US" dirty="0" err="1"/>
              <a:t>læring</a:t>
            </a:r>
            <a:r>
              <a:rPr lang="en-US" dirty="0"/>
              <a:t>.</a:t>
            </a:r>
          </a:p>
        </p:txBody>
      </p:sp>
      <p:sp>
        <p:nvSpPr>
          <p:cNvPr id="4" name="Plassholder for lysbildenummer 3"/>
          <p:cNvSpPr>
            <a:spLocks noGrp="1"/>
          </p:cNvSpPr>
          <p:nvPr>
            <p:ph type="sldNum" sz="quarter" idx="5"/>
          </p:nvPr>
        </p:nvSpPr>
        <p:spPr/>
        <p:txBody>
          <a:bodyPr/>
          <a:lstStyle/>
          <a:p>
            <a:fld id="{63D6FEA3-437D-4335-B615-4E065C45DE7F}" type="slidenum">
              <a:rPr lang="nb-NO" smtClean="0"/>
              <a:t>6</a:t>
            </a:fld>
            <a:endParaRPr lang="nb-NO"/>
          </a:p>
        </p:txBody>
      </p:sp>
    </p:spTree>
    <p:extLst>
      <p:ext uri="{BB962C8B-B14F-4D97-AF65-F5344CB8AC3E}">
        <p14:creationId xmlns:p14="http://schemas.microsoft.com/office/powerpoint/2010/main" val="16579410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Dette er de</a:t>
            </a:r>
            <a:r>
              <a:rPr lang="nb-NO" baseline="0" dirty="0"/>
              <a:t> første trinnene i metoden, og vi har allerede snakket litt om hva disse spørsmålene handler om. Hva er viktig for at du skal ha det godt på skolen og i fritida? Hva er du god på, og hva er du allerede fornøyd med i livet ditt? Dette kan vi kalle suksessfaktorer. Er det noe som hindrer deg i å ha det godt og å gjøre det som er viktig for deg? Bildet her viser hva en hindring er. Her ser vi en vei hvor mange stein har falt ned og blokkert veien. Alle disse steinene utgjør en hindring. Kanskje har du det også slik at der er «steiner» i livet, noe som gjør det vanskelig for deg å komme frem, og få til det du ønsker. Dette er hindringer.</a:t>
            </a:r>
          </a:p>
          <a:p>
            <a:r>
              <a:rPr lang="nb-NO" baseline="0" dirty="0"/>
              <a:t>Når vi jobber med metoden i klassen får alle elevene en egen loggbok for å svare på spørsmål, ett og ett, individuelt uten å snakke med hverandre.</a:t>
            </a:r>
            <a:r>
              <a:rPr lang="nb-NO" dirty="0"/>
              <a:t> </a:t>
            </a:r>
          </a:p>
        </p:txBody>
      </p:sp>
      <p:sp>
        <p:nvSpPr>
          <p:cNvPr id="4" name="Plassholder for lysbildenummer 3"/>
          <p:cNvSpPr>
            <a:spLocks noGrp="1"/>
          </p:cNvSpPr>
          <p:nvPr>
            <p:ph type="sldNum" sz="quarter" idx="5"/>
          </p:nvPr>
        </p:nvSpPr>
        <p:spPr/>
        <p:txBody>
          <a:bodyPr/>
          <a:lstStyle/>
          <a:p>
            <a:fld id="{63D6FEA3-437D-4335-B615-4E065C45DE7F}" type="slidenum">
              <a:rPr lang="nb-NO" smtClean="0"/>
              <a:t>7</a:t>
            </a:fld>
            <a:endParaRPr lang="nb-NO"/>
          </a:p>
        </p:txBody>
      </p:sp>
    </p:spTree>
    <p:extLst>
      <p:ext uri="{BB962C8B-B14F-4D97-AF65-F5344CB8AC3E}">
        <p14:creationId xmlns:p14="http://schemas.microsoft.com/office/powerpoint/2010/main" val="42050451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None/>
            </a:pPr>
            <a:r>
              <a:rPr lang="nb-NO" sz="1200" b="0" dirty="0"/>
              <a:t>Trinn 1: Hva er </a:t>
            </a:r>
            <a:r>
              <a:rPr lang="nb-NO" sz="1200" b="0" dirty="0">
                <a:solidFill>
                  <a:srgbClr val="FF0000"/>
                </a:solidFill>
              </a:rPr>
              <a:t>viktig</a:t>
            </a:r>
            <a:r>
              <a:rPr lang="nb-NO" sz="1200" b="0" dirty="0"/>
              <a:t> for at du skal ha det godt på </a:t>
            </a:r>
            <a:r>
              <a:rPr lang="nb-NO" sz="1200" b="0" dirty="0">
                <a:solidFill>
                  <a:srgbClr val="0070C0"/>
                </a:solidFill>
              </a:rPr>
              <a:t>skolen</a:t>
            </a:r>
            <a:r>
              <a:rPr lang="nb-NO" sz="1200" b="0" dirty="0"/>
              <a:t> og i </a:t>
            </a:r>
            <a:r>
              <a:rPr lang="nb-NO" sz="1200" b="0" dirty="0">
                <a:solidFill>
                  <a:srgbClr val="00B050"/>
                </a:solidFill>
              </a:rPr>
              <a:t>fritida</a:t>
            </a:r>
            <a:r>
              <a:rPr lang="nb-NO" sz="1200" b="0" dirty="0"/>
              <a:t>?</a:t>
            </a:r>
          </a:p>
          <a:p>
            <a:r>
              <a:rPr lang="nb-NO" dirty="0"/>
              <a:t>Dette kan være faktorer som helse, familie, venner, og det kan være å få en utdanning eller en god jobb. Det kan være flere ting som er viktig i livet.</a:t>
            </a:r>
          </a:p>
        </p:txBody>
      </p:sp>
      <p:sp>
        <p:nvSpPr>
          <p:cNvPr id="4" name="Plassholder for lysbildenummer 3"/>
          <p:cNvSpPr>
            <a:spLocks noGrp="1"/>
          </p:cNvSpPr>
          <p:nvPr>
            <p:ph type="sldNum" sz="quarter" idx="10"/>
          </p:nvPr>
        </p:nvSpPr>
        <p:spPr/>
        <p:txBody>
          <a:bodyPr/>
          <a:lstStyle/>
          <a:p>
            <a:fld id="{63D6FEA3-437D-4335-B615-4E065C45DE7F}" type="slidenum">
              <a:rPr lang="nb-NO" smtClean="0"/>
              <a:t>8</a:t>
            </a:fld>
            <a:endParaRPr lang="nb-NO"/>
          </a:p>
        </p:txBody>
      </p:sp>
    </p:spTree>
    <p:extLst>
      <p:ext uri="{BB962C8B-B14F-4D97-AF65-F5344CB8AC3E}">
        <p14:creationId xmlns:p14="http://schemas.microsoft.com/office/powerpoint/2010/main" val="16001926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aseline="0" dirty="0"/>
              <a:t>Trinn 2: Hva er du god på, og hva er du fornøyd med i livet ditt?</a:t>
            </a:r>
          </a:p>
          <a:p>
            <a:pPr marL="0" marR="0" lvl="0" indent="0" algn="l" defTabSz="914400" rtl="0" eaLnBrk="1" fontAlgn="auto" latinLnBrk="0" hangingPunct="1">
              <a:lnSpc>
                <a:spcPct val="100000"/>
              </a:lnSpc>
              <a:spcBef>
                <a:spcPts val="0"/>
              </a:spcBef>
              <a:spcAft>
                <a:spcPts val="0"/>
              </a:spcAft>
              <a:buClrTx/>
              <a:buSzTx/>
              <a:buFontTx/>
              <a:buNone/>
              <a:tabLst/>
              <a:defRPr/>
            </a:pPr>
            <a:r>
              <a:rPr lang="nb-NO" baseline="0" dirty="0"/>
              <a:t>Skriv om ferdigheter på skole og i fritid, fine egenskaper og gode sider ved dere selv og livet deres. </a:t>
            </a:r>
            <a:r>
              <a:rPr lang="nb-NO" b="0" baseline="0" dirty="0"/>
              <a:t>Det er viktig at vi ikke sammenligner oss med andre når vi skal se hva vi er fornøyd med og gode på. N</a:t>
            </a:r>
            <a:r>
              <a:rPr lang="nb-NO" baseline="0" dirty="0"/>
              <a:t>år vi klarer å se det som er bra, blir vi ofte gladere og mer motiverte. </a:t>
            </a:r>
            <a:endParaRPr lang="nb-NO" dirty="0"/>
          </a:p>
        </p:txBody>
      </p:sp>
      <p:sp>
        <p:nvSpPr>
          <p:cNvPr id="4" name="Plassholder for lysbildenummer 3"/>
          <p:cNvSpPr>
            <a:spLocks noGrp="1"/>
          </p:cNvSpPr>
          <p:nvPr>
            <p:ph type="sldNum" sz="quarter" idx="10"/>
          </p:nvPr>
        </p:nvSpPr>
        <p:spPr/>
        <p:txBody>
          <a:bodyPr/>
          <a:lstStyle/>
          <a:p>
            <a:fld id="{63D6FEA3-437D-4335-B615-4E065C45DE7F}" type="slidenum">
              <a:rPr lang="nb-NO" smtClean="0"/>
              <a:t>9</a:t>
            </a:fld>
            <a:endParaRPr lang="nb-NO"/>
          </a:p>
        </p:txBody>
      </p:sp>
    </p:spTree>
    <p:extLst>
      <p:ext uri="{BB962C8B-B14F-4D97-AF65-F5344CB8AC3E}">
        <p14:creationId xmlns:p14="http://schemas.microsoft.com/office/powerpoint/2010/main" val="10537343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le 1"/>
          <p:cNvSpPr>
            <a:spLocks noGrp="1"/>
          </p:cNvSpPr>
          <p:nvPr>
            <p:ph type="ctrTitle"/>
          </p:nvPr>
        </p:nvSpPr>
        <p:spPr>
          <a:xfrm>
            <a:off x="1728782" y="2297609"/>
            <a:ext cx="9973221" cy="2262781"/>
          </a:xfrm>
        </p:spPr>
        <p:txBody>
          <a:bodyPr anchor="b">
            <a:normAutofit/>
          </a:bodyPr>
          <a:lstStyle>
            <a:lvl1pPr>
              <a:lnSpc>
                <a:spcPts val="5000"/>
              </a:lnSpc>
              <a:defRPr sz="5400"/>
            </a:lvl1pPr>
          </a:lstStyle>
          <a:p>
            <a:r>
              <a:rPr lang="nb-NO"/>
              <a:t>Klikk for å redigere tittelstil</a:t>
            </a:r>
            <a:endParaRPr lang="en-US" dirty="0"/>
          </a:p>
        </p:txBody>
      </p:sp>
      <p:sp>
        <p:nvSpPr>
          <p:cNvPr id="3" name="Subtitle 2"/>
          <p:cNvSpPr>
            <a:spLocks noGrp="1"/>
          </p:cNvSpPr>
          <p:nvPr>
            <p:ph type="subTitle" idx="1"/>
          </p:nvPr>
        </p:nvSpPr>
        <p:spPr>
          <a:xfrm>
            <a:off x="1728783" y="4777379"/>
            <a:ext cx="9973222"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endParaRPr lang="en-US" dirty="0"/>
          </a:p>
        </p:txBody>
      </p:sp>
      <p:sp>
        <p:nvSpPr>
          <p:cNvPr id="13" name="Footer Placeholder 4">
            <a:extLst>
              <a:ext uri="{FF2B5EF4-FFF2-40B4-BE49-F238E27FC236}">
                <a16:creationId xmlns:a16="http://schemas.microsoft.com/office/drawing/2014/main" id="{767C2ECD-49E5-4741-B113-1241DBB4D19C}"/>
              </a:ext>
            </a:extLst>
          </p:cNvPr>
          <p:cNvSpPr>
            <a:spLocks noGrp="1"/>
          </p:cNvSpPr>
          <p:nvPr>
            <p:ph type="ftr" sz="quarter" idx="3"/>
          </p:nvPr>
        </p:nvSpPr>
        <p:spPr>
          <a:xfrm>
            <a:off x="1728782" y="6429148"/>
            <a:ext cx="5368245" cy="96150"/>
          </a:xfrm>
          <a:prstGeom prst="rect">
            <a:avLst/>
          </a:prstGeom>
        </p:spPr>
        <p:txBody>
          <a:bodyPr vert="horz" lIns="91440" tIns="45720" rIns="91440" bIns="45720" rtlCol="0" anchor="ctr"/>
          <a:lstStyle>
            <a:lvl1pPr algn="l">
              <a:defRPr sz="900">
                <a:solidFill>
                  <a:schemeClr val="tx1">
                    <a:tint val="75000"/>
                  </a:schemeClr>
                </a:solidFill>
                <a:latin typeface="Arial" panose="020B0604020202020204" pitchFamily="34" charset="0"/>
                <a:cs typeface="Arial" panose="020B0604020202020204" pitchFamily="34" charset="0"/>
              </a:defRPr>
            </a:lvl1pPr>
          </a:lstStyle>
          <a:p>
            <a:r>
              <a:rPr lang="en-US"/>
              <a:t>Copyright: Gerd Martina Langeland, May Olaug Horverak &amp; Karianne Rosef</a:t>
            </a:r>
            <a:endParaRPr lang="nb-NO" dirty="0"/>
          </a:p>
        </p:txBody>
      </p:sp>
      <p:sp>
        <p:nvSpPr>
          <p:cNvPr id="7" name="Date Placeholder 3">
            <a:extLst>
              <a:ext uri="{FF2B5EF4-FFF2-40B4-BE49-F238E27FC236}">
                <a16:creationId xmlns:a16="http://schemas.microsoft.com/office/drawing/2014/main" id="{B7C82A65-0835-8542-A1A7-C72728A7C168}"/>
              </a:ext>
            </a:extLst>
          </p:cNvPr>
          <p:cNvSpPr>
            <a:spLocks noGrp="1"/>
          </p:cNvSpPr>
          <p:nvPr>
            <p:ph type="dt" sz="half" idx="2"/>
          </p:nvPr>
        </p:nvSpPr>
        <p:spPr>
          <a:xfrm>
            <a:off x="9734784" y="6429148"/>
            <a:ext cx="1146283" cy="97538"/>
          </a:xfrm>
          <a:prstGeom prst="rect">
            <a:avLst/>
          </a:prstGeom>
        </p:spPr>
        <p:txBody>
          <a:bodyPr vert="horz" lIns="91440" tIns="45720" rIns="91440" bIns="45720" rtlCol="0" anchor="ctr"/>
          <a:lstStyle>
            <a:lvl1pPr algn="r">
              <a:defRPr sz="900">
                <a:solidFill>
                  <a:schemeClr val="tx1">
                    <a:tint val="75000"/>
                  </a:schemeClr>
                </a:solidFill>
                <a:latin typeface="Arial" panose="020B0604020202020204" pitchFamily="34" charset="0"/>
                <a:cs typeface="Arial" panose="020B0604020202020204" pitchFamily="34" charset="0"/>
              </a:defRPr>
            </a:lvl1pPr>
          </a:lstStyle>
          <a:p>
            <a:fld id="{E437B852-2205-49DB-95BA-74F70A706390}" type="datetime1">
              <a:rPr lang="nb-NO" smtClean="0"/>
              <a:t>29.03.2021</a:t>
            </a:fld>
            <a:endParaRPr lang="nb-NO" dirty="0"/>
          </a:p>
        </p:txBody>
      </p:sp>
      <p:sp>
        <p:nvSpPr>
          <p:cNvPr id="8" name="Slide Number Placeholder 5">
            <a:extLst>
              <a:ext uri="{FF2B5EF4-FFF2-40B4-BE49-F238E27FC236}">
                <a16:creationId xmlns:a16="http://schemas.microsoft.com/office/drawing/2014/main" id="{C5732137-5B5C-D54E-8D8E-EBF607520696}"/>
              </a:ext>
            </a:extLst>
          </p:cNvPr>
          <p:cNvSpPr>
            <a:spLocks noGrp="1"/>
          </p:cNvSpPr>
          <p:nvPr>
            <p:ph type="sldNum" sz="quarter" idx="4"/>
          </p:nvPr>
        </p:nvSpPr>
        <p:spPr bwMode="gray">
          <a:xfrm>
            <a:off x="10945790"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2720262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Date Placeholder 2"/>
          <p:cNvSpPr>
            <a:spLocks noGrp="1"/>
          </p:cNvSpPr>
          <p:nvPr>
            <p:ph type="dt" sz="half" idx="10"/>
          </p:nvPr>
        </p:nvSpPr>
        <p:spPr/>
        <p:txBody>
          <a:bodyPr/>
          <a:lstStyle/>
          <a:p>
            <a:fld id="{F0CDDA2D-3CED-4FA4-83C1-1462359DD71B}" type="datetime1">
              <a:rPr lang="nb-NO" smtClean="0"/>
              <a:t>29.03.2021</a:t>
            </a:fld>
            <a:endParaRPr lang="nb-NO"/>
          </a:p>
        </p:txBody>
      </p:sp>
      <p:sp>
        <p:nvSpPr>
          <p:cNvPr id="4" name="Footer Placeholder 3"/>
          <p:cNvSpPr>
            <a:spLocks noGrp="1"/>
          </p:cNvSpPr>
          <p:nvPr>
            <p:ph type="ftr" sz="quarter" idx="11"/>
          </p:nvPr>
        </p:nvSpPr>
        <p:spPr/>
        <p:txBody>
          <a:bodyPr/>
          <a:lstStyle/>
          <a:p>
            <a:r>
              <a:rPr lang="en-US"/>
              <a:t>Copyright: Gerd Martina Langeland, May Olaug Horverak &amp; Karianne Rosef</a:t>
            </a:r>
            <a:endParaRPr lang="nb-NO"/>
          </a:p>
        </p:txBody>
      </p:sp>
      <p:pic>
        <p:nvPicPr>
          <p:cNvPr id="8" name="Bilde 7">
            <a:extLst>
              <a:ext uri="{FF2B5EF4-FFF2-40B4-BE49-F238E27FC236}">
                <a16:creationId xmlns:a16="http://schemas.microsoft.com/office/drawing/2014/main" id="{9C9EC147-93F6-CF45-B2C7-67386C0FBD7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088" y="732266"/>
            <a:ext cx="432000" cy="432000"/>
          </a:xfrm>
          <a:prstGeom prst="rect">
            <a:avLst/>
          </a:prstGeom>
        </p:spPr>
      </p:pic>
      <p:sp>
        <p:nvSpPr>
          <p:cNvPr id="7" name="Slide Number Placeholder 5">
            <a:extLst>
              <a:ext uri="{FF2B5EF4-FFF2-40B4-BE49-F238E27FC236}">
                <a16:creationId xmlns:a16="http://schemas.microsoft.com/office/drawing/2014/main" id="{8CA08DC0-FE01-5746-B4D9-AED8C6355371}"/>
              </a:ext>
            </a:extLst>
          </p:cNvPr>
          <p:cNvSpPr>
            <a:spLocks noGrp="1"/>
          </p:cNvSpPr>
          <p:nvPr>
            <p:ph type="sldNum" sz="quarter" idx="12"/>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31525283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D84D85-A707-4169-A56D-4DE611F0EDEF}" type="datetime1">
              <a:rPr lang="nb-NO" smtClean="0"/>
              <a:t>29.03.2021</a:t>
            </a:fld>
            <a:endParaRPr lang="nb-NO"/>
          </a:p>
        </p:txBody>
      </p:sp>
      <p:sp>
        <p:nvSpPr>
          <p:cNvPr id="3" name="Footer Placeholder 2"/>
          <p:cNvSpPr>
            <a:spLocks noGrp="1"/>
          </p:cNvSpPr>
          <p:nvPr>
            <p:ph type="ftr" sz="quarter" idx="11"/>
          </p:nvPr>
        </p:nvSpPr>
        <p:spPr/>
        <p:txBody>
          <a:bodyPr/>
          <a:lstStyle/>
          <a:p>
            <a:r>
              <a:rPr lang="en-US"/>
              <a:t>Copyright: Gerd Martina Langeland, May Olaug Horverak &amp; Karianne Rosef</a:t>
            </a:r>
            <a:endParaRPr lang="nb-NO"/>
          </a:p>
        </p:txBody>
      </p:sp>
      <p:sp>
        <p:nvSpPr>
          <p:cNvPr id="5" name="Slide Number Placeholder 5">
            <a:extLst>
              <a:ext uri="{FF2B5EF4-FFF2-40B4-BE49-F238E27FC236}">
                <a16:creationId xmlns:a16="http://schemas.microsoft.com/office/drawing/2014/main" id="{34D6916B-8408-614E-8F2C-68EA38527DBC}"/>
              </a:ext>
            </a:extLst>
          </p:cNvPr>
          <p:cNvSpPr>
            <a:spLocks noGrp="1"/>
          </p:cNvSpPr>
          <p:nvPr>
            <p:ph type="sldNum" sz="quarter" idx="12"/>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28811681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le 1"/>
          <p:cNvSpPr>
            <a:spLocks noGrp="1"/>
          </p:cNvSpPr>
          <p:nvPr>
            <p:ph type="title"/>
          </p:nvPr>
        </p:nvSpPr>
        <p:spPr>
          <a:xfrm>
            <a:off x="1728782" y="446088"/>
            <a:ext cx="3964297" cy="976312"/>
          </a:xfrm>
        </p:spPr>
        <p:txBody>
          <a:bodyPr anchor="b"/>
          <a:lstStyle>
            <a:lvl1pPr algn="l">
              <a:defRPr sz="2000" b="0"/>
            </a:lvl1pPr>
          </a:lstStyle>
          <a:p>
            <a:r>
              <a:rPr lang="nb-NO"/>
              <a:t>Klikk for å redigere tittelstil</a:t>
            </a:r>
            <a:endParaRPr lang="en-US" dirty="0"/>
          </a:p>
        </p:txBody>
      </p:sp>
      <p:sp>
        <p:nvSpPr>
          <p:cNvPr id="3" name="Content Placeholder 2"/>
          <p:cNvSpPr>
            <a:spLocks noGrp="1"/>
          </p:cNvSpPr>
          <p:nvPr>
            <p:ph idx="1"/>
          </p:nvPr>
        </p:nvSpPr>
        <p:spPr>
          <a:xfrm>
            <a:off x="5893496" y="446088"/>
            <a:ext cx="5611116" cy="5414963"/>
          </a:xfrm>
        </p:spPr>
        <p:txBody>
          <a:bodyPr anchor="ctr">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Text Placeholder 3"/>
          <p:cNvSpPr>
            <a:spLocks noGrp="1"/>
          </p:cNvSpPr>
          <p:nvPr>
            <p:ph type="body" sz="half" idx="2"/>
          </p:nvPr>
        </p:nvSpPr>
        <p:spPr>
          <a:xfrm>
            <a:off x="1728782" y="1598613"/>
            <a:ext cx="3964297"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Rediger tekststiler i malen</a:t>
            </a:r>
          </a:p>
        </p:txBody>
      </p:sp>
      <p:sp>
        <p:nvSpPr>
          <p:cNvPr id="5" name="Date Placeholder 4"/>
          <p:cNvSpPr>
            <a:spLocks noGrp="1"/>
          </p:cNvSpPr>
          <p:nvPr>
            <p:ph type="dt" sz="half" idx="10"/>
          </p:nvPr>
        </p:nvSpPr>
        <p:spPr/>
        <p:txBody>
          <a:bodyPr/>
          <a:lstStyle/>
          <a:p>
            <a:fld id="{6F747E79-7ECA-4DCF-8100-12D887D035C1}" type="datetime1">
              <a:rPr lang="nb-NO" smtClean="0"/>
              <a:t>29.03.2021</a:t>
            </a:fld>
            <a:endParaRPr lang="nb-NO"/>
          </a:p>
        </p:txBody>
      </p:sp>
      <p:sp>
        <p:nvSpPr>
          <p:cNvPr id="6" name="Footer Placeholder 5"/>
          <p:cNvSpPr>
            <a:spLocks noGrp="1"/>
          </p:cNvSpPr>
          <p:nvPr>
            <p:ph type="ftr" sz="quarter" idx="11"/>
          </p:nvPr>
        </p:nvSpPr>
        <p:spPr/>
        <p:txBody>
          <a:bodyPr/>
          <a:lstStyle/>
          <a:p>
            <a:r>
              <a:rPr lang="en-US"/>
              <a:t>Copyright: Gerd Martina Langeland, May Olaug Horverak &amp; Karianne Rosef</a:t>
            </a:r>
            <a:endParaRPr lang="nb-NO"/>
          </a:p>
        </p:txBody>
      </p:sp>
      <p:sp>
        <p:nvSpPr>
          <p:cNvPr id="8" name="Slide Number Placeholder 5">
            <a:extLst>
              <a:ext uri="{FF2B5EF4-FFF2-40B4-BE49-F238E27FC236}">
                <a16:creationId xmlns:a16="http://schemas.microsoft.com/office/drawing/2014/main" id="{7C94F3F1-B2E9-4343-9D75-FB092450CDEF}"/>
              </a:ext>
            </a:extLst>
          </p:cNvPr>
          <p:cNvSpPr>
            <a:spLocks noGrp="1"/>
          </p:cNvSpPr>
          <p:nvPr>
            <p:ph type="sldNum" sz="quarter" idx="12"/>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12139023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le 1"/>
          <p:cNvSpPr>
            <a:spLocks noGrp="1"/>
          </p:cNvSpPr>
          <p:nvPr>
            <p:ph type="title"/>
          </p:nvPr>
        </p:nvSpPr>
        <p:spPr>
          <a:xfrm>
            <a:off x="1728782" y="4800600"/>
            <a:ext cx="9775831" cy="566738"/>
          </a:xfrm>
        </p:spPr>
        <p:txBody>
          <a:bodyPr anchor="b">
            <a:normAutofit/>
          </a:bodyPr>
          <a:lstStyle>
            <a:lvl1pPr algn="l">
              <a:defRPr sz="2400" b="0"/>
            </a:lvl1pPr>
          </a:lstStyle>
          <a:p>
            <a:r>
              <a:rPr lang="nb-NO"/>
              <a:t>Klikk for å redigere tittelstil</a:t>
            </a:r>
            <a:endParaRPr lang="en-US" dirty="0"/>
          </a:p>
        </p:txBody>
      </p:sp>
      <p:sp>
        <p:nvSpPr>
          <p:cNvPr id="3" name="Picture Placeholder 2"/>
          <p:cNvSpPr>
            <a:spLocks noGrp="1" noChangeAspect="1"/>
          </p:cNvSpPr>
          <p:nvPr>
            <p:ph type="pic" idx="1"/>
          </p:nvPr>
        </p:nvSpPr>
        <p:spPr>
          <a:xfrm>
            <a:off x="1728781" y="634965"/>
            <a:ext cx="9775831"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b-NO"/>
              <a:t>Klikk ikonet for å legge til et bilde</a:t>
            </a:r>
            <a:endParaRPr lang="en-US" dirty="0"/>
          </a:p>
        </p:txBody>
      </p:sp>
      <p:sp>
        <p:nvSpPr>
          <p:cNvPr id="4" name="Text Placeholder 3"/>
          <p:cNvSpPr>
            <a:spLocks noGrp="1"/>
          </p:cNvSpPr>
          <p:nvPr>
            <p:ph type="body" sz="half" idx="2"/>
          </p:nvPr>
        </p:nvSpPr>
        <p:spPr>
          <a:xfrm>
            <a:off x="1728782" y="5367338"/>
            <a:ext cx="9775831"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Rediger tekststiler i malen</a:t>
            </a:r>
          </a:p>
        </p:txBody>
      </p:sp>
      <p:sp>
        <p:nvSpPr>
          <p:cNvPr id="5" name="Date Placeholder 4"/>
          <p:cNvSpPr>
            <a:spLocks noGrp="1"/>
          </p:cNvSpPr>
          <p:nvPr>
            <p:ph type="dt" sz="half" idx="10"/>
          </p:nvPr>
        </p:nvSpPr>
        <p:spPr/>
        <p:txBody>
          <a:bodyPr/>
          <a:lstStyle/>
          <a:p>
            <a:fld id="{417B4E9F-3D97-433B-AF2E-D975002FECBE}" type="datetime1">
              <a:rPr lang="nb-NO" smtClean="0"/>
              <a:t>29.03.2021</a:t>
            </a:fld>
            <a:endParaRPr lang="nb-NO"/>
          </a:p>
        </p:txBody>
      </p:sp>
      <p:sp>
        <p:nvSpPr>
          <p:cNvPr id="6" name="Footer Placeholder 5"/>
          <p:cNvSpPr>
            <a:spLocks noGrp="1"/>
          </p:cNvSpPr>
          <p:nvPr>
            <p:ph type="ftr" sz="quarter" idx="11"/>
          </p:nvPr>
        </p:nvSpPr>
        <p:spPr/>
        <p:txBody>
          <a:bodyPr/>
          <a:lstStyle/>
          <a:p>
            <a:r>
              <a:rPr lang="en-US"/>
              <a:t>Copyright: Gerd Martina Langeland, May Olaug Horverak &amp; Karianne Rosef</a:t>
            </a:r>
            <a:endParaRPr lang="nb-NO"/>
          </a:p>
        </p:txBody>
      </p:sp>
      <p:sp>
        <p:nvSpPr>
          <p:cNvPr id="12" name="Slide Number Placeholder 5">
            <a:extLst>
              <a:ext uri="{FF2B5EF4-FFF2-40B4-BE49-F238E27FC236}">
                <a16:creationId xmlns:a16="http://schemas.microsoft.com/office/drawing/2014/main" id="{2B0EDAC4-4884-6B49-AABC-850D1E4DB9D9}"/>
              </a:ext>
            </a:extLst>
          </p:cNvPr>
          <p:cNvSpPr txBox="1">
            <a:spLocks/>
          </p:cNvSpPr>
          <p:nvPr userDrawn="1"/>
        </p:nvSpPr>
        <p:spPr bwMode="gray">
          <a:xfrm>
            <a:off x="426601" y="760773"/>
            <a:ext cx="511629" cy="365125"/>
          </a:xfrm>
          <a:prstGeom prst="rect">
            <a:avLst/>
          </a:prstGeom>
        </p:spPr>
        <p:txBody>
          <a:bodyPr vert="horz" lIns="91440" tIns="45720" rIns="91440" bIns="45720" rtlCol="0" anchor="ctr"/>
          <a:lstStyle>
            <a:defPPr>
              <a:defRPr lang="en-US"/>
            </a:defPPr>
            <a:lvl1pPr marL="0" algn="ctr" defTabSz="457200" rtl="0" eaLnBrk="1" latinLnBrk="0" hangingPunct="1">
              <a:defRPr sz="14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7AD1A7C-3E55-45E2-AE43-F8C6920D9156}" type="slidenum">
              <a:rPr lang="nb-NO" smtClean="0"/>
              <a:pPr/>
              <a:t>‹#›</a:t>
            </a:fld>
            <a:endParaRPr lang="nb-NO" dirty="0"/>
          </a:p>
        </p:txBody>
      </p:sp>
      <p:sp>
        <p:nvSpPr>
          <p:cNvPr id="9" name="Slide Number Placeholder 5">
            <a:extLst>
              <a:ext uri="{FF2B5EF4-FFF2-40B4-BE49-F238E27FC236}">
                <a16:creationId xmlns:a16="http://schemas.microsoft.com/office/drawing/2014/main" id="{75E3AC06-54F5-2C41-8569-CD802F9C2330}"/>
              </a:ext>
            </a:extLst>
          </p:cNvPr>
          <p:cNvSpPr>
            <a:spLocks noGrp="1"/>
          </p:cNvSpPr>
          <p:nvPr>
            <p:ph type="sldNum" sz="quarter" idx="12"/>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40475378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tel og tekst">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nb-NO"/>
              <a:t>Klikk for å redigere tittelstil</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Rediger tekststiler i malen</a:t>
            </a:r>
          </a:p>
        </p:txBody>
      </p:sp>
      <p:sp>
        <p:nvSpPr>
          <p:cNvPr id="4" name="Date Placeholder 3"/>
          <p:cNvSpPr>
            <a:spLocks noGrp="1"/>
          </p:cNvSpPr>
          <p:nvPr>
            <p:ph type="dt" sz="half" idx="10"/>
          </p:nvPr>
        </p:nvSpPr>
        <p:spPr/>
        <p:txBody>
          <a:bodyPr/>
          <a:lstStyle/>
          <a:p>
            <a:fld id="{0EED5C6A-5EA4-4EF4-8705-ED0EC1C484C9}" type="datetime1">
              <a:rPr lang="nb-NO" smtClean="0"/>
              <a:t>29.03.2021</a:t>
            </a:fld>
            <a:endParaRPr lang="nb-NO"/>
          </a:p>
        </p:txBody>
      </p:sp>
      <p:sp>
        <p:nvSpPr>
          <p:cNvPr id="5" name="Footer Placeholder 4"/>
          <p:cNvSpPr>
            <a:spLocks noGrp="1"/>
          </p:cNvSpPr>
          <p:nvPr>
            <p:ph type="ftr" sz="quarter" idx="11"/>
          </p:nvPr>
        </p:nvSpPr>
        <p:spPr/>
        <p:txBody>
          <a:bodyPr/>
          <a:lstStyle/>
          <a:p>
            <a:r>
              <a:rPr lang="en-US"/>
              <a:t>Copyright: Gerd Martina Langeland, May Olaug Horverak &amp; Karianne Rosef</a:t>
            </a:r>
            <a:endParaRPr lang="nb-NO"/>
          </a:p>
        </p:txBody>
      </p:sp>
      <p:sp>
        <p:nvSpPr>
          <p:cNvPr id="11" name="Slide Number Placeholder 5">
            <a:extLst>
              <a:ext uri="{FF2B5EF4-FFF2-40B4-BE49-F238E27FC236}">
                <a16:creationId xmlns:a16="http://schemas.microsoft.com/office/drawing/2014/main" id="{7BF7F012-7BF5-EA48-974D-A48C567FE4F4}"/>
              </a:ext>
            </a:extLst>
          </p:cNvPr>
          <p:cNvSpPr txBox="1">
            <a:spLocks/>
          </p:cNvSpPr>
          <p:nvPr userDrawn="1"/>
        </p:nvSpPr>
        <p:spPr bwMode="gray">
          <a:xfrm>
            <a:off x="426601" y="760773"/>
            <a:ext cx="511629" cy="365125"/>
          </a:xfrm>
          <a:prstGeom prst="rect">
            <a:avLst/>
          </a:prstGeom>
        </p:spPr>
        <p:txBody>
          <a:bodyPr vert="horz" lIns="91440" tIns="45720" rIns="91440" bIns="45720" rtlCol="0" anchor="ctr"/>
          <a:lstStyle>
            <a:defPPr>
              <a:defRPr lang="en-US"/>
            </a:defPPr>
            <a:lvl1pPr marL="0" algn="ctr" defTabSz="457200" rtl="0" eaLnBrk="1" latinLnBrk="0" hangingPunct="1">
              <a:defRPr sz="14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7AD1A7C-3E55-45E2-AE43-F8C6920D9156}" type="slidenum">
              <a:rPr lang="nb-NO" smtClean="0"/>
              <a:pPr/>
              <a:t>‹#›</a:t>
            </a:fld>
            <a:endParaRPr lang="nb-NO" dirty="0"/>
          </a:p>
        </p:txBody>
      </p:sp>
      <p:sp>
        <p:nvSpPr>
          <p:cNvPr id="9" name="Slide Number Placeholder 5">
            <a:extLst>
              <a:ext uri="{FF2B5EF4-FFF2-40B4-BE49-F238E27FC236}">
                <a16:creationId xmlns:a16="http://schemas.microsoft.com/office/drawing/2014/main" id="{F1C35767-3402-8446-B515-6110024F41CF}"/>
              </a:ext>
            </a:extLst>
          </p:cNvPr>
          <p:cNvSpPr>
            <a:spLocks noGrp="1"/>
          </p:cNvSpPr>
          <p:nvPr>
            <p:ph type="sldNum" sz="quarter" idx="12"/>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14991222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Navnekort med sitat">
    <p:spTree>
      <p:nvGrpSpPr>
        <p:cNvPr id="1" name=""/>
        <p:cNvGrpSpPr/>
        <p:nvPr/>
      </p:nvGrpSpPr>
      <p:grpSpPr>
        <a:xfrm>
          <a:off x="0" y="0"/>
          <a:ext cx="0" cy="0"/>
          <a:chOff x="0" y="0"/>
          <a:chExt cx="0" cy="0"/>
        </a:xfrm>
      </p:grpSpPr>
      <p:sp>
        <p:nvSpPr>
          <p:cNvPr id="12" name="Title 1"/>
          <p:cNvSpPr>
            <a:spLocks noGrp="1"/>
          </p:cNvSpPr>
          <p:nvPr>
            <p:ph type="title"/>
          </p:nvPr>
        </p:nvSpPr>
        <p:spPr>
          <a:xfrm>
            <a:off x="1728782" y="760773"/>
            <a:ext cx="9828995" cy="4791199"/>
          </a:xfrm>
          <a:noFill/>
          <a:ln w="133350">
            <a:solidFill>
              <a:srgbClr val="76CBED"/>
            </a:solidFill>
            <a:miter lim="800000"/>
          </a:ln>
        </p:spPr>
        <p:txBody>
          <a:bodyPr anchor="ctr">
            <a:normAutofit/>
          </a:bodyPr>
          <a:lstStyle>
            <a:lvl1pPr algn="ctr">
              <a:defRPr sz="4000" b="1" i="1" cap="none">
                <a:solidFill>
                  <a:srgbClr val="213871"/>
                </a:solidFill>
              </a:defRPr>
            </a:lvl1pPr>
          </a:lstStyle>
          <a:p>
            <a:r>
              <a:rPr lang="nb-NO"/>
              <a:t>Klikk for å redigere tittelstil</a:t>
            </a:r>
            <a:endParaRPr lang="en-US" dirty="0"/>
          </a:p>
        </p:txBody>
      </p:sp>
      <p:sp>
        <p:nvSpPr>
          <p:cNvPr id="4" name="Text Placeholder 3"/>
          <p:cNvSpPr>
            <a:spLocks noGrp="1"/>
          </p:cNvSpPr>
          <p:nvPr>
            <p:ph type="body" sz="half" idx="2"/>
          </p:nvPr>
        </p:nvSpPr>
        <p:spPr>
          <a:xfrm>
            <a:off x="1656668" y="5730686"/>
            <a:ext cx="9973222" cy="283535"/>
          </a:xfrm>
        </p:spPr>
        <p:txBody>
          <a:bodyPr vert="horz" lIns="91440" tIns="45720" rIns="91440" bIns="45720" rtlCol="0" anchor="t">
            <a:normAutofit/>
          </a:bodyPr>
          <a:lstStyle>
            <a:lvl1pPr algn="r">
              <a:buNone/>
              <a:defRPr lang="en-US" sz="1200">
                <a:solidFill>
                  <a:schemeClr val="tx1">
                    <a:lumMod val="65000"/>
                    <a:lumOff val="35000"/>
                  </a:schemeClr>
                </a:solidFill>
              </a:defRPr>
            </a:lvl1pPr>
          </a:lstStyle>
          <a:p>
            <a:pPr marL="0" lvl="0" indent="0">
              <a:buNone/>
            </a:pPr>
            <a:r>
              <a:rPr lang="nb-NO"/>
              <a:t>Rediger tekststiler i malen</a:t>
            </a:r>
          </a:p>
        </p:txBody>
      </p:sp>
      <p:sp>
        <p:nvSpPr>
          <p:cNvPr id="5" name="Date Placeholder 4"/>
          <p:cNvSpPr>
            <a:spLocks noGrp="1"/>
          </p:cNvSpPr>
          <p:nvPr>
            <p:ph type="dt" sz="half" idx="10"/>
          </p:nvPr>
        </p:nvSpPr>
        <p:spPr/>
        <p:txBody>
          <a:bodyPr/>
          <a:lstStyle/>
          <a:p>
            <a:fld id="{1FAF7DE6-A196-44E4-93DC-412B086A4CB2}" type="datetime1">
              <a:rPr lang="nb-NO" smtClean="0"/>
              <a:t>29.03.2021</a:t>
            </a:fld>
            <a:endParaRPr lang="nb-NO"/>
          </a:p>
        </p:txBody>
      </p:sp>
      <p:sp>
        <p:nvSpPr>
          <p:cNvPr id="6" name="Footer Placeholder 5"/>
          <p:cNvSpPr>
            <a:spLocks noGrp="1"/>
          </p:cNvSpPr>
          <p:nvPr>
            <p:ph type="ftr" sz="quarter" idx="11"/>
          </p:nvPr>
        </p:nvSpPr>
        <p:spPr/>
        <p:txBody>
          <a:bodyPr/>
          <a:lstStyle/>
          <a:p>
            <a:r>
              <a:rPr lang="en-US"/>
              <a:t>Copyright: Gerd Martina Langeland, May Olaug Horverak &amp; Karianne Rosef</a:t>
            </a:r>
            <a:endParaRPr lang="nb-NO"/>
          </a:p>
        </p:txBody>
      </p:sp>
      <p:sp>
        <p:nvSpPr>
          <p:cNvPr id="17" name="TextBox 16"/>
          <p:cNvSpPr txBox="1"/>
          <p:nvPr/>
        </p:nvSpPr>
        <p:spPr>
          <a:xfrm>
            <a:off x="6120708" y="1418989"/>
            <a:ext cx="1189372" cy="1595341"/>
          </a:xfrm>
          <a:prstGeom prst="rect">
            <a:avLst/>
          </a:prstGeom>
        </p:spPr>
        <p:txBody>
          <a:bodyPr vert="horz" lIns="91440" tIns="45720" rIns="91440" bIns="45720" rtlCol="0" anchor="ctr">
            <a:noAutofit/>
          </a:bodyPr>
          <a:lstStyle/>
          <a:p>
            <a:pPr lvl="0" algn="ctr"/>
            <a:r>
              <a:rPr lang="en-US" sz="19900" baseline="0" dirty="0">
                <a:ln w="3175" cmpd="sng">
                  <a:noFill/>
                </a:ln>
                <a:solidFill>
                  <a:srgbClr val="76CBED"/>
                </a:solidFill>
                <a:effectLst/>
                <a:latin typeface="Arial"/>
              </a:rPr>
              <a:t>“</a:t>
            </a:r>
          </a:p>
        </p:txBody>
      </p:sp>
      <p:sp>
        <p:nvSpPr>
          <p:cNvPr id="9" name="Slide Number Placeholder 5">
            <a:extLst>
              <a:ext uri="{FF2B5EF4-FFF2-40B4-BE49-F238E27FC236}">
                <a16:creationId xmlns:a16="http://schemas.microsoft.com/office/drawing/2014/main" id="{68BFED5E-3A1C-0C43-BE41-ED9241CE2B60}"/>
              </a:ext>
            </a:extLst>
          </p:cNvPr>
          <p:cNvSpPr>
            <a:spLocks noGrp="1"/>
          </p:cNvSpPr>
          <p:nvPr>
            <p:ph type="sldNum" sz="quarter" idx="12"/>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6614861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Navnekort">
    <p:spTree>
      <p:nvGrpSpPr>
        <p:cNvPr id="1" name=""/>
        <p:cNvGrpSpPr/>
        <p:nvPr/>
      </p:nvGrpSpPr>
      <p:grpSpPr>
        <a:xfrm>
          <a:off x="0" y="0"/>
          <a:ext cx="0" cy="0"/>
          <a:chOff x="0" y="0"/>
          <a:chExt cx="0" cy="0"/>
        </a:xfrm>
      </p:grpSpPr>
      <p:sp>
        <p:nvSpPr>
          <p:cNvPr id="2" name="Title 1"/>
          <p:cNvSpPr>
            <a:spLocks noGrp="1"/>
          </p:cNvSpPr>
          <p:nvPr>
            <p:ph type="title"/>
          </p:nvPr>
        </p:nvSpPr>
        <p:spPr>
          <a:xfrm>
            <a:off x="1728782" y="2438400"/>
            <a:ext cx="9775831" cy="2724845"/>
          </a:xfrm>
        </p:spPr>
        <p:txBody>
          <a:bodyPr anchor="b">
            <a:normAutofit/>
          </a:bodyPr>
          <a:lstStyle>
            <a:lvl1pPr algn="l">
              <a:defRPr sz="4800" b="0"/>
            </a:lvl1pPr>
          </a:lstStyle>
          <a:p>
            <a:r>
              <a:rPr lang="nb-NO"/>
              <a:t>Klikk for å redigere tittelstil</a:t>
            </a:r>
            <a:endParaRPr lang="en-US" dirty="0"/>
          </a:p>
        </p:txBody>
      </p:sp>
      <p:sp>
        <p:nvSpPr>
          <p:cNvPr id="4" name="Text Placeholder 3"/>
          <p:cNvSpPr>
            <a:spLocks noGrp="1"/>
          </p:cNvSpPr>
          <p:nvPr>
            <p:ph type="body" sz="half" idx="2"/>
          </p:nvPr>
        </p:nvSpPr>
        <p:spPr>
          <a:xfrm>
            <a:off x="1728782" y="5181600"/>
            <a:ext cx="9775831"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nb-NO"/>
              <a:t>Rediger tekststiler i malen</a:t>
            </a:r>
          </a:p>
        </p:txBody>
      </p:sp>
      <p:sp>
        <p:nvSpPr>
          <p:cNvPr id="5" name="Date Placeholder 4"/>
          <p:cNvSpPr>
            <a:spLocks noGrp="1"/>
          </p:cNvSpPr>
          <p:nvPr>
            <p:ph type="dt" sz="half" idx="10"/>
          </p:nvPr>
        </p:nvSpPr>
        <p:spPr/>
        <p:txBody>
          <a:bodyPr/>
          <a:lstStyle/>
          <a:p>
            <a:fld id="{B1B22ECB-E16B-4508-9488-E0C5F5637C97}" type="datetime1">
              <a:rPr lang="nb-NO" smtClean="0"/>
              <a:t>29.03.2021</a:t>
            </a:fld>
            <a:endParaRPr lang="nb-NO"/>
          </a:p>
        </p:txBody>
      </p:sp>
      <p:sp>
        <p:nvSpPr>
          <p:cNvPr id="6" name="Footer Placeholder 5"/>
          <p:cNvSpPr>
            <a:spLocks noGrp="1"/>
          </p:cNvSpPr>
          <p:nvPr>
            <p:ph type="ftr" sz="quarter" idx="11"/>
          </p:nvPr>
        </p:nvSpPr>
        <p:spPr/>
        <p:txBody>
          <a:bodyPr/>
          <a:lstStyle/>
          <a:p>
            <a:r>
              <a:rPr lang="en-US"/>
              <a:t>Copyright: Gerd Martina Langeland, May Olaug Horverak &amp; Karianne Rosef</a:t>
            </a:r>
            <a:endParaRPr lang="nb-NO"/>
          </a:p>
        </p:txBody>
      </p:sp>
      <p:sp>
        <p:nvSpPr>
          <p:cNvPr id="12" name="Slide Number Placeholder 5">
            <a:extLst>
              <a:ext uri="{FF2B5EF4-FFF2-40B4-BE49-F238E27FC236}">
                <a16:creationId xmlns:a16="http://schemas.microsoft.com/office/drawing/2014/main" id="{2E38F2F2-65FC-DB40-B17E-2A88CF47C9D7}"/>
              </a:ext>
            </a:extLst>
          </p:cNvPr>
          <p:cNvSpPr txBox="1">
            <a:spLocks/>
          </p:cNvSpPr>
          <p:nvPr userDrawn="1"/>
        </p:nvSpPr>
        <p:spPr bwMode="gray">
          <a:xfrm>
            <a:off x="436028" y="760773"/>
            <a:ext cx="511629" cy="365125"/>
          </a:xfrm>
          <a:prstGeom prst="rect">
            <a:avLst/>
          </a:prstGeom>
        </p:spPr>
        <p:txBody>
          <a:bodyPr vert="horz" lIns="91440" tIns="45720" rIns="91440" bIns="45720" rtlCol="0" anchor="ctr"/>
          <a:lstStyle>
            <a:defPPr>
              <a:defRPr lang="en-US"/>
            </a:defPPr>
            <a:lvl1pPr marL="0" algn="ctr" defTabSz="457200" rtl="0" eaLnBrk="1" latinLnBrk="0" hangingPunct="1">
              <a:defRPr sz="14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7AD1A7C-3E55-45E2-AE43-F8C6920D9156}" type="slidenum">
              <a:rPr lang="nb-NO" smtClean="0"/>
              <a:pPr/>
              <a:t>‹#›</a:t>
            </a:fld>
            <a:endParaRPr lang="nb-NO" dirty="0"/>
          </a:p>
        </p:txBody>
      </p:sp>
      <p:sp>
        <p:nvSpPr>
          <p:cNvPr id="9" name="Slide Number Placeholder 5">
            <a:extLst>
              <a:ext uri="{FF2B5EF4-FFF2-40B4-BE49-F238E27FC236}">
                <a16:creationId xmlns:a16="http://schemas.microsoft.com/office/drawing/2014/main" id="{812EE6FB-8633-F448-9240-1279F5D0CF65}"/>
              </a:ext>
            </a:extLst>
          </p:cNvPr>
          <p:cNvSpPr>
            <a:spLocks noGrp="1"/>
          </p:cNvSpPr>
          <p:nvPr>
            <p:ph type="sldNum" sz="quarter" idx="12"/>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41378739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ann eller Usann">
    <p:spTree>
      <p:nvGrpSpPr>
        <p:cNvPr id="1" name=""/>
        <p:cNvGrpSpPr/>
        <p:nvPr/>
      </p:nvGrpSpPr>
      <p:grpSpPr>
        <a:xfrm>
          <a:off x="0" y="0"/>
          <a:ext cx="0" cy="0"/>
          <a:chOff x="0" y="0"/>
          <a:chExt cx="0" cy="0"/>
        </a:xfrm>
      </p:grpSpPr>
      <p:sp>
        <p:nvSpPr>
          <p:cNvPr id="2" name="Title 1"/>
          <p:cNvSpPr>
            <a:spLocks noGrp="1"/>
          </p:cNvSpPr>
          <p:nvPr>
            <p:ph type="title"/>
          </p:nvPr>
        </p:nvSpPr>
        <p:spPr>
          <a:xfrm>
            <a:off x="1728782" y="627407"/>
            <a:ext cx="9775829" cy="2880020"/>
          </a:xfrm>
        </p:spPr>
        <p:txBody>
          <a:bodyPr anchor="ctr">
            <a:normAutofit/>
          </a:bodyPr>
          <a:lstStyle>
            <a:lvl1pPr algn="l">
              <a:defRPr sz="4800" b="0"/>
            </a:lvl1pPr>
          </a:lstStyle>
          <a:p>
            <a:r>
              <a:rPr lang="nb-NO"/>
              <a:t>Klikk for å redigere tittelstil</a:t>
            </a:r>
            <a:endParaRPr lang="en-US" dirty="0"/>
          </a:p>
        </p:txBody>
      </p:sp>
      <p:sp>
        <p:nvSpPr>
          <p:cNvPr id="21" name="Text Placeholder 9"/>
          <p:cNvSpPr>
            <a:spLocks noGrp="1"/>
          </p:cNvSpPr>
          <p:nvPr>
            <p:ph type="body" sz="quarter" idx="13"/>
          </p:nvPr>
        </p:nvSpPr>
        <p:spPr>
          <a:xfrm>
            <a:off x="1728782" y="4343400"/>
            <a:ext cx="9775830" cy="838200"/>
          </a:xfrm>
        </p:spPr>
        <p:txBody>
          <a:bodyPr anchor="b">
            <a:noAutofit/>
          </a:bodyPr>
          <a:lstStyle>
            <a:lvl1pPr marL="0" indent="0">
              <a:buFontTx/>
              <a:buNone/>
              <a:defRPr sz="2400">
                <a:solidFill>
                  <a:srgbClr val="3CB478"/>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b-NO"/>
              <a:t>Rediger tekststiler i malen</a:t>
            </a:r>
          </a:p>
        </p:txBody>
      </p:sp>
      <p:sp>
        <p:nvSpPr>
          <p:cNvPr id="4" name="Text Placeholder 3"/>
          <p:cNvSpPr>
            <a:spLocks noGrp="1"/>
          </p:cNvSpPr>
          <p:nvPr>
            <p:ph type="body" sz="half" idx="2"/>
          </p:nvPr>
        </p:nvSpPr>
        <p:spPr>
          <a:xfrm>
            <a:off x="1728783" y="5181600"/>
            <a:ext cx="977583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nb-NO"/>
              <a:t>Rediger tekststiler i malen</a:t>
            </a:r>
          </a:p>
        </p:txBody>
      </p:sp>
      <p:sp>
        <p:nvSpPr>
          <p:cNvPr id="5" name="Date Placeholder 4"/>
          <p:cNvSpPr>
            <a:spLocks noGrp="1"/>
          </p:cNvSpPr>
          <p:nvPr>
            <p:ph type="dt" sz="half" idx="10"/>
          </p:nvPr>
        </p:nvSpPr>
        <p:spPr/>
        <p:txBody>
          <a:bodyPr/>
          <a:lstStyle/>
          <a:p>
            <a:fld id="{6FC8DEF4-795C-4ED6-9AD0-05511BB3486A}" type="datetime1">
              <a:rPr lang="nb-NO" smtClean="0"/>
              <a:t>29.03.2021</a:t>
            </a:fld>
            <a:endParaRPr lang="nb-NO"/>
          </a:p>
        </p:txBody>
      </p:sp>
      <p:sp>
        <p:nvSpPr>
          <p:cNvPr id="6" name="Footer Placeholder 5"/>
          <p:cNvSpPr>
            <a:spLocks noGrp="1"/>
          </p:cNvSpPr>
          <p:nvPr>
            <p:ph type="ftr" sz="quarter" idx="11"/>
          </p:nvPr>
        </p:nvSpPr>
        <p:spPr/>
        <p:txBody>
          <a:bodyPr/>
          <a:lstStyle/>
          <a:p>
            <a:r>
              <a:rPr lang="en-US"/>
              <a:t>Copyright: Gerd Martina Langeland, May Olaug Horverak &amp; Karianne Rosef</a:t>
            </a:r>
            <a:endParaRPr lang="nb-NO"/>
          </a:p>
        </p:txBody>
      </p:sp>
      <p:sp>
        <p:nvSpPr>
          <p:cNvPr id="12" name="Slide Number Placeholder 5">
            <a:extLst>
              <a:ext uri="{FF2B5EF4-FFF2-40B4-BE49-F238E27FC236}">
                <a16:creationId xmlns:a16="http://schemas.microsoft.com/office/drawing/2014/main" id="{017B00FF-7A16-404D-8214-1C9BD6B24895}"/>
              </a:ext>
            </a:extLst>
          </p:cNvPr>
          <p:cNvSpPr txBox="1">
            <a:spLocks/>
          </p:cNvSpPr>
          <p:nvPr userDrawn="1"/>
        </p:nvSpPr>
        <p:spPr bwMode="gray">
          <a:xfrm>
            <a:off x="426601" y="760773"/>
            <a:ext cx="511629" cy="365125"/>
          </a:xfrm>
          <a:prstGeom prst="rect">
            <a:avLst/>
          </a:prstGeom>
        </p:spPr>
        <p:txBody>
          <a:bodyPr vert="horz" lIns="91440" tIns="45720" rIns="91440" bIns="45720" rtlCol="0" anchor="ctr"/>
          <a:lstStyle>
            <a:defPPr>
              <a:defRPr lang="en-US"/>
            </a:defPPr>
            <a:lvl1pPr marL="0" algn="ctr" defTabSz="457200" rtl="0" eaLnBrk="1" latinLnBrk="0" hangingPunct="1">
              <a:defRPr sz="14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7AD1A7C-3E55-45E2-AE43-F8C6920D9156}" type="slidenum">
              <a:rPr lang="nb-NO" smtClean="0"/>
              <a:pPr/>
              <a:t>‹#›</a:t>
            </a:fld>
            <a:endParaRPr lang="nb-NO" dirty="0"/>
          </a:p>
        </p:txBody>
      </p:sp>
      <p:sp>
        <p:nvSpPr>
          <p:cNvPr id="10" name="Slide Number Placeholder 5">
            <a:extLst>
              <a:ext uri="{FF2B5EF4-FFF2-40B4-BE49-F238E27FC236}">
                <a16:creationId xmlns:a16="http://schemas.microsoft.com/office/drawing/2014/main" id="{CEBB4124-A9CE-4547-86DE-791B68C7EA54}"/>
              </a:ext>
            </a:extLst>
          </p:cNvPr>
          <p:cNvSpPr>
            <a:spLocks noGrp="1"/>
          </p:cNvSpPr>
          <p:nvPr>
            <p:ph type="sldNum" sz="quarter" idx="12"/>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10860212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Vertical Text Placeholder 2"/>
          <p:cNvSpPr>
            <a:spLocks noGrp="1"/>
          </p:cNvSpPr>
          <p:nvPr>
            <p:ph type="body" orient="vert" idx="1"/>
          </p:nvPr>
        </p:nvSpPr>
        <p:spPr/>
        <p:txBody>
          <a:bodyPr vert="eaVert" ancho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430562CE-2195-4A98-8A5A-F096C08BAA9C}" type="datetime1">
              <a:rPr lang="nb-NO" smtClean="0"/>
              <a:t>29.03.2021</a:t>
            </a:fld>
            <a:endParaRPr lang="nb-NO"/>
          </a:p>
        </p:txBody>
      </p:sp>
      <p:sp>
        <p:nvSpPr>
          <p:cNvPr id="5" name="Footer Placeholder 4"/>
          <p:cNvSpPr>
            <a:spLocks noGrp="1"/>
          </p:cNvSpPr>
          <p:nvPr>
            <p:ph type="ftr" sz="quarter" idx="11"/>
          </p:nvPr>
        </p:nvSpPr>
        <p:spPr/>
        <p:txBody>
          <a:bodyPr/>
          <a:lstStyle/>
          <a:p>
            <a:r>
              <a:rPr lang="en-US"/>
              <a:t>Copyright: Gerd Martina Langeland, May Olaug Horverak &amp; Karianne Rosef</a:t>
            </a:r>
            <a:endParaRPr lang="nb-NO"/>
          </a:p>
        </p:txBody>
      </p:sp>
      <p:pic>
        <p:nvPicPr>
          <p:cNvPr id="8" name="Bilde 7">
            <a:extLst>
              <a:ext uri="{FF2B5EF4-FFF2-40B4-BE49-F238E27FC236}">
                <a16:creationId xmlns:a16="http://schemas.microsoft.com/office/drawing/2014/main" id="{2893FE9E-6AE6-4046-A6D2-21681647592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088" y="732266"/>
            <a:ext cx="432000" cy="432000"/>
          </a:xfrm>
          <a:prstGeom prst="rect">
            <a:avLst/>
          </a:prstGeom>
        </p:spPr>
      </p:pic>
      <p:sp>
        <p:nvSpPr>
          <p:cNvPr id="9" name="Slide Number Placeholder 5">
            <a:extLst>
              <a:ext uri="{FF2B5EF4-FFF2-40B4-BE49-F238E27FC236}">
                <a16:creationId xmlns:a16="http://schemas.microsoft.com/office/drawing/2014/main" id="{A6DD9F68-A1DB-E248-82E2-474EFC9DD0EB}"/>
              </a:ext>
            </a:extLst>
          </p:cNvPr>
          <p:cNvSpPr>
            <a:spLocks noGrp="1"/>
          </p:cNvSpPr>
          <p:nvPr>
            <p:ph type="sldNum" sz="quarter" idx="12"/>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22062515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nb-NO"/>
              <a:t>Klikk for å redigere tittelstil</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C08C2DAD-5D28-4798-AACE-84EBBFFA177C}" type="datetime1">
              <a:rPr lang="nb-NO" smtClean="0"/>
              <a:t>29.03.2021</a:t>
            </a:fld>
            <a:endParaRPr lang="nb-NO"/>
          </a:p>
        </p:txBody>
      </p:sp>
      <p:sp>
        <p:nvSpPr>
          <p:cNvPr id="5" name="Footer Placeholder 4"/>
          <p:cNvSpPr>
            <a:spLocks noGrp="1"/>
          </p:cNvSpPr>
          <p:nvPr>
            <p:ph type="ftr" sz="quarter" idx="11"/>
          </p:nvPr>
        </p:nvSpPr>
        <p:spPr/>
        <p:txBody>
          <a:bodyPr/>
          <a:lstStyle/>
          <a:p>
            <a:r>
              <a:rPr lang="en-US"/>
              <a:t>Copyright: Gerd Martina Langeland, May Olaug Horverak &amp; Karianne Rosef</a:t>
            </a:r>
            <a:endParaRPr lang="nb-NO"/>
          </a:p>
        </p:txBody>
      </p:sp>
      <p:sp>
        <p:nvSpPr>
          <p:cNvPr id="7" name="Slide Number Placeholder 5">
            <a:extLst>
              <a:ext uri="{FF2B5EF4-FFF2-40B4-BE49-F238E27FC236}">
                <a16:creationId xmlns:a16="http://schemas.microsoft.com/office/drawing/2014/main" id="{916E0930-9BE0-044E-AA1D-5EFC066F1ACE}"/>
              </a:ext>
            </a:extLst>
          </p:cNvPr>
          <p:cNvSpPr>
            <a:spLocks noGrp="1"/>
          </p:cNvSpPr>
          <p:nvPr>
            <p:ph type="sldNum" sz="quarter" idx="12"/>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5041947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gendefinert oppsett">
    <p:spTree>
      <p:nvGrpSpPr>
        <p:cNvPr id="1" name=""/>
        <p:cNvGrpSpPr/>
        <p:nvPr/>
      </p:nvGrpSpPr>
      <p:grpSpPr>
        <a:xfrm>
          <a:off x="0" y="0"/>
          <a:ext cx="0" cy="0"/>
          <a:chOff x="0" y="0"/>
          <a:chExt cx="0" cy="0"/>
        </a:xfrm>
      </p:grpSpPr>
      <p:sp>
        <p:nvSpPr>
          <p:cNvPr id="15" name="Rektangel 14">
            <a:extLst>
              <a:ext uri="{FF2B5EF4-FFF2-40B4-BE49-F238E27FC236}">
                <a16:creationId xmlns:a16="http://schemas.microsoft.com/office/drawing/2014/main" id="{799C9A25-8837-9744-8EEA-289ECA4611C4}"/>
              </a:ext>
            </a:extLst>
          </p:cNvPr>
          <p:cNvSpPr/>
          <p:nvPr userDrawn="1"/>
        </p:nvSpPr>
        <p:spPr>
          <a:xfrm>
            <a:off x="0" y="0"/>
            <a:ext cx="12192000" cy="6858000"/>
          </a:xfrm>
          <a:prstGeom prst="rect">
            <a:avLst/>
          </a:prstGeom>
          <a:solidFill>
            <a:srgbClr val="213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pic>
        <p:nvPicPr>
          <p:cNvPr id="5" name="Bilde 4">
            <a:extLst>
              <a:ext uri="{FF2B5EF4-FFF2-40B4-BE49-F238E27FC236}">
                <a16:creationId xmlns:a16="http://schemas.microsoft.com/office/drawing/2014/main" id="{D35D7FBD-D6F6-0C45-BD3F-A84ADE936C30}"/>
              </a:ext>
            </a:extLst>
          </p:cNvPr>
          <p:cNvPicPr>
            <a:picLocks noChangeAspect="1"/>
          </p:cNvPicPr>
          <p:nvPr userDrawn="1"/>
        </p:nvPicPr>
        <p:blipFill rotWithShape="1">
          <a:blip r:embed="rId2" cstate="print">
            <a:alphaModFix amt="50000"/>
            <a:extLst>
              <a:ext uri="{28A0092B-C50C-407E-A947-70E740481C1C}">
                <a14:useLocalDpi xmlns:a14="http://schemas.microsoft.com/office/drawing/2010/main" val="0"/>
              </a:ext>
            </a:extLst>
          </a:blip>
          <a:srcRect t="20437" r="5703"/>
          <a:stretch/>
        </p:blipFill>
        <p:spPr>
          <a:xfrm>
            <a:off x="0" y="0"/>
            <a:ext cx="12192000" cy="6858000"/>
          </a:xfrm>
          <a:prstGeom prst="rect">
            <a:avLst/>
          </a:prstGeom>
        </p:spPr>
      </p:pic>
      <p:pic>
        <p:nvPicPr>
          <p:cNvPr id="9" name="Bilde 8">
            <a:extLst>
              <a:ext uri="{FF2B5EF4-FFF2-40B4-BE49-F238E27FC236}">
                <a16:creationId xmlns:a16="http://schemas.microsoft.com/office/drawing/2014/main" id="{295AD63F-6500-0547-93CD-BC670C0E199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57261" y="2813504"/>
            <a:ext cx="3077477" cy="1230991"/>
          </a:xfrm>
          <a:prstGeom prst="rect">
            <a:avLst/>
          </a:prstGeom>
        </p:spPr>
      </p:pic>
      <p:grpSp>
        <p:nvGrpSpPr>
          <p:cNvPr id="10" name="Gruppe 9">
            <a:extLst>
              <a:ext uri="{FF2B5EF4-FFF2-40B4-BE49-F238E27FC236}">
                <a16:creationId xmlns:a16="http://schemas.microsoft.com/office/drawing/2014/main" id="{34D60D91-B6BC-E34D-85C4-241D37458DAA}"/>
              </a:ext>
            </a:extLst>
          </p:cNvPr>
          <p:cNvGrpSpPr/>
          <p:nvPr userDrawn="1"/>
        </p:nvGrpSpPr>
        <p:grpSpPr>
          <a:xfrm>
            <a:off x="5642000" y="5738154"/>
            <a:ext cx="859979" cy="267550"/>
            <a:chOff x="5458045" y="5026245"/>
            <a:chExt cx="1093628" cy="340241"/>
          </a:xfrm>
          <a:solidFill>
            <a:srgbClr val="76CBED"/>
          </a:solidFill>
        </p:grpSpPr>
        <p:sp>
          <p:nvSpPr>
            <p:cNvPr id="11" name="Ellipse 10">
              <a:extLst>
                <a:ext uri="{FF2B5EF4-FFF2-40B4-BE49-F238E27FC236}">
                  <a16:creationId xmlns:a16="http://schemas.microsoft.com/office/drawing/2014/main" id="{F2D7BD85-86BF-004B-9743-E4ED93254FE5}"/>
                </a:ext>
              </a:extLst>
            </p:cNvPr>
            <p:cNvSpPr/>
            <p:nvPr/>
          </p:nvSpPr>
          <p:spPr>
            <a:xfrm>
              <a:off x="5458045" y="5026245"/>
              <a:ext cx="340241" cy="34024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2" name="Rektangel 11">
              <a:extLst>
                <a:ext uri="{FF2B5EF4-FFF2-40B4-BE49-F238E27FC236}">
                  <a16:creationId xmlns:a16="http://schemas.microsoft.com/office/drawing/2014/main" id="{E45AA76F-3107-264B-AB8A-C68220B3D375}"/>
                </a:ext>
              </a:extLst>
            </p:cNvPr>
            <p:cNvSpPr/>
            <p:nvPr/>
          </p:nvSpPr>
          <p:spPr>
            <a:xfrm>
              <a:off x="5628266" y="5026245"/>
              <a:ext cx="757825" cy="3402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Ellipse 12">
              <a:extLst>
                <a:ext uri="{FF2B5EF4-FFF2-40B4-BE49-F238E27FC236}">
                  <a16:creationId xmlns:a16="http://schemas.microsoft.com/office/drawing/2014/main" id="{1DCEAE2C-0313-0C45-9C77-7339CC7B7528}"/>
                </a:ext>
              </a:extLst>
            </p:cNvPr>
            <p:cNvSpPr/>
            <p:nvPr/>
          </p:nvSpPr>
          <p:spPr>
            <a:xfrm>
              <a:off x="6211432" y="5026245"/>
              <a:ext cx="340241" cy="34024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grpSp>
      <p:sp>
        <p:nvSpPr>
          <p:cNvPr id="14" name="Plassholder for dato 2">
            <a:extLst>
              <a:ext uri="{FF2B5EF4-FFF2-40B4-BE49-F238E27FC236}">
                <a16:creationId xmlns:a16="http://schemas.microsoft.com/office/drawing/2014/main" id="{997D87BB-0D26-2A4F-BBA0-1966AF95DCFD}"/>
              </a:ext>
            </a:extLst>
          </p:cNvPr>
          <p:cNvSpPr>
            <a:spLocks noGrp="1"/>
          </p:cNvSpPr>
          <p:nvPr>
            <p:ph type="dt" sz="half" idx="2"/>
          </p:nvPr>
        </p:nvSpPr>
        <p:spPr>
          <a:xfrm>
            <a:off x="5498849" y="5823160"/>
            <a:ext cx="1146283" cy="97538"/>
          </a:xfrm>
        </p:spPr>
        <p:txBody>
          <a:bodyPr/>
          <a:lstStyle>
            <a:lvl1pPr algn="ctr">
              <a:defRPr sz="1000">
                <a:solidFill>
                  <a:srgbClr val="213871"/>
                </a:solidFill>
              </a:defRPr>
            </a:lvl1pPr>
          </a:lstStyle>
          <a:p>
            <a:fld id="{BA90E8FC-2728-42CB-BCFF-30D08075B357}" type="datetime1">
              <a:rPr lang="nb-NO" smtClean="0"/>
              <a:t>29.03.2021</a:t>
            </a:fld>
            <a:endParaRPr lang="nb-NO" dirty="0"/>
          </a:p>
        </p:txBody>
      </p:sp>
    </p:spTree>
    <p:extLst>
      <p:ext uri="{BB962C8B-B14F-4D97-AF65-F5344CB8AC3E}">
        <p14:creationId xmlns:p14="http://schemas.microsoft.com/office/powerpoint/2010/main" val="6835501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Egendefinert oppsett">
    <p:spTree>
      <p:nvGrpSpPr>
        <p:cNvPr id="1" name=""/>
        <p:cNvGrpSpPr/>
        <p:nvPr/>
      </p:nvGrpSpPr>
      <p:grpSpPr>
        <a:xfrm>
          <a:off x="0" y="0"/>
          <a:ext cx="0" cy="0"/>
          <a:chOff x="0" y="0"/>
          <a:chExt cx="0" cy="0"/>
        </a:xfrm>
      </p:grpSpPr>
      <p:sp>
        <p:nvSpPr>
          <p:cNvPr id="15" name="Rektangel 14">
            <a:extLst>
              <a:ext uri="{FF2B5EF4-FFF2-40B4-BE49-F238E27FC236}">
                <a16:creationId xmlns:a16="http://schemas.microsoft.com/office/drawing/2014/main" id="{799C9A25-8837-9744-8EEA-289ECA4611C4}"/>
              </a:ext>
            </a:extLst>
          </p:cNvPr>
          <p:cNvSpPr/>
          <p:nvPr userDrawn="1"/>
        </p:nvSpPr>
        <p:spPr>
          <a:xfrm>
            <a:off x="0" y="0"/>
            <a:ext cx="12192000" cy="6858000"/>
          </a:xfrm>
          <a:prstGeom prst="rect">
            <a:avLst/>
          </a:prstGeom>
          <a:solidFill>
            <a:srgbClr val="213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pic>
        <p:nvPicPr>
          <p:cNvPr id="5" name="Bilde 4">
            <a:extLst>
              <a:ext uri="{FF2B5EF4-FFF2-40B4-BE49-F238E27FC236}">
                <a16:creationId xmlns:a16="http://schemas.microsoft.com/office/drawing/2014/main" id="{D35D7FBD-D6F6-0C45-BD3F-A84ADE936C30}"/>
              </a:ext>
            </a:extLst>
          </p:cNvPr>
          <p:cNvPicPr>
            <a:picLocks noChangeAspect="1"/>
          </p:cNvPicPr>
          <p:nvPr userDrawn="1"/>
        </p:nvPicPr>
        <p:blipFill rotWithShape="1">
          <a:blip r:embed="rId2" cstate="print">
            <a:alphaModFix amt="50000"/>
            <a:extLst>
              <a:ext uri="{28A0092B-C50C-407E-A947-70E740481C1C}">
                <a14:useLocalDpi xmlns:a14="http://schemas.microsoft.com/office/drawing/2010/main" val="0"/>
              </a:ext>
            </a:extLst>
          </a:blip>
          <a:srcRect t="20437" r="5703"/>
          <a:stretch/>
        </p:blipFill>
        <p:spPr>
          <a:xfrm>
            <a:off x="0" y="0"/>
            <a:ext cx="12192000" cy="6858000"/>
          </a:xfrm>
          <a:prstGeom prst="rect">
            <a:avLst/>
          </a:prstGeom>
        </p:spPr>
      </p:pic>
      <p:pic>
        <p:nvPicPr>
          <p:cNvPr id="9" name="Bilde 8">
            <a:extLst>
              <a:ext uri="{FF2B5EF4-FFF2-40B4-BE49-F238E27FC236}">
                <a16:creationId xmlns:a16="http://schemas.microsoft.com/office/drawing/2014/main" id="{295AD63F-6500-0547-93CD-BC670C0E199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57261" y="2813504"/>
            <a:ext cx="3077477" cy="1230991"/>
          </a:xfrm>
          <a:prstGeom prst="rect">
            <a:avLst/>
          </a:prstGeom>
        </p:spPr>
      </p:pic>
    </p:spTree>
    <p:extLst>
      <p:ext uri="{BB962C8B-B14F-4D97-AF65-F5344CB8AC3E}">
        <p14:creationId xmlns:p14="http://schemas.microsoft.com/office/powerpoint/2010/main" val="18351136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Egendefinert oppsett">
    <p:spTree>
      <p:nvGrpSpPr>
        <p:cNvPr id="1" name=""/>
        <p:cNvGrpSpPr/>
        <p:nvPr/>
      </p:nvGrpSpPr>
      <p:grpSpPr>
        <a:xfrm>
          <a:off x="0" y="0"/>
          <a:ext cx="0" cy="0"/>
          <a:chOff x="0" y="0"/>
          <a:chExt cx="0" cy="0"/>
        </a:xfrm>
      </p:grpSpPr>
      <p:sp>
        <p:nvSpPr>
          <p:cNvPr id="15" name="Rektangel 14">
            <a:extLst>
              <a:ext uri="{FF2B5EF4-FFF2-40B4-BE49-F238E27FC236}">
                <a16:creationId xmlns:a16="http://schemas.microsoft.com/office/drawing/2014/main" id="{799C9A25-8837-9744-8EEA-289ECA4611C4}"/>
              </a:ext>
            </a:extLst>
          </p:cNvPr>
          <p:cNvSpPr/>
          <p:nvPr userDrawn="1"/>
        </p:nvSpPr>
        <p:spPr>
          <a:xfrm>
            <a:off x="0" y="0"/>
            <a:ext cx="12192000" cy="6858000"/>
          </a:xfrm>
          <a:prstGeom prst="rect">
            <a:avLst/>
          </a:prstGeom>
          <a:solidFill>
            <a:srgbClr val="213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pic>
        <p:nvPicPr>
          <p:cNvPr id="5" name="Bilde 4">
            <a:extLst>
              <a:ext uri="{FF2B5EF4-FFF2-40B4-BE49-F238E27FC236}">
                <a16:creationId xmlns:a16="http://schemas.microsoft.com/office/drawing/2014/main" id="{D35D7FBD-D6F6-0C45-BD3F-A84ADE936C30}"/>
              </a:ext>
            </a:extLst>
          </p:cNvPr>
          <p:cNvPicPr>
            <a:picLocks noChangeAspect="1"/>
          </p:cNvPicPr>
          <p:nvPr userDrawn="1"/>
        </p:nvPicPr>
        <p:blipFill rotWithShape="1">
          <a:blip r:embed="rId2" cstate="print">
            <a:alphaModFix amt="50000"/>
            <a:extLst>
              <a:ext uri="{28A0092B-C50C-407E-A947-70E740481C1C}">
                <a14:useLocalDpi xmlns:a14="http://schemas.microsoft.com/office/drawing/2010/main" val="0"/>
              </a:ext>
            </a:extLst>
          </a:blip>
          <a:srcRect t="20437" r="5703"/>
          <a:stretch/>
        </p:blipFill>
        <p:spPr>
          <a:xfrm>
            <a:off x="0" y="0"/>
            <a:ext cx="12192000" cy="6858000"/>
          </a:xfrm>
          <a:prstGeom prst="rect">
            <a:avLst/>
          </a:prstGeom>
        </p:spPr>
      </p:pic>
      <p:pic>
        <p:nvPicPr>
          <p:cNvPr id="9" name="Bilde 8">
            <a:extLst>
              <a:ext uri="{FF2B5EF4-FFF2-40B4-BE49-F238E27FC236}">
                <a16:creationId xmlns:a16="http://schemas.microsoft.com/office/drawing/2014/main" id="{295AD63F-6500-0547-93CD-BC670C0E199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91207" y="5695122"/>
            <a:ext cx="1565319" cy="626128"/>
          </a:xfrm>
          <a:prstGeom prst="rect">
            <a:avLst/>
          </a:prstGeom>
        </p:spPr>
      </p:pic>
      <p:grpSp>
        <p:nvGrpSpPr>
          <p:cNvPr id="10" name="Gruppe 9">
            <a:extLst>
              <a:ext uri="{FF2B5EF4-FFF2-40B4-BE49-F238E27FC236}">
                <a16:creationId xmlns:a16="http://schemas.microsoft.com/office/drawing/2014/main" id="{34D60D91-B6BC-E34D-85C4-241D37458DAA}"/>
              </a:ext>
            </a:extLst>
          </p:cNvPr>
          <p:cNvGrpSpPr/>
          <p:nvPr userDrawn="1"/>
        </p:nvGrpSpPr>
        <p:grpSpPr>
          <a:xfrm>
            <a:off x="5642000" y="4278462"/>
            <a:ext cx="859979" cy="267550"/>
            <a:chOff x="5458045" y="5026245"/>
            <a:chExt cx="1093628" cy="340241"/>
          </a:xfrm>
          <a:solidFill>
            <a:srgbClr val="76CBED"/>
          </a:solidFill>
        </p:grpSpPr>
        <p:sp>
          <p:nvSpPr>
            <p:cNvPr id="11" name="Ellipse 10">
              <a:extLst>
                <a:ext uri="{FF2B5EF4-FFF2-40B4-BE49-F238E27FC236}">
                  <a16:creationId xmlns:a16="http://schemas.microsoft.com/office/drawing/2014/main" id="{F2D7BD85-86BF-004B-9743-E4ED93254FE5}"/>
                </a:ext>
              </a:extLst>
            </p:cNvPr>
            <p:cNvSpPr/>
            <p:nvPr/>
          </p:nvSpPr>
          <p:spPr>
            <a:xfrm>
              <a:off x="5458045" y="5026245"/>
              <a:ext cx="340241" cy="34024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2" name="Rektangel 11">
              <a:extLst>
                <a:ext uri="{FF2B5EF4-FFF2-40B4-BE49-F238E27FC236}">
                  <a16:creationId xmlns:a16="http://schemas.microsoft.com/office/drawing/2014/main" id="{E45AA76F-3107-264B-AB8A-C68220B3D375}"/>
                </a:ext>
              </a:extLst>
            </p:cNvPr>
            <p:cNvSpPr/>
            <p:nvPr/>
          </p:nvSpPr>
          <p:spPr>
            <a:xfrm>
              <a:off x="5628266" y="5026245"/>
              <a:ext cx="757825" cy="3402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Ellipse 12">
              <a:extLst>
                <a:ext uri="{FF2B5EF4-FFF2-40B4-BE49-F238E27FC236}">
                  <a16:creationId xmlns:a16="http://schemas.microsoft.com/office/drawing/2014/main" id="{1DCEAE2C-0313-0C45-9C77-7339CC7B7528}"/>
                </a:ext>
              </a:extLst>
            </p:cNvPr>
            <p:cNvSpPr/>
            <p:nvPr/>
          </p:nvSpPr>
          <p:spPr>
            <a:xfrm>
              <a:off x="6211432" y="5026245"/>
              <a:ext cx="340241" cy="34024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grpSp>
      <p:sp>
        <p:nvSpPr>
          <p:cNvPr id="14" name="Plassholder for dato 2">
            <a:extLst>
              <a:ext uri="{FF2B5EF4-FFF2-40B4-BE49-F238E27FC236}">
                <a16:creationId xmlns:a16="http://schemas.microsoft.com/office/drawing/2014/main" id="{997D87BB-0D26-2A4F-BBA0-1966AF95DCFD}"/>
              </a:ext>
            </a:extLst>
          </p:cNvPr>
          <p:cNvSpPr>
            <a:spLocks noGrp="1"/>
          </p:cNvSpPr>
          <p:nvPr>
            <p:ph type="dt" sz="half" idx="2"/>
          </p:nvPr>
        </p:nvSpPr>
        <p:spPr>
          <a:xfrm>
            <a:off x="5498849" y="4363468"/>
            <a:ext cx="1146283" cy="97538"/>
          </a:xfrm>
        </p:spPr>
        <p:txBody>
          <a:bodyPr/>
          <a:lstStyle>
            <a:lvl1pPr algn="ctr">
              <a:defRPr sz="1000">
                <a:solidFill>
                  <a:srgbClr val="213871"/>
                </a:solidFill>
              </a:defRPr>
            </a:lvl1pPr>
          </a:lstStyle>
          <a:p>
            <a:fld id="{876FE832-C5F8-411D-8F43-60040D3A66AF}" type="datetime1">
              <a:rPr lang="nb-NO" smtClean="0"/>
              <a:t>29.03.2021</a:t>
            </a:fld>
            <a:endParaRPr lang="nb-NO" dirty="0"/>
          </a:p>
        </p:txBody>
      </p:sp>
      <p:sp>
        <p:nvSpPr>
          <p:cNvPr id="16" name="Title 1">
            <a:extLst>
              <a:ext uri="{FF2B5EF4-FFF2-40B4-BE49-F238E27FC236}">
                <a16:creationId xmlns:a16="http://schemas.microsoft.com/office/drawing/2014/main" id="{7A1C3940-99B6-1145-BC47-544F75A1DC70}"/>
              </a:ext>
            </a:extLst>
          </p:cNvPr>
          <p:cNvSpPr>
            <a:spLocks noGrp="1"/>
          </p:cNvSpPr>
          <p:nvPr>
            <p:ph type="ctrTitle"/>
          </p:nvPr>
        </p:nvSpPr>
        <p:spPr>
          <a:xfrm>
            <a:off x="1085378" y="1558020"/>
            <a:ext cx="9973221" cy="2262781"/>
          </a:xfrm>
        </p:spPr>
        <p:txBody>
          <a:bodyPr anchor="b">
            <a:normAutofit/>
          </a:bodyPr>
          <a:lstStyle>
            <a:lvl1pPr algn="ctr">
              <a:lnSpc>
                <a:spcPts val="5000"/>
              </a:lnSpc>
              <a:defRPr sz="5400">
                <a:solidFill>
                  <a:schemeClr val="bg1"/>
                </a:solidFill>
              </a:defRPr>
            </a:lvl1pPr>
          </a:lstStyle>
          <a:p>
            <a:r>
              <a:rPr lang="nb-NO"/>
              <a:t>Klikk for å redigere tittelstil</a:t>
            </a:r>
            <a:endParaRPr lang="en-US" dirty="0"/>
          </a:p>
        </p:txBody>
      </p:sp>
    </p:spTree>
    <p:extLst>
      <p:ext uri="{BB962C8B-B14F-4D97-AF65-F5344CB8AC3E}">
        <p14:creationId xmlns:p14="http://schemas.microsoft.com/office/powerpoint/2010/main" val="5198384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Egendefinert oppsett">
    <p:spTree>
      <p:nvGrpSpPr>
        <p:cNvPr id="1" name=""/>
        <p:cNvGrpSpPr/>
        <p:nvPr/>
      </p:nvGrpSpPr>
      <p:grpSpPr>
        <a:xfrm>
          <a:off x="0" y="0"/>
          <a:ext cx="0" cy="0"/>
          <a:chOff x="0" y="0"/>
          <a:chExt cx="0" cy="0"/>
        </a:xfrm>
      </p:grpSpPr>
      <p:sp>
        <p:nvSpPr>
          <p:cNvPr id="15" name="Rektangel 14">
            <a:extLst>
              <a:ext uri="{FF2B5EF4-FFF2-40B4-BE49-F238E27FC236}">
                <a16:creationId xmlns:a16="http://schemas.microsoft.com/office/drawing/2014/main" id="{799C9A25-8837-9744-8EEA-289ECA4611C4}"/>
              </a:ext>
            </a:extLst>
          </p:cNvPr>
          <p:cNvSpPr/>
          <p:nvPr userDrawn="1"/>
        </p:nvSpPr>
        <p:spPr>
          <a:xfrm>
            <a:off x="0" y="0"/>
            <a:ext cx="12192000" cy="6858000"/>
          </a:xfrm>
          <a:prstGeom prst="rect">
            <a:avLst/>
          </a:prstGeom>
          <a:solidFill>
            <a:srgbClr val="213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pic>
        <p:nvPicPr>
          <p:cNvPr id="5" name="Bilde 4">
            <a:extLst>
              <a:ext uri="{FF2B5EF4-FFF2-40B4-BE49-F238E27FC236}">
                <a16:creationId xmlns:a16="http://schemas.microsoft.com/office/drawing/2014/main" id="{D35D7FBD-D6F6-0C45-BD3F-A84ADE936C30}"/>
              </a:ext>
            </a:extLst>
          </p:cNvPr>
          <p:cNvPicPr>
            <a:picLocks noChangeAspect="1"/>
          </p:cNvPicPr>
          <p:nvPr userDrawn="1"/>
        </p:nvPicPr>
        <p:blipFill rotWithShape="1">
          <a:blip r:embed="rId2" cstate="print">
            <a:alphaModFix amt="50000"/>
            <a:extLst>
              <a:ext uri="{28A0092B-C50C-407E-A947-70E740481C1C}">
                <a14:useLocalDpi xmlns:a14="http://schemas.microsoft.com/office/drawing/2010/main" val="0"/>
              </a:ext>
            </a:extLst>
          </a:blip>
          <a:srcRect t="20437" r="5703"/>
          <a:stretch/>
        </p:blipFill>
        <p:spPr>
          <a:xfrm>
            <a:off x="0" y="0"/>
            <a:ext cx="12192000" cy="6858000"/>
          </a:xfrm>
          <a:prstGeom prst="rect">
            <a:avLst/>
          </a:prstGeom>
        </p:spPr>
      </p:pic>
      <p:pic>
        <p:nvPicPr>
          <p:cNvPr id="9" name="Bilde 8">
            <a:extLst>
              <a:ext uri="{FF2B5EF4-FFF2-40B4-BE49-F238E27FC236}">
                <a16:creationId xmlns:a16="http://schemas.microsoft.com/office/drawing/2014/main" id="{295AD63F-6500-0547-93CD-BC670C0E199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91207" y="5299980"/>
            <a:ext cx="1565319" cy="626128"/>
          </a:xfrm>
          <a:prstGeom prst="rect">
            <a:avLst/>
          </a:prstGeom>
        </p:spPr>
      </p:pic>
      <p:sp>
        <p:nvSpPr>
          <p:cNvPr id="16" name="Title 1">
            <a:extLst>
              <a:ext uri="{FF2B5EF4-FFF2-40B4-BE49-F238E27FC236}">
                <a16:creationId xmlns:a16="http://schemas.microsoft.com/office/drawing/2014/main" id="{7A1C3940-99B6-1145-BC47-544F75A1DC70}"/>
              </a:ext>
            </a:extLst>
          </p:cNvPr>
          <p:cNvSpPr>
            <a:spLocks noGrp="1"/>
          </p:cNvSpPr>
          <p:nvPr>
            <p:ph type="ctrTitle"/>
          </p:nvPr>
        </p:nvSpPr>
        <p:spPr>
          <a:xfrm>
            <a:off x="1085378" y="1558020"/>
            <a:ext cx="9973221" cy="2262781"/>
          </a:xfrm>
        </p:spPr>
        <p:txBody>
          <a:bodyPr anchor="b">
            <a:normAutofit/>
          </a:bodyPr>
          <a:lstStyle>
            <a:lvl1pPr algn="ctr">
              <a:lnSpc>
                <a:spcPts val="5000"/>
              </a:lnSpc>
              <a:defRPr sz="5400">
                <a:solidFill>
                  <a:schemeClr val="bg1"/>
                </a:solidFill>
              </a:defRPr>
            </a:lvl1pPr>
          </a:lstStyle>
          <a:p>
            <a:r>
              <a:rPr lang="nb-NO"/>
              <a:t>Klikk for å redigere tittelstil</a:t>
            </a:r>
            <a:endParaRPr lang="en-US" dirty="0"/>
          </a:p>
        </p:txBody>
      </p:sp>
    </p:spTree>
    <p:extLst>
      <p:ext uri="{BB962C8B-B14F-4D97-AF65-F5344CB8AC3E}">
        <p14:creationId xmlns:p14="http://schemas.microsoft.com/office/powerpoint/2010/main" val="41156846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le 1"/>
          <p:cNvSpPr>
            <a:spLocks noGrp="1"/>
          </p:cNvSpPr>
          <p:nvPr>
            <p:ph type="title"/>
          </p:nvPr>
        </p:nvSpPr>
        <p:spPr>
          <a:xfrm>
            <a:off x="1732853" y="624110"/>
            <a:ext cx="9969069" cy="1280890"/>
          </a:xfrm>
        </p:spPr>
        <p:txBody>
          <a:bodyPr/>
          <a:lstStyle/>
          <a:p>
            <a:r>
              <a:rPr lang="nb-NO"/>
              <a:t>Klikk for å redigere tittelstil</a:t>
            </a:r>
            <a:endParaRPr lang="en-US" dirty="0"/>
          </a:p>
        </p:txBody>
      </p:sp>
      <p:sp>
        <p:nvSpPr>
          <p:cNvPr id="3" name="Content Placeholder 2"/>
          <p:cNvSpPr>
            <a:spLocks noGrp="1"/>
          </p:cNvSpPr>
          <p:nvPr>
            <p:ph idx="1"/>
          </p:nvPr>
        </p:nvSpPr>
        <p:spPr>
          <a:xfrm>
            <a:off x="1728782" y="2133600"/>
            <a:ext cx="9973222" cy="3777622"/>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D2BF3EE9-995B-4CEB-9987-9F7B9D08B9CF}" type="datetime1">
              <a:rPr lang="nb-NO" smtClean="0"/>
              <a:t>29.03.2021</a:t>
            </a:fld>
            <a:endParaRPr lang="nb-NO"/>
          </a:p>
        </p:txBody>
      </p:sp>
      <p:sp>
        <p:nvSpPr>
          <p:cNvPr id="5" name="Footer Placeholder 4"/>
          <p:cNvSpPr>
            <a:spLocks noGrp="1"/>
          </p:cNvSpPr>
          <p:nvPr>
            <p:ph type="ftr" sz="quarter" idx="11"/>
          </p:nvPr>
        </p:nvSpPr>
        <p:spPr/>
        <p:txBody>
          <a:bodyPr/>
          <a:lstStyle/>
          <a:p>
            <a:r>
              <a:rPr lang="en-US"/>
              <a:t>Copyright: Gerd Martina Langeland, May Olaug Horverak &amp; Karianne Rosef</a:t>
            </a:r>
            <a:endParaRPr lang="nb-NO"/>
          </a:p>
        </p:txBody>
      </p:sp>
      <p:pic>
        <p:nvPicPr>
          <p:cNvPr id="16" name="Bilde 15">
            <a:extLst>
              <a:ext uri="{FF2B5EF4-FFF2-40B4-BE49-F238E27FC236}">
                <a16:creationId xmlns:a16="http://schemas.microsoft.com/office/drawing/2014/main" id="{C736F182-4C7F-4344-93A9-92173C2A0E8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088" y="732266"/>
            <a:ext cx="432000" cy="432000"/>
          </a:xfrm>
          <a:prstGeom prst="rect">
            <a:avLst/>
          </a:prstGeom>
        </p:spPr>
      </p:pic>
      <p:sp>
        <p:nvSpPr>
          <p:cNvPr id="9" name="Slide Number Placeholder 5">
            <a:extLst>
              <a:ext uri="{FF2B5EF4-FFF2-40B4-BE49-F238E27FC236}">
                <a16:creationId xmlns:a16="http://schemas.microsoft.com/office/drawing/2014/main" id="{F93EED7A-2F9D-2746-8616-DA185EB2B666}"/>
              </a:ext>
            </a:extLst>
          </p:cNvPr>
          <p:cNvSpPr>
            <a:spLocks noGrp="1"/>
          </p:cNvSpPr>
          <p:nvPr>
            <p:ph type="sldNum" sz="quarter" idx="4"/>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26740214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le 1"/>
          <p:cNvSpPr>
            <a:spLocks noGrp="1"/>
          </p:cNvSpPr>
          <p:nvPr>
            <p:ph type="title"/>
          </p:nvPr>
        </p:nvSpPr>
        <p:spPr>
          <a:xfrm>
            <a:off x="1728782" y="2058750"/>
            <a:ext cx="9973222" cy="1468800"/>
          </a:xfrm>
        </p:spPr>
        <p:txBody>
          <a:bodyPr anchor="b"/>
          <a:lstStyle>
            <a:lvl1pPr algn="l">
              <a:defRPr sz="4000" b="0" cap="none"/>
            </a:lvl1pPr>
          </a:lstStyle>
          <a:p>
            <a:r>
              <a:rPr lang="nb-NO"/>
              <a:t>Klikk for å redigere tittelstil</a:t>
            </a:r>
            <a:endParaRPr lang="en-US" dirty="0"/>
          </a:p>
        </p:txBody>
      </p:sp>
      <p:sp>
        <p:nvSpPr>
          <p:cNvPr id="3" name="Text Placeholder 2"/>
          <p:cNvSpPr>
            <a:spLocks noGrp="1"/>
          </p:cNvSpPr>
          <p:nvPr>
            <p:ph type="body" idx="1"/>
          </p:nvPr>
        </p:nvSpPr>
        <p:spPr>
          <a:xfrm>
            <a:off x="1728782" y="3530129"/>
            <a:ext cx="9973222"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Rediger tekststiler i malen</a:t>
            </a:r>
          </a:p>
        </p:txBody>
      </p:sp>
      <p:sp>
        <p:nvSpPr>
          <p:cNvPr id="5" name="Footer Placeholder 4"/>
          <p:cNvSpPr>
            <a:spLocks noGrp="1"/>
          </p:cNvSpPr>
          <p:nvPr>
            <p:ph type="ftr" sz="quarter" idx="11"/>
          </p:nvPr>
        </p:nvSpPr>
        <p:spPr/>
        <p:txBody>
          <a:bodyPr/>
          <a:lstStyle/>
          <a:p>
            <a:r>
              <a:rPr lang="en-US"/>
              <a:t>Copyright: Gerd Martina Langeland, May Olaug Horverak &amp; Karianne Rosef</a:t>
            </a:r>
            <a:endParaRPr lang="nb-NO"/>
          </a:p>
        </p:txBody>
      </p:sp>
      <p:sp>
        <p:nvSpPr>
          <p:cNvPr id="7" name="TekstSylinder 6">
            <a:extLst>
              <a:ext uri="{FF2B5EF4-FFF2-40B4-BE49-F238E27FC236}">
                <a16:creationId xmlns:a16="http://schemas.microsoft.com/office/drawing/2014/main" id="{98D24EEA-07C4-584D-8498-F8B22CFDC6D7}"/>
              </a:ext>
            </a:extLst>
          </p:cNvPr>
          <p:cNvSpPr txBox="1"/>
          <p:nvPr userDrawn="1"/>
        </p:nvSpPr>
        <p:spPr>
          <a:xfrm>
            <a:off x="749808" y="1929384"/>
            <a:ext cx="184731" cy="369332"/>
          </a:xfrm>
          <a:prstGeom prst="rect">
            <a:avLst/>
          </a:prstGeom>
          <a:noFill/>
        </p:spPr>
        <p:txBody>
          <a:bodyPr wrap="none" rtlCol="0">
            <a:spAutoFit/>
          </a:bodyPr>
          <a:lstStyle/>
          <a:p>
            <a:endParaRPr lang="nb-NO" dirty="0"/>
          </a:p>
        </p:txBody>
      </p:sp>
      <p:sp>
        <p:nvSpPr>
          <p:cNvPr id="8" name="Date Placeholder 3">
            <a:extLst>
              <a:ext uri="{FF2B5EF4-FFF2-40B4-BE49-F238E27FC236}">
                <a16:creationId xmlns:a16="http://schemas.microsoft.com/office/drawing/2014/main" id="{6A3A34C8-A6C7-554A-88C7-0C0465048C96}"/>
              </a:ext>
            </a:extLst>
          </p:cNvPr>
          <p:cNvSpPr>
            <a:spLocks noGrp="1"/>
          </p:cNvSpPr>
          <p:nvPr>
            <p:ph type="dt" sz="half" idx="2"/>
          </p:nvPr>
        </p:nvSpPr>
        <p:spPr>
          <a:xfrm>
            <a:off x="9740101" y="6429148"/>
            <a:ext cx="1146283" cy="97538"/>
          </a:xfrm>
          <a:prstGeom prst="rect">
            <a:avLst/>
          </a:prstGeom>
        </p:spPr>
        <p:txBody>
          <a:bodyPr vert="horz" lIns="91440" tIns="45720" rIns="91440" bIns="45720" rtlCol="0" anchor="ctr"/>
          <a:lstStyle>
            <a:lvl1pPr algn="r">
              <a:defRPr sz="900">
                <a:solidFill>
                  <a:schemeClr val="tx1">
                    <a:tint val="75000"/>
                  </a:schemeClr>
                </a:solidFill>
                <a:latin typeface="Arial" panose="020B0604020202020204" pitchFamily="34" charset="0"/>
                <a:cs typeface="Arial" panose="020B0604020202020204" pitchFamily="34" charset="0"/>
              </a:defRPr>
            </a:lvl1pPr>
          </a:lstStyle>
          <a:p>
            <a:fld id="{B36C9AAF-47AF-4B51-9200-741DD9F8D3D2}" type="datetime1">
              <a:rPr lang="nb-NO" smtClean="0"/>
              <a:t>29.03.2021</a:t>
            </a:fld>
            <a:endParaRPr lang="nb-NO" dirty="0"/>
          </a:p>
        </p:txBody>
      </p:sp>
      <p:sp>
        <p:nvSpPr>
          <p:cNvPr id="9" name="Slide Number Placeholder 5">
            <a:extLst>
              <a:ext uri="{FF2B5EF4-FFF2-40B4-BE49-F238E27FC236}">
                <a16:creationId xmlns:a16="http://schemas.microsoft.com/office/drawing/2014/main" id="{6D3E647F-EE77-1E4E-9D9E-CAEC2AE06D11}"/>
              </a:ext>
            </a:extLst>
          </p:cNvPr>
          <p:cNvSpPr>
            <a:spLocks noGrp="1"/>
          </p:cNvSpPr>
          <p:nvPr>
            <p:ph type="sldNum" sz="quarter" idx="4"/>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379024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nb-NO"/>
              <a:t>Klikk for å redigere tittelstil</a:t>
            </a:r>
            <a:endParaRPr lang="en-US" dirty="0"/>
          </a:p>
        </p:txBody>
      </p:sp>
      <p:sp>
        <p:nvSpPr>
          <p:cNvPr id="3" name="Content Placeholder 2"/>
          <p:cNvSpPr>
            <a:spLocks noGrp="1"/>
          </p:cNvSpPr>
          <p:nvPr>
            <p:ph sz="half" idx="1"/>
          </p:nvPr>
        </p:nvSpPr>
        <p:spPr>
          <a:xfrm>
            <a:off x="1728781" y="2133600"/>
            <a:ext cx="4859909" cy="3777622"/>
          </a:xfrm>
        </p:spPr>
        <p:txBody>
          <a:bodyPr>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Content Placeholder 3"/>
          <p:cNvSpPr>
            <a:spLocks noGrp="1"/>
          </p:cNvSpPr>
          <p:nvPr>
            <p:ph sz="half" idx="2"/>
          </p:nvPr>
        </p:nvSpPr>
        <p:spPr>
          <a:xfrm>
            <a:off x="6841653" y="2142923"/>
            <a:ext cx="4859909" cy="3777622"/>
          </a:xfrm>
        </p:spPr>
        <p:txBody>
          <a:bodyPr>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Date Placeholder 4"/>
          <p:cNvSpPr>
            <a:spLocks noGrp="1"/>
          </p:cNvSpPr>
          <p:nvPr>
            <p:ph type="dt" sz="half" idx="10"/>
          </p:nvPr>
        </p:nvSpPr>
        <p:spPr/>
        <p:txBody>
          <a:bodyPr/>
          <a:lstStyle/>
          <a:p>
            <a:fld id="{26FA9961-87B2-4438-B2F5-8A62B549FA4B}" type="datetime1">
              <a:rPr lang="nb-NO" smtClean="0"/>
              <a:t>29.03.2021</a:t>
            </a:fld>
            <a:endParaRPr lang="nb-NO"/>
          </a:p>
        </p:txBody>
      </p:sp>
      <p:sp>
        <p:nvSpPr>
          <p:cNvPr id="6" name="Footer Placeholder 5"/>
          <p:cNvSpPr>
            <a:spLocks noGrp="1"/>
          </p:cNvSpPr>
          <p:nvPr>
            <p:ph type="ftr" sz="quarter" idx="11"/>
          </p:nvPr>
        </p:nvSpPr>
        <p:spPr/>
        <p:txBody>
          <a:bodyPr/>
          <a:lstStyle/>
          <a:p>
            <a:r>
              <a:rPr lang="en-US"/>
              <a:t>Copyright: Gerd Martina Langeland, May Olaug Horverak &amp; Karianne Rosef</a:t>
            </a:r>
            <a:endParaRPr lang="nb-NO"/>
          </a:p>
        </p:txBody>
      </p:sp>
      <p:sp>
        <p:nvSpPr>
          <p:cNvPr id="13" name="Slide Number Placeholder 5">
            <a:extLst>
              <a:ext uri="{FF2B5EF4-FFF2-40B4-BE49-F238E27FC236}">
                <a16:creationId xmlns:a16="http://schemas.microsoft.com/office/drawing/2014/main" id="{763B9168-7042-4146-BFFC-4580FA8617FE}"/>
              </a:ext>
            </a:extLst>
          </p:cNvPr>
          <p:cNvSpPr txBox="1">
            <a:spLocks/>
          </p:cNvSpPr>
          <p:nvPr userDrawn="1"/>
        </p:nvSpPr>
        <p:spPr bwMode="gray">
          <a:xfrm>
            <a:off x="426601" y="760773"/>
            <a:ext cx="511629" cy="365125"/>
          </a:xfrm>
          <a:prstGeom prst="rect">
            <a:avLst/>
          </a:prstGeom>
        </p:spPr>
        <p:txBody>
          <a:bodyPr vert="horz" lIns="91440" tIns="45720" rIns="91440" bIns="45720" rtlCol="0" anchor="ctr"/>
          <a:lstStyle>
            <a:defPPr>
              <a:defRPr lang="en-US"/>
            </a:defPPr>
            <a:lvl1pPr marL="0" algn="ctr" defTabSz="457200" rtl="0" eaLnBrk="1" latinLnBrk="0" hangingPunct="1">
              <a:defRPr sz="14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7AD1A7C-3E55-45E2-AE43-F8C6920D9156}" type="slidenum">
              <a:rPr lang="nb-NO" smtClean="0"/>
              <a:pPr/>
              <a:t>‹#›</a:t>
            </a:fld>
            <a:endParaRPr lang="nb-NO" dirty="0"/>
          </a:p>
        </p:txBody>
      </p:sp>
      <p:pic>
        <p:nvPicPr>
          <p:cNvPr id="10" name="Bilde 9">
            <a:extLst>
              <a:ext uri="{FF2B5EF4-FFF2-40B4-BE49-F238E27FC236}">
                <a16:creationId xmlns:a16="http://schemas.microsoft.com/office/drawing/2014/main" id="{CE1E90B3-E86A-D54C-A39B-12B433B4B45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088" y="732266"/>
            <a:ext cx="432000" cy="432000"/>
          </a:xfrm>
          <a:prstGeom prst="rect">
            <a:avLst/>
          </a:prstGeom>
        </p:spPr>
      </p:pic>
      <p:sp>
        <p:nvSpPr>
          <p:cNvPr id="11" name="Slide Number Placeholder 5">
            <a:extLst>
              <a:ext uri="{FF2B5EF4-FFF2-40B4-BE49-F238E27FC236}">
                <a16:creationId xmlns:a16="http://schemas.microsoft.com/office/drawing/2014/main" id="{3361BFDE-F854-6444-B587-3DA3F7CAC34A}"/>
              </a:ext>
            </a:extLst>
          </p:cNvPr>
          <p:cNvSpPr>
            <a:spLocks noGrp="1"/>
          </p:cNvSpPr>
          <p:nvPr>
            <p:ph type="sldNum" sz="quarter" idx="4"/>
          </p:nvPr>
        </p:nvSpPr>
        <p:spPr bwMode="gray">
          <a:xfrm>
            <a:off x="10951106"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34245279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nb-NO"/>
              <a:t>Klikk for å redigere tittelstil</a:t>
            </a:r>
            <a:endParaRPr lang="en-US" dirty="0"/>
          </a:p>
        </p:txBody>
      </p:sp>
      <p:sp>
        <p:nvSpPr>
          <p:cNvPr id="3" name="Text Placeholder 2"/>
          <p:cNvSpPr>
            <a:spLocks noGrp="1"/>
          </p:cNvSpPr>
          <p:nvPr>
            <p:ph type="body" idx="1"/>
          </p:nvPr>
        </p:nvSpPr>
        <p:spPr>
          <a:xfrm>
            <a:off x="1728781" y="1972703"/>
            <a:ext cx="485069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4" name="Content Placeholder 3"/>
          <p:cNvSpPr>
            <a:spLocks noGrp="1"/>
          </p:cNvSpPr>
          <p:nvPr>
            <p:ph sz="half" idx="2"/>
          </p:nvPr>
        </p:nvSpPr>
        <p:spPr>
          <a:xfrm>
            <a:off x="1728783" y="2588689"/>
            <a:ext cx="4850693" cy="3354060"/>
          </a:xfrm>
        </p:spPr>
        <p:txBody>
          <a:bodyPr>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Text Placeholder 4"/>
          <p:cNvSpPr>
            <a:spLocks noGrp="1"/>
          </p:cNvSpPr>
          <p:nvPr>
            <p:ph type="body" sz="quarter" idx="3"/>
          </p:nvPr>
        </p:nvSpPr>
        <p:spPr>
          <a:xfrm>
            <a:off x="6850869" y="1969475"/>
            <a:ext cx="485069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6" name="Content Placeholder 5"/>
          <p:cNvSpPr>
            <a:spLocks noGrp="1"/>
          </p:cNvSpPr>
          <p:nvPr>
            <p:ph sz="quarter" idx="4"/>
          </p:nvPr>
        </p:nvSpPr>
        <p:spPr>
          <a:xfrm>
            <a:off x="6850869" y="2588689"/>
            <a:ext cx="4850693" cy="3354060"/>
          </a:xfrm>
        </p:spPr>
        <p:txBody>
          <a:bodyPr>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7" name="Date Placeholder 6"/>
          <p:cNvSpPr>
            <a:spLocks noGrp="1"/>
          </p:cNvSpPr>
          <p:nvPr>
            <p:ph type="dt" sz="half" idx="10"/>
          </p:nvPr>
        </p:nvSpPr>
        <p:spPr/>
        <p:txBody>
          <a:bodyPr/>
          <a:lstStyle/>
          <a:p>
            <a:fld id="{5C47BB9F-CDE2-4363-8DD7-48BEB6A59D33}" type="datetime1">
              <a:rPr lang="nb-NO" smtClean="0"/>
              <a:t>29.03.2021</a:t>
            </a:fld>
            <a:endParaRPr lang="nb-NO"/>
          </a:p>
        </p:txBody>
      </p:sp>
      <p:sp>
        <p:nvSpPr>
          <p:cNvPr id="8" name="Footer Placeholder 7"/>
          <p:cNvSpPr>
            <a:spLocks noGrp="1"/>
          </p:cNvSpPr>
          <p:nvPr>
            <p:ph type="ftr" sz="quarter" idx="11"/>
          </p:nvPr>
        </p:nvSpPr>
        <p:spPr/>
        <p:txBody>
          <a:bodyPr/>
          <a:lstStyle/>
          <a:p>
            <a:r>
              <a:rPr lang="en-US"/>
              <a:t>Copyright: Gerd Martina Langeland, May Olaug Horverak &amp; Karianne Rosef</a:t>
            </a:r>
            <a:endParaRPr lang="nb-NO"/>
          </a:p>
        </p:txBody>
      </p:sp>
      <p:pic>
        <p:nvPicPr>
          <p:cNvPr id="12" name="Bilde 11">
            <a:extLst>
              <a:ext uri="{FF2B5EF4-FFF2-40B4-BE49-F238E27FC236}">
                <a16:creationId xmlns:a16="http://schemas.microsoft.com/office/drawing/2014/main" id="{E5FA9D3A-A4E6-104A-90C8-FD9F9E3CB53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088" y="732266"/>
            <a:ext cx="432000" cy="432000"/>
          </a:xfrm>
          <a:prstGeom prst="rect">
            <a:avLst/>
          </a:prstGeom>
        </p:spPr>
      </p:pic>
      <p:sp>
        <p:nvSpPr>
          <p:cNvPr id="13" name="Slide Number Placeholder 5">
            <a:extLst>
              <a:ext uri="{FF2B5EF4-FFF2-40B4-BE49-F238E27FC236}">
                <a16:creationId xmlns:a16="http://schemas.microsoft.com/office/drawing/2014/main" id="{6B36B42F-92B5-604E-8644-4695858467DA}"/>
              </a:ext>
            </a:extLst>
          </p:cNvPr>
          <p:cNvSpPr>
            <a:spLocks noGrp="1"/>
          </p:cNvSpPr>
          <p:nvPr>
            <p:ph type="sldNum" sz="quarter" idx="12"/>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14192524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 name="Bilde 39">
            <a:extLst>
              <a:ext uri="{FF2B5EF4-FFF2-40B4-BE49-F238E27FC236}">
                <a16:creationId xmlns:a16="http://schemas.microsoft.com/office/drawing/2014/main" id="{226C4DCF-C406-AF44-BACA-07EA83770D8D}"/>
              </a:ext>
            </a:extLst>
          </p:cNvPr>
          <p:cNvPicPr>
            <a:picLocks noChangeAspect="1"/>
          </p:cNvPicPr>
          <p:nvPr userDrawn="1"/>
        </p:nvPicPr>
        <p:blipFill rotWithShape="1">
          <a:blip r:embed="rId21">
            <a:extLst>
              <a:ext uri="{28A0092B-C50C-407E-A947-70E740481C1C}">
                <a14:useLocalDpi xmlns:a14="http://schemas.microsoft.com/office/drawing/2010/main" val="0"/>
              </a:ext>
            </a:extLst>
          </a:blip>
          <a:srcRect l="12775" t="69705" r="74559"/>
          <a:stretch/>
        </p:blipFill>
        <p:spPr>
          <a:xfrm>
            <a:off x="0" y="4493405"/>
            <a:ext cx="1399032" cy="2364595"/>
          </a:xfrm>
          <a:prstGeom prst="rect">
            <a:avLst/>
          </a:prstGeom>
        </p:spPr>
      </p:pic>
      <p:sp>
        <p:nvSpPr>
          <p:cNvPr id="2" name="Title Placeholder 1"/>
          <p:cNvSpPr>
            <a:spLocks noGrp="1"/>
          </p:cNvSpPr>
          <p:nvPr>
            <p:ph type="title"/>
          </p:nvPr>
        </p:nvSpPr>
        <p:spPr>
          <a:xfrm>
            <a:off x="1732495" y="624110"/>
            <a:ext cx="9969067" cy="1280890"/>
          </a:xfrm>
          <a:prstGeom prst="rect">
            <a:avLst/>
          </a:prstGeom>
        </p:spPr>
        <p:txBody>
          <a:bodyPr vert="horz" lIns="91440" tIns="45720" rIns="91440" bIns="45720" rtlCol="0" anchor="t">
            <a:normAutofit/>
          </a:bodyPr>
          <a:lstStyle/>
          <a:p>
            <a:r>
              <a:rPr lang="nb-NO"/>
              <a:t>Klikk for å redigere tittelstil</a:t>
            </a:r>
            <a:endParaRPr lang="en-US" dirty="0"/>
          </a:p>
        </p:txBody>
      </p:sp>
      <p:sp>
        <p:nvSpPr>
          <p:cNvPr id="3" name="Text Placeholder 2"/>
          <p:cNvSpPr>
            <a:spLocks noGrp="1"/>
          </p:cNvSpPr>
          <p:nvPr>
            <p:ph type="body" idx="1"/>
          </p:nvPr>
        </p:nvSpPr>
        <p:spPr>
          <a:xfrm>
            <a:off x="1728782" y="2133600"/>
            <a:ext cx="9973221" cy="3886200"/>
          </a:xfrm>
          <a:prstGeom prst="rect">
            <a:avLst/>
          </a:prstGeom>
        </p:spPr>
        <p:txBody>
          <a:bodyPr vert="horz" lIns="91440" tIns="45720" rIns="91440" bIns="45720" rtlCol="0">
            <a:normAutofit/>
          </a:bodyPr>
          <a:lstStyle/>
          <a:p>
            <a:pPr lvl="0"/>
            <a:r>
              <a:rPr lang="nb-NO" dirty="0"/>
              <a:t>Rediger tekststiler i malen</a:t>
            </a:r>
          </a:p>
          <a:p>
            <a:pPr lvl="1"/>
            <a:r>
              <a:rPr lang="nb-NO" dirty="0"/>
              <a:t>Andre nivå</a:t>
            </a:r>
          </a:p>
          <a:p>
            <a:pPr lvl="2"/>
            <a:r>
              <a:rPr lang="nb-NO" dirty="0"/>
              <a:t>Tredje nivå</a:t>
            </a:r>
          </a:p>
          <a:p>
            <a:pPr lvl="3"/>
            <a:r>
              <a:rPr lang="nb-NO" dirty="0"/>
              <a:t>Fjerde nivå</a:t>
            </a:r>
          </a:p>
          <a:p>
            <a:pPr lvl="4"/>
            <a:r>
              <a:rPr lang="nb-NO" dirty="0"/>
              <a:t>Femte nivå</a:t>
            </a:r>
            <a:endParaRPr lang="en-US" dirty="0"/>
          </a:p>
        </p:txBody>
      </p:sp>
      <p:sp>
        <p:nvSpPr>
          <p:cNvPr id="4" name="Date Placeholder 3"/>
          <p:cNvSpPr>
            <a:spLocks noGrp="1"/>
          </p:cNvSpPr>
          <p:nvPr>
            <p:ph type="dt" sz="half" idx="2"/>
          </p:nvPr>
        </p:nvSpPr>
        <p:spPr>
          <a:xfrm>
            <a:off x="9735192" y="6429148"/>
            <a:ext cx="1146283" cy="97538"/>
          </a:xfrm>
          <a:prstGeom prst="rect">
            <a:avLst/>
          </a:prstGeom>
        </p:spPr>
        <p:txBody>
          <a:bodyPr vert="horz" lIns="91440" tIns="45720" rIns="91440" bIns="45720" rtlCol="0" anchor="ctr"/>
          <a:lstStyle>
            <a:lvl1pPr algn="r">
              <a:defRPr sz="900">
                <a:solidFill>
                  <a:schemeClr val="tx1">
                    <a:tint val="75000"/>
                  </a:schemeClr>
                </a:solidFill>
                <a:latin typeface="Arial" panose="020B0604020202020204" pitchFamily="34" charset="0"/>
                <a:cs typeface="Arial" panose="020B0604020202020204" pitchFamily="34" charset="0"/>
              </a:defRPr>
            </a:lvl1pPr>
          </a:lstStyle>
          <a:p>
            <a:fld id="{821AEC71-C852-4941-984C-6F2C8E62C2D0}" type="datetime1">
              <a:rPr lang="nb-NO" smtClean="0"/>
              <a:t>29.03.2021</a:t>
            </a:fld>
            <a:endParaRPr lang="nb-NO" dirty="0"/>
          </a:p>
        </p:txBody>
      </p:sp>
      <p:sp>
        <p:nvSpPr>
          <p:cNvPr id="5" name="Footer Placeholder 4"/>
          <p:cNvSpPr>
            <a:spLocks noGrp="1"/>
          </p:cNvSpPr>
          <p:nvPr>
            <p:ph type="ftr" sz="quarter" idx="3"/>
          </p:nvPr>
        </p:nvSpPr>
        <p:spPr>
          <a:xfrm>
            <a:off x="1728782" y="6429148"/>
            <a:ext cx="5368245" cy="96150"/>
          </a:xfrm>
          <a:prstGeom prst="rect">
            <a:avLst/>
          </a:prstGeom>
        </p:spPr>
        <p:txBody>
          <a:bodyPr vert="horz" lIns="91440" tIns="45720" rIns="91440" bIns="45720" rtlCol="0" anchor="ctr"/>
          <a:lstStyle>
            <a:lvl1pPr algn="l">
              <a:defRPr sz="900">
                <a:solidFill>
                  <a:schemeClr val="tx1">
                    <a:tint val="75000"/>
                  </a:schemeClr>
                </a:solidFill>
                <a:latin typeface="Arial" panose="020B0604020202020204" pitchFamily="34" charset="0"/>
                <a:cs typeface="Arial" panose="020B0604020202020204" pitchFamily="34" charset="0"/>
              </a:defRPr>
            </a:lvl1pPr>
          </a:lstStyle>
          <a:p>
            <a:r>
              <a:rPr lang="en-US"/>
              <a:t>Copyright: Gerd Martina Langeland, May Olaug Horverak &amp; Karianne Rosef</a:t>
            </a:r>
            <a:endParaRPr lang="nb-NO" dirty="0"/>
          </a:p>
        </p:txBody>
      </p:sp>
      <p:sp>
        <p:nvSpPr>
          <p:cNvPr id="6" name="Slide Number Placeholder 5"/>
          <p:cNvSpPr>
            <a:spLocks noGrp="1"/>
          </p:cNvSpPr>
          <p:nvPr>
            <p:ph type="sldNum" sz="quarter" idx="4"/>
          </p:nvPr>
        </p:nvSpPr>
        <p:spPr bwMode="gray">
          <a:xfrm>
            <a:off x="10946198"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pic>
        <p:nvPicPr>
          <p:cNvPr id="42" name="Bilde 41">
            <a:extLst>
              <a:ext uri="{FF2B5EF4-FFF2-40B4-BE49-F238E27FC236}">
                <a16:creationId xmlns:a16="http://schemas.microsoft.com/office/drawing/2014/main" id="{A6056297-F1A7-2F4E-8417-0EA0AEFF88B7}"/>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26601" y="6224407"/>
            <a:ext cx="1027295" cy="296103"/>
          </a:xfrm>
          <a:prstGeom prst="rect">
            <a:avLst/>
          </a:prstGeom>
        </p:spPr>
      </p:pic>
      <p:cxnSp>
        <p:nvCxnSpPr>
          <p:cNvPr id="10" name="Rett linje 9">
            <a:extLst>
              <a:ext uri="{FF2B5EF4-FFF2-40B4-BE49-F238E27FC236}">
                <a16:creationId xmlns:a16="http://schemas.microsoft.com/office/drawing/2014/main" id="{40A33B28-622C-2E45-A3EA-42E18F67591D}"/>
              </a:ext>
            </a:extLst>
          </p:cNvPr>
          <p:cNvCxnSpPr>
            <a:cxnSpLocks/>
          </p:cNvCxnSpPr>
          <p:nvPr userDrawn="1"/>
        </p:nvCxnSpPr>
        <p:spPr>
          <a:xfrm>
            <a:off x="10946198" y="6619343"/>
            <a:ext cx="377241" cy="0"/>
          </a:xfrm>
          <a:prstGeom prst="line">
            <a:avLst/>
          </a:prstGeom>
          <a:ln w="38100" cap="flat">
            <a:solidFill>
              <a:srgbClr val="76CBED"/>
            </a:solidFill>
          </a:ln>
        </p:spPr>
        <p:style>
          <a:lnRef idx="1">
            <a:schemeClr val="accent1"/>
          </a:lnRef>
          <a:fillRef idx="0">
            <a:schemeClr val="accent1"/>
          </a:fillRef>
          <a:effectRef idx="0">
            <a:schemeClr val="accent1"/>
          </a:effectRef>
          <a:fontRef idx="minor">
            <a:schemeClr val="tx1"/>
          </a:fontRef>
        </p:style>
      </p:cxnSp>
      <p:pic>
        <p:nvPicPr>
          <p:cNvPr id="33" name="Bilde 32">
            <a:extLst>
              <a:ext uri="{FF2B5EF4-FFF2-40B4-BE49-F238E27FC236}">
                <a16:creationId xmlns:a16="http://schemas.microsoft.com/office/drawing/2014/main" id="{3C4F685A-5446-CD45-8904-43D3DD812E33}"/>
              </a:ext>
            </a:extLst>
          </p:cNvPr>
          <p:cNvPicPr>
            <a:picLocks noChangeAspect="1"/>
          </p:cNvPicPr>
          <p:nvPr userDrawn="1"/>
        </p:nvPicPr>
        <p:blipFill>
          <a:blip r:embed="rId23" cstate="print">
            <a:extLst>
              <a:ext uri="{28A0092B-C50C-407E-A947-70E740481C1C}">
                <a14:useLocalDpi xmlns:a14="http://schemas.microsoft.com/office/drawing/2010/main" val="0"/>
              </a:ext>
            </a:extLst>
          </a:blip>
          <a:srcRect/>
          <a:stretch/>
        </p:blipFill>
        <p:spPr>
          <a:xfrm>
            <a:off x="11388162" y="6294578"/>
            <a:ext cx="377237" cy="345505"/>
          </a:xfrm>
          <a:prstGeom prst="rect">
            <a:avLst/>
          </a:prstGeom>
        </p:spPr>
      </p:pic>
    </p:spTree>
    <p:extLst>
      <p:ext uri="{BB962C8B-B14F-4D97-AF65-F5344CB8AC3E}">
        <p14:creationId xmlns:p14="http://schemas.microsoft.com/office/powerpoint/2010/main" val="558956053"/>
      </p:ext>
    </p:extLst>
  </p:cSld>
  <p:clrMap bg1="lt1" tx1="dk1" bg2="lt2" tx2="dk2" accent1="accent1" accent2="accent2" accent3="accent3" accent4="accent4" accent5="accent5" accent6="accent6" hlink="hlink" folHlink="folHlink"/>
  <p:sldLayoutIdLst>
    <p:sldLayoutId id="2147483661" r:id="rId1"/>
    <p:sldLayoutId id="2147483678" r:id="rId2"/>
    <p:sldLayoutId id="2147483680" r:id="rId3"/>
    <p:sldLayoutId id="2147483679" r:id="rId4"/>
    <p:sldLayoutId id="2147483681" r:id="rId5"/>
    <p:sldLayoutId id="2147483662" r:id="rId6"/>
    <p:sldLayoutId id="2147483663" r:id="rId7"/>
    <p:sldLayoutId id="2147483664" r:id="rId8"/>
    <p:sldLayoutId id="2147483665" r:id="rId9"/>
    <p:sldLayoutId id="2147483666" r:id="rId10"/>
    <p:sldLayoutId id="2147483667" r:id="rId11"/>
    <p:sldLayoutId id="2147483668" r:id="rId12"/>
    <p:sldLayoutId id="2147483669" r:id="rId13"/>
    <p:sldLayoutId id="2147483670" r:id="rId14"/>
    <p:sldLayoutId id="2147483673" r:id="rId15"/>
    <p:sldLayoutId id="2147483672" r:id="rId16"/>
    <p:sldLayoutId id="2147483674" r:id="rId17"/>
    <p:sldLayoutId id="2147483675" r:id="rId18"/>
    <p:sldLayoutId id="2147483676" r:id="rId19"/>
  </p:sldLayoutIdLst>
  <p:hf hdr="0" dt="0"/>
  <p:txStyles>
    <p:titleStyle>
      <a:lvl1pPr algn="l" defTabSz="457200" rtl="0" eaLnBrk="1" latinLnBrk="0" hangingPunct="1">
        <a:spcBef>
          <a:spcPct val="0"/>
        </a:spcBef>
        <a:buNone/>
        <a:defRPr sz="3600" b="1" kern="1200" spc="-100" baseline="0">
          <a:solidFill>
            <a:srgbClr val="262626"/>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rgbClr val="223971"/>
        </a:buClr>
        <a:buSzPct val="90000"/>
        <a:buFont typeface=".Lucida Grande UI Regular"/>
        <a:buChar char="►"/>
        <a:defRPr sz="1800" kern="1200">
          <a:solidFill>
            <a:srgbClr val="424242"/>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ts val="1000"/>
        </a:spcBef>
        <a:spcAft>
          <a:spcPts val="0"/>
        </a:spcAft>
        <a:buClr>
          <a:srgbClr val="223971"/>
        </a:buClr>
        <a:buSzPct val="90000"/>
        <a:buFont typeface=".Lucida Grande UI Regular"/>
        <a:buChar char="►"/>
        <a:defRPr sz="1600" kern="1200">
          <a:solidFill>
            <a:srgbClr val="424242"/>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ts val="1000"/>
        </a:spcBef>
        <a:spcAft>
          <a:spcPts val="0"/>
        </a:spcAft>
        <a:buClr>
          <a:srgbClr val="223971"/>
        </a:buClr>
        <a:buSzPct val="90000"/>
        <a:buFont typeface=".Lucida Grande UI Regular"/>
        <a:buChar char="►"/>
        <a:defRPr sz="1400" kern="1200">
          <a:solidFill>
            <a:srgbClr val="424242"/>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ts val="1000"/>
        </a:spcBef>
        <a:spcAft>
          <a:spcPts val="0"/>
        </a:spcAft>
        <a:buClr>
          <a:srgbClr val="223971"/>
        </a:buClr>
        <a:buSzPct val="90000"/>
        <a:buFont typeface=".Lucida Grande UI Regular"/>
        <a:buChar char="►"/>
        <a:defRPr sz="1200" kern="1200">
          <a:solidFill>
            <a:srgbClr val="424242"/>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ts val="1000"/>
        </a:spcBef>
        <a:spcAft>
          <a:spcPts val="0"/>
        </a:spcAft>
        <a:buClr>
          <a:srgbClr val="223971"/>
        </a:buClr>
        <a:buSzPct val="90000"/>
        <a:buFont typeface=".Lucida Grande UI Regular"/>
        <a:buChar char="►"/>
        <a:defRPr sz="1200" kern="1200">
          <a:solidFill>
            <a:srgbClr val="424242"/>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8.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8.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8.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8.png"/><Relationship Id="rId5" Type="http://schemas.openxmlformats.org/officeDocument/2006/relationships/image" Target="../media/image16.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8.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8.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8.png"/><Relationship Id="rId5" Type="http://schemas.openxmlformats.org/officeDocument/2006/relationships/image" Target="../media/image17.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8.png"/><Relationship Id="rId5" Type="http://schemas.openxmlformats.org/officeDocument/2006/relationships/hyperlink" Target="https://samm.uia.no/" TargetMode="External"/><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8.png"/><Relationship Id="rId5" Type="http://schemas.openxmlformats.org/officeDocument/2006/relationships/image" Target="../media/image1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8.png"/><Relationship Id="rId5" Type="http://schemas.openxmlformats.org/officeDocument/2006/relationships/image" Target="../media/image1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8.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8.png"/><Relationship Id="rId5" Type="http://schemas.openxmlformats.org/officeDocument/2006/relationships/image" Target="../media/image1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8.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8.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D7D2DE1-C3B1-1E4F-921E-D3E975C19BB7}"/>
              </a:ext>
            </a:extLst>
          </p:cNvPr>
          <p:cNvSpPr>
            <a:spLocks noGrp="1"/>
          </p:cNvSpPr>
          <p:nvPr>
            <p:ph type="ctrTitle"/>
          </p:nvPr>
        </p:nvSpPr>
        <p:spPr/>
        <p:txBody>
          <a:bodyPr>
            <a:normAutofit fontScale="90000"/>
          </a:bodyPr>
          <a:lstStyle/>
          <a:p>
            <a:r>
              <a:rPr lang="nb-NO" sz="4800" dirty="0"/>
              <a:t>DELTAKEREN I SENTRUIM</a:t>
            </a:r>
            <a:br>
              <a:rPr lang="nb-NO" sz="4800" dirty="0"/>
            </a:br>
            <a:br>
              <a:rPr lang="nb-NO" sz="4800" dirty="0"/>
            </a:br>
            <a:r>
              <a:rPr lang="nb-NO" sz="4800" dirty="0"/>
              <a:t>Systematisk Arbeid med </a:t>
            </a:r>
            <a:br>
              <a:rPr lang="nb-NO" sz="4800" dirty="0"/>
            </a:br>
            <a:r>
              <a:rPr lang="nb-NO" sz="4800" dirty="0"/>
              <a:t>Mestring og Motivasjon </a:t>
            </a:r>
            <a:br>
              <a:rPr lang="nb-NO" sz="4800" dirty="0"/>
            </a:br>
            <a:r>
              <a:rPr lang="nb-NO" sz="4800" dirty="0"/>
              <a:t>i voksenopplæring</a:t>
            </a:r>
          </a:p>
        </p:txBody>
      </p:sp>
      <p:pic>
        <p:nvPicPr>
          <p:cNvPr id="3" name="Innspilt ly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24478712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98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Trinn 3:</a:t>
            </a:r>
          </a:p>
        </p:txBody>
      </p:sp>
      <p:sp>
        <p:nvSpPr>
          <p:cNvPr id="3" name="Plassholder for innhold 2"/>
          <p:cNvSpPr>
            <a:spLocks noGrp="1"/>
          </p:cNvSpPr>
          <p:nvPr>
            <p:ph idx="1"/>
          </p:nvPr>
        </p:nvSpPr>
        <p:spPr>
          <a:xfrm>
            <a:off x="1728782" y="1690688"/>
            <a:ext cx="9973222" cy="3777622"/>
          </a:xfrm>
        </p:spPr>
        <p:txBody>
          <a:bodyPr>
            <a:normAutofit/>
          </a:bodyPr>
          <a:lstStyle/>
          <a:p>
            <a:pPr marL="0" indent="0">
              <a:buNone/>
            </a:pPr>
            <a:r>
              <a:rPr lang="nb-NO" sz="5400" b="1" dirty="0"/>
              <a:t>Er det noe som </a:t>
            </a:r>
          </a:p>
          <a:p>
            <a:pPr marL="0" indent="0">
              <a:buNone/>
            </a:pPr>
            <a:r>
              <a:rPr lang="nb-NO" sz="5400" b="1" dirty="0">
                <a:solidFill>
                  <a:srgbClr val="FF0000"/>
                </a:solidFill>
              </a:rPr>
              <a:t>hindrer deg i å ha det godt </a:t>
            </a:r>
          </a:p>
          <a:p>
            <a:pPr marL="0" indent="0">
              <a:buNone/>
            </a:pPr>
            <a:r>
              <a:rPr lang="nb-NO" sz="5400" b="1" dirty="0"/>
              <a:t>og å gjøre det som er viktig</a:t>
            </a:r>
          </a:p>
          <a:p>
            <a:pPr marL="0" indent="0">
              <a:buNone/>
            </a:pPr>
            <a:r>
              <a:rPr lang="nb-NO" sz="5400" b="1" dirty="0"/>
              <a:t>for deg?</a:t>
            </a:r>
          </a:p>
        </p:txBody>
      </p:sp>
      <p:sp>
        <p:nvSpPr>
          <p:cNvPr id="4" name="Plassholder for bunntekst 3"/>
          <p:cNvSpPr>
            <a:spLocks noGrp="1"/>
          </p:cNvSpPr>
          <p:nvPr>
            <p:ph type="ftr" sz="quarter" idx="11"/>
          </p:nvPr>
        </p:nvSpPr>
        <p:spPr/>
        <p:txBody>
          <a:bodyPr/>
          <a:lstStyle/>
          <a:p>
            <a:r>
              <a:rPr lang="nb-NO"/>
              <a:t>Copyright: Gerd Martina Langeland, May Olaug Horverak &amp; Karianne Rosef</a:t>
            </a:r>
          </a:p>
        </p:txBody>
      </p:sp>
      <p:sp>
        <p:nvSpPr>
          <p:cNvPr id="5" name="Plassholder for lysbildenummer 4"/>
          <p:cNvSpPr>
            <a:spLocks noGrp="1"/>
          </p:cNvSpPr>
          <p:nvPr>
            <p:ph type="sldNum" sz="quarter" idx="4"/>
          </p:nvPr>
        </p:nvSpPr>
        <p:spPr/>
        <p:txBody>
          <a:bodyPr/>
          <a:lstStyle/>
          <a:p>
            <a:fld id="{67AD1A7C-3E55-45E2-AE43-F8C6920D9156}" type="slidenum">
              <a:rPr lang="nb-NO" smtClean="0"/>
              <a:pPr/>
              <a:t>10</a:t>
            </a:fld>
            <a:endParaRPr lang="nb-NO" dirty="0"/>
          </a:p>
        </p:txBody>
      </p:sp>
      <p:pic>
        <p:nvPicPr>
          <p:cNvPr id="6" name="Innspilt ly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40032055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949"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NESTE GANG:</a:t>
            </a:r>
          </a:p>
        </p:txBody>
      </p:sp>
      <p:sp>
        <p:nvSpPr>
          <p:cNvPr id="3" name="Plassholder for innhold 2"/>
          <p:cNvSpPr>
            <a:spLocks noGrp="1"/>
          </p:cNvSpPr>
          <p:nvPr>
            <p:ph idx="1"/>
          </p:nvPr>
        </p:nvSpPr>
        <p:spPr/>
        <p:txBody>
          <a:bodyPr>
            <a:normAutofit lnSpcReduction="10000"/>
          </a:bodyPr>
          <a:lstStyle/>
          <a:p>
            <a:r>
              <a:rPr lang="nb-NO" sz="3600" b="1" dirty="0"/>
              <a:t>HVA ER </a:t>
            </a:r>
            <a:r>
              <a:rPr lang="nb-NO" sz="3600" b="1" dirty="0">
                <a:solidFill>
                  <a:srgbClr val="FF0000"/>
                </a:solidFill>
              </a:rPr>
              <a:t>VIKTIG</a:t>
            </a:r>
            <a:r>
              <a:rPr lang="nb-NO" sz="3600" b="1" dirty="0"/>
              <a:t> FOR OSS?</a:t>
            </a:r>
          </a:p>
          <a:p>
            <a:pPr marL="0" indent="0">
              <a:buNone/>
            </a:pPr>
            <a:endParaRPr lang="nb-NO" sz="3600" b="1" dirty="0"/>
          </a:p>
          <a:p>
            <a:r>
              <a:rPr lang="nb-NO" sz="3600" b="1" dirty="0"/>
              <a:t>HVA ER VI </a:t>
            </a:r>
            <a:r>
              <a:rPr lang="nb-NO" sz="3600" b="1" dirty="0">
                <a:solidFill>
                  <a:srgbClr val="0070C0"/>
                </a:solidFill>
              </a:rPr>
              <a:t>GODE PÅ</a:t>
            </a:r>
            <a:r>
              <a:rPr lang="nb-NO" sz="3600" b="1" dirty="0"/>
              <a:t>?</a:t>
            </a:r>
          </a:p>
          <a:p>
            <a:pPr marL="0" indent="0">
              <a:buNone/>
            </a:pPr>
            <a:endParaRPr lang="nb-NO" sz="3600" b="1" dirty="0"/>
          </a:p>
          <a:p>
            <a:r>
              <a:rPr lang="nb-NO" sz="3600" b="1" dirty="0"/>
              <a:t>HVA KAN VI GJØRE HVIS </a:t>
            </a:r>
          </a:p>
          <a:p>
            <a:pPr marL="0" indent="0">
              <a:buNone/>
            </a:pPr>
            <a:r>
              <a:rPr lang="nb-NO" sz="3600" b="1" dirty="0"/>
              <a:t>   NOE ER </a:t>
            </a:r>
            <a:r>
              <a:rPr lang="nb-NO" sz="3600" b="1" dirty="0">
                <a:solidFill>
                  <a:srgbClr val="00B050"/>
                </a:solidFill>
              </a:rPr>
              <a:t>VANSKELIG</a:t>
            </a:r>
            <a:r>
              <a:rPr lang="nb-NO" sz="3600" b="1" dirty="0"/>
              <a:t>?</a:t>
            </a:r>
          </a:p>
          <a:p>
            <a:endParaRPr lang="nb-NO" sz="3600" b="1" dirty="0"/>
          </a:p>
          <a:p>
            <a:pPr marL="0" indent="0">
              <a:buNone/>
            </a:pPr>
            <a:endParaRPr lang="nb-NO" sz="3600" b="1" dirty="0"/>
          </a:p>
          <a:p>
            <a:pPr marL="0" indent="0">
              <a:buNone/>
            </a:pPr>
            <a:endParaRPr lang="nb-NO" dirty="0"/>
          </a:p>
          <a:p>
            <a:pPr marL="0" indent="0">
              <a:buNone/>
            </a:pPr>
            <a:endParaRPr lang="nb-NO" dirty="0"/>
          </a:p>
        </p:txBody>
      </p:sp>
      <p:sp>
        <p:nvSpPr>
          <p:cNvPr id="4" name="Plassholder for bunntekst 3">
            <a:extLst>
              <a:ext uri="{FF2B5EF4-FFF2-40B4-BE49-F238E27FC236}">
                <a16:creationId xmlns:a16="http://schemas.microsoft.com/office/drawing/2014/main" id="{8289409A-ED0A-4A45-B804-948AC50EA7FC}"/>
              </a:ext>
            </a:extLst>
          </p:cNvPr>
          <p:cNvSpPr>
            <a:spLocks noGrp="1"/>
          </p:cNvSpPr>
          <p:nvPr>
            <p:ph type="ftr" sz="quarter" idx="11"/>
          </p:nvPr>
        </p:nvSpPr>
        <p:spPr/>
        <p:txBody>
          <a:bodyPr/>
          <a:lstStyle/>
          <a:p>
            <a:r>
              <a:rPr lang="nb-NO"/>
              <a:t>Copyright: Gerd Martina Langeland, May Olaug Horverak &amp; Karianne Rosef</a:t>
            </a:r>
          </a:p>
        </p:txBody>
      </p:sp>
      <p:sp>
        <p:nvSpPr>
          <p:cNvPr id="6" name="Plassholder for lysbildenummer 5">
            <a:extLst>
              <a:ext uri="{FF2B5EF4-FFF2-40B4-BE49-F238E27FC236}">
                <a16:creationId xmlns:a16="http://schemas.microsoft.com/office/drawing/2014/main" id="{A062A836-43FA-E849-A116-346BB5534301}"/>
              </a:ext>
            </a:extLst>
          </p:cNvPr>
          <p:cNvSpPr>
            <a:spLocks noGrp="1"/>
          </p:cNvSpPr>
          <p:nvPr>
            <p:ph type="sldNum" sz="quarter" idx="4"/>
          </p:nvPr>
        </p:nvSpPr>
        <p:spPr/>
        <p:txBody>
          <a:bodyPr/>
          <a:lstStyle/>
          <a:p>
            <a:fld id="{67AD1A7C-3E55-45E2-AE43-F8C6920D9156}" type="slidenum">
              <a:rPr lang="nb-NO" smtClean="0"/>
              <a:pPr/>
              <a:t>11</a:t>
            </a:fld>
            <a:endParaRPr lang="nb-NO"/>
          </a:p>
        </p:txBody>
      </p:sp>
      <p:pic>
        <p:nvPicPr>
          <p:cNvPr id="5" name="Innspilt ly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9195202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677"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a:xfrm>
            <a:off x="1728783" y="2297609"/>
            <a:ext cx="4284392" cy="2262781"/>
          </a:xfrm>
        </p:spPr>
        <p:txBody>
          <a:bodyPr>
            <a:noAutofit/>
          </a:bodyPr>
          <a:lstStyle/>
          <a:p>
            <a:r>
              <a:rPr lang="nb-NO" sz="4800" dirty="0"/>
              <a:t>Motivasjon og livsmestring </a:t>
            </a:r>
            <a:r>
              <a:rPr lang="nb-NO" sz="4800" b="0" dirty="0"/>
              <a:t>økt 2</a:t>
            </a:r>
          </a:p>
        </p:txBody>
      </p:sp>
      <p:sp>
        <p:nvSpPr>
          <p:cNvPr id="3" name="Undertittel 2"/>
          <p:cNvSpPr>
            <a:spLocks noGrp="1"/>
          </p:cNvSpPr>
          <p:nvPr>
            <p:ph type="subTitle" idx="1"/>
          </p:nvPr>
        </p:nvSpPr>
        <p:spPr>
          <a:xfrm>
            <a:off x="1728783" y="4777379"/>
            <a:ext cx="3802773" cy="1126283"/>
          </a:xfrm>
        </p:spPr>
        <p:txBody>
          <a:bodyPr>
            <a:normAutofit/>
          </a:bodyPr>
          <a:lstStyle/>
          <a:p>
            <a:r>
              <a:rPr lang="nb-NO" sz="2000" dirty="0"/>
              <a:t>En femtrinns mestrings- og motivasjonsmetode</a:t>
            </a:r>
          </a:p>
        </p:txBody>
      </p:sp>
      <p:sp>
        <p:nvSpPr>
          <p:cNvPr id="7" name="Plassholder for bunntekst 6">
            <a:extLst>
              <a:ext uri="{FF2B5EF4-FFF2-40B4-BE49-F238E27FC236}">
                <a16:creationId xmlns:a16="http://schemas.microsoft.com/office/drawing/2014/main" id="{88AFDD08-30A0-41FE-9EBA-55F936E3CDAF}"/>
              </a:ext>
            </a:extLst>
          </p:cNvPr>
          <p:cNvSpPr>
            <a:spLocks noGrp="1"/>
          </p:cNvSpPr>
          <p:nvPr>
            <p:ph type="ftr" sz="quarter" idx="3"/>
          </p:nvPr>
        </p:nvSpPr>
        <p:spPr/>
        <p:txBody>
          <a:bodyPr/>
          <a:lstStyle/>
          <a:p>
            <a:r>
              <a:rPr lang="en-US"/>
              <a:t>Copyright: Gerd Martina Langeland, May Olaug Horverak &amp; Karianne Rosef</a:t>
            </a:r>
            <a:endParaRPr lang="nb-NO" dirty="0"/>
          </a:p>
        </p:txBody>
      </p:sp>
      <p:sp>
        <p:nvSpPr>
          <p:cNvPr id="6" name="Plassholder for lysbildenummer 5">
            <a:extLst>
              <a:ext uri="{FF2B5EF4-FFF2-40B4-BE49-F238E27FC236}">
                <a16:creationId xmlns:a16="http://schemas.microsoft.com/office/drawing/2014/main" id="{A60FF322-8DEE-0E45-A7FB-B2220AE4A360}"/>
              </a:ext>
            </a:extLst>
          </p:cNvPr>
          <p:cNvSpPr>
            <a:spLocks noGrp="1"/>
          </p:cNvSpPr>
          <p:nvPr>
            <p:ph type="sldNum" sz="quarter" idx="4"/>
          </p:nvPr>
        </p:nvSpPr>
        <p:spPr>
          <a:prstGeom prst="rect">
            <a:avLst/>
          </a:prstGeom>
        </p:spPr>
        <p:txBody>
          <a:bodyPr/>
          <a:lstStyle/>
          <a:p>
            <a:fld id="{67AD1A7C-3E55-45E2-AE43-F8C6920D9156}" type="slidenum">
              <a:rPr lang="nb-NO" smtClean="0"/>
              <a:pPr/>
              <a:t>12</a:t>
            </a:fld>
            <a:endParaRPr lang="nb-NO" dirty="0"/>
          </a:p>
        </p:txBody>
      </p:sp>
      <p:pic>
        <p:nvPicPr>
          <p:cNvPr id="5" name="Bilde 4">
            <a:extLst>
              <a:ext uri="{FF2B5EF4-FFF2-40B4-BE49-F238E27FC236}">
                <a16:creationId xmlns:a16="http://schemas.microsoft.com/office/drawing/2014/main" id="{A7F3959E-9B9D-E34F-9D1C-5FB02F4A1BE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39953" y="760562"/>
            <a:ext cx="8006544" cy="5806126"/>
          </a:xfrm>
          <a:prstGeom prst="rect">
            <a:avLst/>
          </a:prstGeom>
        </p:spPr>
      </p:pic>
      <p:sp>
        <p:nvSpPr>
          <p:cNvPr id="4" name="TekstSylinder 3">
            <a:extLst>
              <a:ext uri="{FF2B5EF4-FFF2-40B4-BE49-F238E27FC236}">
                <a16:creationId xmlns:a16="http://schemas.microsoft.com/office/drawing/2014/main" id="{AB6BAD5C-C00F-49E9-8D93-411FA1C2512F}"/>
              </a:ext>
            </a:extLst>
          </p:cNvPr>
          <p:cNvSpPr txBox="1"/>
          <p:nvPr/>
        </p:nvSpPr>
        <p:spPr>
          <a:xfrm>
            <a:off x="7155071" y="6356193"/>
            <a:ext cx="1888154" cy="232900"/>
          </a:xfrm>
          <a:prstGeom prst="rect">
            <a:avLst/>
          </a:prstGeom>
          <a:noFill/>
        </p:spPr>
        <p:txBody>
          <a:bodyPr wrap="square" rtlCol="0" anchor="ctr">
            <a:noAutofit/>
          </a:bodyPr>
          <a:lstStyle/>
          <a:p>
            <a:pPr algn="ctr"/>
            <a:r>
              <a:rPr lang="nb-NO" sz="900" dirty="0">
                <a:solidFill>
                  <a:schemeClr val="bg1">
                    <a:lumMod val="50000"/>
                  </a:schemeClr>
                </a:solidFill>
                <a:latin typeface="Arial" panose="020B0604020202020204" pitchFamily="34" charset="0"/>
                <a:cs typeface="Arial" panose="020B0604020202020204" pitchFamily="34" charset="0"/>
              </a:rPr>
              <a:t>Illustrasjoner av Jørgen Aurebekk</a:t>
            </a:r>
          </a:p>
        </p:txBody>
      </p:sp>
      <p:pic>
        <p:nvPicPr>
          <p:cNvPr id="8" name="Innspilt ly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4627323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221"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AD3482C-3012-4680-8884-0E327991EC4E}"/>
              </a:ext>
            </a:extLst>
          </p:cNvPr>
          <p:cNvSpPr>
            <a:spLocks noGrp="1"/>
          </p:cNvSpPr>
          <p:nvPr>
            <p:ph type="title"/>
          </p:nvPr>
        </p:nvSpPr>
        <p:spPr>
          <a:xfrm>
            <a:off x="1728781" y="624110"/>
            <a:ext cx="9972781" cy="992759"/>
          </a:xfrm>
        </p:spPr>
        <p:txBody>
          <a:bodyPr/>
          <a:lstStyle/>
          <a:p>
            <a:r>
              <a:rPr lang="nb-NO" dirty="0"/>
              <a:t>Avtale</a:t>
            </a:r>
          </a:p>
        </p:txBody>
      </p:sp>
      <p:sp>
        <p:nvSpPr>
          <p:cNvPr id="3" name="Plassholder for tekst 2">
            <a:extLst>
              <a:ext uri="{FF2B5EF4-FFF2-40B4-BE49-F238E27FC236}">
                <a16:creationId xmlns:a16="http://schemas.microsoft.com/office/drawing/2014/main" id="{DA6013CE-BDFE-4B5F-9FAB-ACD8D2C53C28}"/>
              </a:ext>
            </a:extLst>
          </p:cNvPr>
          <p:cNvSpPr>
            <a:spLocks noGrp="1"/>
          </p:cNvSpPr>
          <p:nvPr>
            <p:ph type="body" idx="1"/>
          </p:nvPr>
        </p:nvSpPr>
        <p:spPr>
          <a:xfrm>
            <a:off x="1728781" y="1620097"/>
            <a:ext cx="4850693" cy="576262"/>
          </a:xfrm>
        </p:spPr>
        <p:txBody>
          <a:bodyPr/>
          <a:lstStyle/>
          <a:p>
            <a:r>
              <a:rPr lang="nb-NO" sz="3200" dirty="0"/>
              <a:t>Trinn 4: </a:t>
            </a:r>
            <a:r>
              <a:rPr lang="nb-NO" sz="3200" b="1" dirty="0">
                <a:solidFill>
                  <a:srgbClr val="0070C0"/>
                </a:solidFill>
              </a:rPr>
              <a:t>Fokus</a:t>
            </a:r>
          </a:p>
        </p:txBody>
      </p:sp>
      <p:sp>
        <p:nvSpPr>
          <p:cNvPr id="4" name="Plassholder for innhold 3">
            <a:extLst>
              <a:ext uri="{FF2B5EF4-FFF2-40B4-BE49-F238E27FC236}">
                <a16:creationId xmlns:a16="http://schemas.microsoft.com/office/drawing/2014/main" id="{E6CE77B2-C3EF-4C6A-8473-39CD3A9FBAB4}"/>
              </a:ext>
            </a:extLst>
          </p:cNvPr>
          <p:cNvSpPr>
            <a:spLocks noGrp="1"/>
          </p:cNvSpPr>
          <p:nvPr>
            <p:ph sz="half" idx="2"/>
          </p:nvPr>
        </p:nvSpPr>
        <p:spPr>
          <a:xfrm>
            <a:off x="1728783" y="2236083"/>
            <a:ext cx="4850693" cy="3354060"/>
          </a:xfrm>
        </p:spPr>
        <p:txBody>
          <a:bodyPr>
            <a:normAutofit/>
          </a:bodyPr>
          <a:lstStyle/>
          <a:p>
            <a:r>
              <a:rPr lang="nb-NO" sz="2800" b="1" dirty="0"/>
              <a:t>Hva vil du ha </a:t>
            </a:r>
            <a:r>
              <a:rPr lang="nb-NO" sz="2800" b="1" dirty="0">
                <a:solidFill>
                  <a:srgbClr val="0070C0"/>
                </a:solidFill>
              </a:rPr>
              <a:t>fokus på å gjøre noe med </a:t>
            </a:r>
            <a:r>
              <a:rPr lang="nb-NO" sz="2800" b="1" dirty="0"/>
              <a:t>de neste ukene?</a:t>
            </a:r>
          </a:p>
          <a:p>
            <a:endParaRPr lang="nb-NO" sz="2800" dirty="0"/>
          </a:p>
          <a:p>
            <a:endParaRPr lang="nb-NO" sz="2400" dirty="0"/>
          </a:p>
        </p:txBody>
      </p:sp>
      <p:sp>
        <p:nvSpPr>
          <p:cNvPr id="5" name="Plassholder for tekst 4">
            <a:extLst>
              <a:ext uri="{FF2B5EF4-FFF2-40B4-BE49-F238E27FC236}">
                <a16:creationId xmlns:a16="http://schemas.microsoft.com/office/drawing/2014/main" id="{4FBD0576-0B5F-4149-804D-08F3C56022C0}"/>
              </a:ext>
            </a:extLst>
          </p:cNvPr>
          <p:cNvSpPr>
            <a:spLocks noGrp="1"/>
          </p:cNvSpPr>
          <p:nvPr>
            <p:ph type="body" sz="quarter" idx="3"/>
          </p:nvPr>
        </p:nvSpPr>
        <p:spPr>
          <a:xfrm>
            <a:off x="6850869" y="1616869"/>
            <a:ext cx="4850693" cy="576262"/>
          </a:xfrm>
        </p:spPr>
        <p:txBody>
          <a:bodyPr/>
          <a:lstStyle/>
          <a:p>
            <a:r>
              <a:rPr lang="nb-NO" sz="3200" dirty="0"/>
              <a:t>Trinn 5: </a:t>
            </a:r>
            <a:r>
              <a:rPr lang="nb-NO" sz="3200" b="1" dirty="0">
                <a:solidFill>
                  <a:srgbClr val="0070C0"/>
                </a:solidFill>
              </a:rPr>
              <a:t>Gjennomføring</a:t>
            </a:r>
          </a:p>
        </p:txBody>
      </p:sp>
      <p:sp>
        <p:nvSpPr>
          <p:cNvPr id="6" name="Plassholder for innhold 5">
            <a:extLst>
              <a:ext uri="{FF2B5EF4-FFF2-40B4-BE49-F238E27FC236}">
                <a16:creationId xmlns:a16="http://schemas.microsoft.com/office/drawing/2014/main" id="{045407F8-3006-420F-BA73-3475C56BE1B6}"/>
              </a:ext>
            </a:extLst>
          </p:cNvPr>
          <p:cNvSpPr>
            <a:spLocks noGrp="1"/>
          </p:cNvSpPr>
          <p:nvPr>
            <p:ph sz="quarter" idx="4"/>
          </p:nvPr>
        </p:nvSpPr>
        <p:spPr>
          <a:xfrm>
            <a:off x="6782085" y="2204784"/>
            <a:ext cx="4850693" cy="3354060"/>
          </a:xfrm>
        </p:spPr>
        <p:txBody>
          <a:bodyPr>
            <a:normAutofit/>
          </a:bodyPr>
          <a:lstStyle/>
          <a:p>
            <a:r>
              <a:rPr lang="nb-NO" sz="2800" b="1" dirty="0"/>
              <a:t>Hvordan skal du konkret </a:t>
            </a:r>
            <a:r>
              <a:rPr lang="nb-NO" sz="2800" b="1" dirty="0">
                <a:solidFill>
                  <a:srgbClr val="0070C0"/>
                </a:solidFill>
              </a:rPr>
              <a:t>gjennomføre</a:t>
            </a:r>
            <a:r>
              <a:rPr lang="nb-NO" sz="2800" b="1" dirty="0"/>
              <a:t> det?</a:t>
            </a:r>
          </a:p>
        </p:txBody>
      </p:sp>
      <p:sp>
        <p:nvSpPr>
          <p:cNvPr id="7" name="Plassholder for bunntekst 6">
            <a:extLst>
              <a:ext uri="{FF2B5EF4-FFF2-40B4-BE49-F238E27FC236}">
                <a16:creationId xmlns:a16="http://schemas.microsoft.com/office/drawing/2014/main" id="{5799B429-01EA-4CA6-A35B-ED26D9C409BE}"/>
              </a:ext>
            </a:extLst>
          </p:cNvPr>
          <p:cNvSpPr>
            <a:spLocks noGrp="1"/>
          </p:cNvSpPr>
          <p:nvPr>
            <p:ph type="ftr" sz="quarter" idx="11"/>
          </p:nvPr>
        </p:nvSpPr>
        <p:spPr/>
        <p:txBody>
          <a:bodyPr/>
          <a:lstStyle/>
          <a:p>
            <a:r>
              <a:rPr lang="nb-NO"/>
              <a:t>Copyright: Gerd Martina Langeland, May Olaug Horverak &amp; Karianne Rosef</a:t>
            </a:r>
          </a:p>
        </p:txBody>
      </p:sp>
      <p:sp>
        <p:nvSpPr>
          <p:cNvPr id="9" name="Plassholder for lysbildenummer 8">
            <a:extLst>
              <a:ext uri="{FF2B5EF4-FFF2-40B4-BE49-F238E27FC236}">
                <a16:creationId xmlns:a16="http://schemas.microsoft.com/office/drawing/2014/main" id="{C737603E-4D14-074D-AC6D-1CE5F8566761}"/>
              </a:ext>
            </a:extLst>
          </p:cNvPr>
          <p:cNvSpPr>
            <a:spLocks noGrp="1"/>
          </p:cNvSpPr>
          <p:nvPr>
            <p:ph type="sldNum" sz="quarter" idx="12"/>
          </p:nvPr>
        </p:nvSpPr>
        <p:spPr>
          <a:prstGeom prst="rect">
            <a:avLst/>
          </a:prstGeom>
        </p:spPr>
        <p:txBody>
          <a:bodyPr/>
          <a:lstStyle/>
          <a:p>
            <a:fld id="{67AD1A7C-3E55-45E2-AE43-F8C6920D9156}" type="slidenum">
              <a:rPr lang="nb-NO" smtClean="0"/>
              <a:pPr/>
              <a:t>13</a:t>
            </a:fld>
            <a:endParaRPr lang="nb-NO" dirty="0"/>
          </a:p>
        </p:txBody>
      </p:sp>
      <p:pic>
        <p:nvPicPr>
          <p:cNvPr id="10" name="Bilde 9" descr="Et bilde som inneholder bok, tekst&#10;&#10;Automatisk generert beskrivelse">
            <a:extLst>
              <a:ext uri="{FF2B5EF4-FFF2-40B4-BE49-F238E27FC236}">
                <a16:creationId xmlns:a16="http://schemas.microsoft.com/office/drawing/2014/main" id="{DADA6FDD-76A1-4A8D-A70E-51C544B73F0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84347" y="3290888"/>
            <a:ext cx="2876703" cy="3567112"/>
          </a:xfrm>
          <a:prstGeom prst="rect">
            <a:avLst/>
          </a:prstGeom>
        </p:spPr>
      </p:pic>
      <p:pic>
        <p:nvPicPr>
          <p:cNvPr id="8" name="Innspilt ly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5387145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830"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A7F3959E-9B9D-E34F-9D1C-5FB02F4A1BE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81707" y="-61768"/>
            <a:ext cx="9049847" cy="6562701"/>
          </a:xfrm>
          <a:prstGeom prst="rect">
            <a:avLst/>
          </a:prstGeom>
        </p:spPr>
      </p:pic>
      <p:sp>
        <p:nvSpPr>
          <p:cNvPr id="11" name="Tittel 1">
            <a:extLst>
              <a:ext uri="{FF2B5EF4-FFF2-40B4-BE49-F238E27FC236}">
                <a16:creationId xmlns:a16="http://schemas.microsoft.com/office/drawing/2014/main" id="{57AB5236-9E8C-EA49-B5C4-C7D88E015FB1}"/>
              </a:ext>
            </a:extLst>
          </p:cNvPr>
          <p:cNvSpPr>
            <a:spLocks noGrp="1"/>
          </p:cNvSpPr>
          <p:nvPr>
            <p:ph type="ctrTitle"/>
          </p:nvPr>
        </p:nvSpPr>
        <p:spPr>
          <a:xfrm>
            <a:off x="1728782" y="1401138"/>
            <a:ext cx="4125367" cy="2262781"/>
          </a:xfrm>
        </p:spPr>
        <p:txBody>
          <a:bodyPr>
            <a:noAutofit/>
          </a:bodyPr>
          <a:lstStyle/>
          <a:p>
            <a:r>
              <a:rPr lang="nb-NO" sz="4800" dirty="0"/>
              <a:t>Motivasjon og livsmestring </a:t>
            </a:r>
            <a:r>
              <a:rPr lang="nb-NO" sz="4800" b="0" dirty="0"/>
              <a:t>økt 3</a:t>
            </a:r>
          </a:p>
        </p:txBody>
      </p:sp>
      <p:sp>
        <p:nvSpPr>
          <p:cNvPr id="12" name="Undertittel 2">
            <a:extLst>
              <a:ext uri="{FF2B5EF4-FFF2-40B4-BE49-F238E27FC236}">
                <a16:creationId xmlns:a16="http://schemas.microsoft.com/office/drawing/2014/main" id="{1E3D138A-7DDB-4A44-96DD-1B85A3ED26A1}"/>
              </a:ext>
            </a:extLst>
          </p:cNvPr>
          <p:cNvSpPr>
            <a:spLocks noGrp="1"/>
          </p:cNvSpPr>
          <p:nvPr>
            <p:ph type="subTitle" idx="1"/>
          </p:nvPr>
        </p:nvSpPr>
        <p:spPr>
          <a:xfrm>
            <a:off x="1728783" y="4777379"/>
            <a:ext cx="4237119" cy="1126283"/>
          </a:xfrm>
        </p:spPr>
        <p:txBody>
          <a:bodyPr>
            <a:normAutofit/>
          </a:bodyPr>
          <a:lstStyle/>
          <a:p>
            <a:r>
              <a:rPr lang="nb-NO" sz="2000" dirty="0"/>
              <a:t>En femtrinns mestrings- og </a:t>
            </a:r>
          </a:p>
          <a:p>
            <a:r>
              <a:rPr lang="nb-NO" sz="2000" dirty="0"/>
              <a:t>motivasjonsmetode</a:t>
            </a:r>
          </a:p>
        </p:txBody>
      </p:sp>
      <p:sp>
        <p:nvSpPr>
          <p:cNvPr id="4" name="Plassholder for bunntekst 3">
            <a:extLst>
              <a:ext uri="{FF2B5EF4-FFF2-40B4-BE49-F238E27FC236}">
                <a16:creationId xmlns:a16="http://schemas.microsoft.com/office/drawing/2014/main" id="{7E9860CA-E1C7-415F-B12F-BDAE8F11D29C}"/>
              </a:ext>
            </a:extLst>
          </p:cNvPr>
          <p:cNvSpPr>
            <a:spLocks noGrp="1"/>
          </p:cNvSpPr>
          <p:nvPr>
            <p:ph type="ftr" sz="quarter" idx="3"/>
          </p:nvPr>
        </p:nvSpPr>
        <p:spPr/>
        <p:txBody>
          <a:bodyPr/>
          <a:lstStyle/>
          <a:p>
            <a:r>
              <a:rPr lang="nb-NO"/>
              <a:t>Copyright: Gerd Martina Langeland, May Olaug Horverak &amp; Karianne Rosef</a:t>
            </a:r>
          </a:p>
        </p:txBody>
      </p:sp>
      <p:sp>
        <p:nvSpPr>
          <p:cNvPr id="6" name="Plassholder for lysbildenummer 5">
            <a:extLst>
              <a:ext uri="{FF2B5EF4-FFF2-40B4-BE49-F238E27FC236}">
                <a16:creationId xmlns:a16="http://schemas.microsoft.com/office/drawing/2014/main" id="{CA3799C1-06D6-7440-8AC4-D5E808618785}"/>
              </a:ext>
            </a:extLst>
          </p:cNvPr>
          <p:cNvSpPr>
            <a:spLocks noGrp="1"/>
          </p:cNvSpPr>
          <p:nvPr>
            <p:ph type="sldNum" sz="quarter" idx="4"/>
          </p:nvPr>
        </p:nvSpPr>
        <p:spPr>
          <a:prstGeom prst="rect">
            <a:avLst/>
          </a:prstGeom>
        </p:spPr>
        <p:txBody>
          <a:bodyPr/>
          <a:lstStyle/>
          <a:p>
            <a:fld id="{67AD1A7C-3E55-45E2-AE43-F8C6920D9156}" type="slidenum">
              <a:rPr lang="nb-NO" smtClean="0"/>
              <a:pPr/>
              <a:t>14</a:t>
            </a:fld>
            <a:endParaRPr lang="nb-NO" dirty="0"/>
          </a:p>
        </p:txBody>
      </p:sp>
      <p:pic>
        <p:nvPicPr>
          <p:cNvPr id="2" name="Innspilt ly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54149" y="3257519"/>
            <a:ext cx="406400" cy="406400"/>
          </a:xfrm>
          <a:prstGeom prst="rect">
            <a:avLst/>
          </a:prstGeom>
        </p:spPr>
      </p:pic>
    </p:spTree>
    <p:extLst>
      <p:ext uri="{BB962C8B-B14F-4D97-AF65-F5344CB8AC3E}">
        <p14:creationId xmlns:p14="http://schemas.microsoft.com/office/powerpoint/2010/main" val="4966010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50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728783" y="624110"/>
            <a:ext cx="9973140" cy="991564"/>
          </a:xfrm>
        </p:spPr>
        <p:txBody>
          <a:bodyPr/>
          <a:lstStyle/>
          <a:p>
            <a:r>
              <a:rPr lang="nb-NO" dirty="0"/>
              <a:t>Klasse xx reflekterer:</a:t>
            </a:r>
          </a:p>
        </p:txBody>
      </p:sp>
      <p:sp>
        <p:nvSpPr>
          <p:cNvPr id="3" name="Plassholder for innhold 2"/>
          <p:cNvSpPr>
            <a:spLocks noGrp="1"/>
          </p:cNvSpPr>
          <p:nvPr>
            <p:ph idx="1"/>
          </p:nvPr>
        </p:nvSpPr>
        <p:spPr>
          <a:xfrm>
            <a:off x="1728782" y="2214564"/>
            <a:ext cx="9973222" cy="3696658"/>
          </a:xfrm>
        </p:spPr>
        <p:txBody>
          <a:bodyPr>
            <a:normAutofit lnSpcReduction="10000"/>
          </a:bodyPr>
          <a:lstStyle/>
          <a:p>
            <a:r>
              <a:rPr lang="nb-NO" sz="4000" b="1" i="1" dirty="0">
                <a:solidFill>
                  <a:srgbClr val="FF0000"/>
                </a:solidFill>
              </a:rPr>
              <a:t>Klarte jeg å følge min egen avtale?</a:t>
            </a:r>
          </a:p>
          <a:p>
            <a:endParaRPr lang="nb-NO" dirty="0"/>
          </a:p>
          <a:p>
            <a:endParaRPr lang="nb-NO" dirty="0"/>
          </a:p>
          <a:p>
            <a:r>
              <a:rPr lang="nb-NO" sz="4000" b="1" i="1" dirty="0">
                <a:solidFill>
                  <a:srgbClr val="0070C0"/>
                </a:solidFill>
              </a:rPr>
              <a:t>Hva kan jeg gjøre bedre?</a:t>
            </a:r>
          </a:p>
          <a:p>
            <a:pPr marL="0" indent="0">
              <a:buNone/>
            </a:pPr>
            <a:endParaRPr lang="nb-NO" sz="4000" b="1" i="1" dirty="0">
              <a:solidFill>
                <a:srgbClr val="0070C0"/>
              </a:solidFill>
            </a:endParaRPr>
          </a:p>
          <a:p>
            <a:r>
              <a:rPr lang="nb-NO" sz="4000" b="1" i="1" dirty="0">
                <a:solidFill>
                  <a:srgbClr val="00B050"/>
                </a:solidFill>
              </a:rPr>
              <a:t>Vil jeg velge et nytt fokusområde?</a:t>
            </a:r>
          </a:p>
        </p:txBody>
      </p:sp>
      <p:sp>
        <p:nvSpPr>
          <p:cNvPr id="4" name="Plassholder for bunntekst 3"/>
          <p:cNvSpPr>
            <a:spLocks noGrp="1"/>
          </p:cNvSpPr>
          <p:nvPr>
            <p:ph type="ftr" sz="quarter" idx="11"/>
          </p:nvPr>
        </p:nvSpPr>
        <p:spPr/>
        <p:txBody>
          <a:bodyPr/>
          <a:lstStyle/>
          <a:p>
            <a:r>
              <a:rPr lang="nb-NO"/>
              <a:t>Copyright: Gerd Martina Langeland, May Olaug Horverak &amp; Karianne Rosef</a:t>
            </a:r>
          </a:p>
        </p:txBody>
      </p:sp>
      <p:sp>
        <p:nvSpPr>
          <p:cNvPr id="5" name="Plassholder for lysbildenummer 4"/>
          <p:cNvSpPr>
            <a:spLocks noGrp="1"/>
          </p:cNvSpPr>
          <p:nvPr>
            <p:ph type="sldNum" sz="quarter" idx="4"/>
          </p:nvPr>
        </p:nvSpPr>
        <p:spPr/>
        <p:txBody>
          <a:bodyPr/>
          <a:lstStyle/>
          <a:p>
            <a:fld id="{67AD1A7C-3E55-45E2-AE43-F8C6920D9156}" type="slidenum">
              <a:rPr lang="nb-NO" smtClean="0"/>
              <a:pPr/>
              <a:t>15</a:t>
            </a:fld>
            <a:endParaRPr lang="nb-NO" dirty="0"/>
          </a:p>
        </p:txBody>
      </p:sp>
      <p:pic>
        <p:nvPicPr>
          <p:cNvPr id="6" name="Innspilt ly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883007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736"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AD3482C-3012-4680-8884-0E327991EC4E}"/>
              </a:ext>
            </a:extLst>
          </p:cNvPr>
          <p:cNvSpPr>
            <a:spLocks noGrp="1"/>
          </p:cNvSpPr>
          <p:nvPr>
            <p:ph type="title"/>
          </p:nvPr>
        </p:nvSpPr>
        <p:spPr>
          <a:xfrm>
            <a:off x="1728781" y="624110"/>
            <a:ext cx="9972781" cy="912472"/>
          </a:xfrm>
        </p:spPr>
        <p:txBody>
          <a:bodyPr/>
          <a:lstStyle/>
          <a:p>
            <a:r>
              <a:rPr lang="nb-NO" dirty="0"/>
              <a:t>Avtale</a:t>
            </a:r>
          </a:p>
        </p:txBody>
      </p:sp>
      <p:sp>
        <p:nvSpPr>
          <p:cNvPr id="3" name="Plassholder for tekst 2">
            <a:extLst>
              <a:ext uri="{FF2B5EF4-FFF2-40B4-BE49-F238E27FC236}">
                <a16:creationId xmlns:a16="http://schemas.microsoft.com/office/drawing/2014/main" id="{DA6013CE-BDFE-4B5F-9FAB-ACD8D2C53C28}"/>
              </a:ext>
            </a:extLst>
          </p:cNvPr>
          <p:cNvSpPr>
            <a:spLocks noGrp="1"/>
          </p:cNvSpPr>
          <p:nvPr>
            <p:ph type="body" idx="1"/>
          </p:nvPr>
        </p:nvSpPr>
        <p:spPr>
          <a:xfrm>
            <a:off x="1728781" y="1620097"/>
            <a:ext cx="4850693" cy="576262"/>
          </a:xfrm>
        </p:spPr>
        <p:txBody>
          <a:bodyPr/>
          <a:lstStyle/>
          <a:p>
            <a:r>
              <a:rPr lang="nb-NO" dirty="0"/>
              <a:t>Trinn 4: </a:t>
            </a:r>
            <a:r>
              <a:rPr lang="nb-NO" sz="2800" b="1" dirty="0">
                <a:solidFill>
                  <a:srgbClr val="0070C0"/>
                </a:solidFill>
              </a:rPr>
              <a:t>Fokus</a:t>
            </a:r>
          </a:p>
        </p:txBody>
      </p:sp>
      <p:sp>
        <p:nvSpPr>
          <p:cNvPr id="4" name="Plassholder for innhold 3">
            <a:extLst>
              <a:ext uri="{FF2B5EF4-FFF2-40B4-BE49-F238E27FC236}">
                <a16:creationId xmlns:a16="http://schemas.microsoft.com/office/drawing/2014/main" id="{E6CE77B2-C3EF-4C6A-8473-39CD3A9FBAB4}"/>
              </a:ext>
            </a:extLst>
          </p:cNvPr>
          <p:cNvSpPr>
            <a:spLocks noGrp="1"/>
          </p:cNvSpPr>
          <p:nvPr>
            <p:ph sz="half" idx="2"/>
          </p:nvPr>
        </p:nvSpPr>
        <p:spPr>
          <a:xfrm>
            <a:off x="1728781" y="2471737"/>
            <a:ext cx="4850695" cy="3118405"/>
          </a:xfrm>
        </p:spPr>
        <p:txBody>
          <a:bodyPr/>
          <a:lstStyle/>
          <a:p>
            <a:r>
              <a:rPr lang="nb-NO" sz="3600" b="1" dirty="0"/>
              <a:t>Hva vil du ha </a:t>
            </a:r>
            <a:r>
              <a:rPr lang="nb-NO" sz="3600" b="1" dirty="0">
                <a:solidFill>
                  <a:srgbClr val="0070C0"/>
                </a:solidFill>
              </a:rPr>
              <a:t>fokus på å gjøre noe med </a:t>
            </a:r>
            <a:r>
              <a:rPr lang="nb-NO" sz="3600" b="1" dirty="0"/>
              <a:t>de neste ukene?</a:t>
            </a:r>
          </a:p>
          <a:p>
            <a:endParaRPr lang="nb-NO" dirty="0"/>
          </a:p>
        </p:txBody>
      </p:sp>
      <p:sp>
        <p:nvSpPr>
          <p:cNvPr id="5" name="Plassholder for tekst 4">
            <a:extLst>
              <a:ext uri="{FF2B5EF4-FFF2-40B4-BE49-F238E27FC236}">
                <a16:creationId xmlns:a16="http://schemas.microsoft.com/office/drawing/2014/main" id="{4FBD0576-0B5F-4149-804D-08F3C56022C0}"/>
              </a:ext>
            </a:extLst>
          </p:cNvPr>
          <p:cNvSpPr>
            <a:spLocks noGrp="1"/>
          </p:cNvSpPr>
          <p:nvPr>
            <p:ph type="body" sz="quarter" idx="3"/>
          </p:nvPr>
        </p:nvSpPr>
        <p:spPr>
          <a:xfrm>
            <a:off x="6850869" y="1616869"/>
            <a:ext cx="4850693" cy="576262"/>
          </a:xfrm>
        </p:spPr>
        <p:txBody>
          <a:bodyPr/>
          <a:lstStyle/>
          <a:p>
            <a:r>
              <a:rPr lang="nb-NO" dirty="0"/>
              <a:t>Trinn 5: </a:t>
            </a:r>
            <a:r>
              <a:rPr lang="nb-NO" sz="2800" b="1" dirty="0">
                <a:solidFill>
                  <a:srgbClr val="0070C0"/>
                </a:solidFill>
              </a:rPr>
              <a:t>Gjennomføring</a:t>
            </a:r>
          </a:p>
        </p:txBody>
      </p:sp>
      <p:sp>
        <p:nvSpPr>
          <p:cNvPr id="6" name="Plassholder for innhold 5">
            <a:extLst>
              <a:ext uri="{FF2B5EF4-FFF2-40B4-BE49-F238E27FC236}">
                <a16:creationId xmlns:a16="http://schemas.microsoft.com/office/drawing/2014/main" id="{045407F8-3006-420F-BA73-3475C56BE1B6}"/>
              </a:ext>
            </a:extLst>
          </p:cNvPr>
          <p:cNvSpPr>
            <a:spLocks noGrp="1"/>
          </p:cNvSpPr>
          <p:nvPr>
            <p:ph sz="quarter" idx="4"/>
          </p:nvPr>
        </p:nvSpPr>
        <p:spPr>
          <a:xfrm>
            <a:off x="6850869" y="2471737"/>
            <a:ext cx="4850693" cy="3118406"/>
          </a:xfrm>
        </p:spPr>
        <p:txBody>
          <a:bodyPr/>
          <a:lstStyle/>
          <a:p>
            <a:r>
              <a:rPr lang="nb-NO" sz="3600" b="1" dirty="0"/>
              <a:t>Hvordan skal du konkret </a:t>
            </a:r>
            <a:r>
              <a:rPr lang="nb-NO" sz="3600" b="1" dirty="0">
                <a:solidFill>
                  <a:srgbClr val="0070C0"/>
                </a:solidFill>
              </a:rPr>
              <a:t>gjennomføre</a:t>
            </a:r>
            <a:r>
              <a:rPr lang="nb-NO" sz="3600" b="1" dirty="0"/>
              <a:t> det?</a:t>
            </a:r>
          </a:p>
          <a:p>
            <a:endParaRPr lang="nb-NO" dirty="0"/>
          </a:p>
        </p:txBody>
      </p:sp>
      <p:sp>
        <p:nvSpPr>
          <p:cNvPr id="7" name="Plassholder for bunntekst 6">
            <a:extLst>
              <a:ext uri="{FF2B5EF4-FFF2-40B4-BE49-F238E27FC236}">
                <a16:creationId xmlns:a16="http://schemas.microsoft.com/office/drawing/2014/main" id="{5799B429-01EA-4CA6-A35B-ED26D9C409BE}"/>
              </a:ext>
            </a:extLst>
          </p:cNvPr>
          <p:cNvSpPr>
            <a:spLocks noGrp="1"/>
          </p:cNvSpPr>
          <p:nvPr>
            <p:ph type="ftr" sz="quarter" idx="11"/>
          </p:nvPr>
        </p:nvSpPr>
        <p:spPr/>
        <p:txBody>
          <a:bodyPr/>
          <a:lstStyle/>
          <a:p>
            <a:r>
              <a:rPr lang="nb-NO"/>
              <a:t>Copyright: Gerd Martina Langeland, May Olaug Horverak &amp; Karianne Rosef</a:t>
            </a:r>
          </a:p>
        </p:txBody>
      </p:sp>
      <p:sp>
        <p:nvSpPr>
          <p:cNvPr id="9" name="Plassholder for lysbildenummer 8">
            <a:extLst>
              <a:ext uri="{FF2B5EF4-FFF2-40B4-BE49-F238E27FC236}">
                <a16:creationId xmlns:a16="http://schemas.microsoft.com/office/drawing/2014/main" id="{C737603E-4D14-074D-AC6D-1CE5F8566761}"/>
              </a:ext>
            </a:extLst>
          </p:cNvPr>
          <p:cNvSpPr>
            <a:spLocks noGrp="1"/>
          </p:cNvSpPr>
          <p:nvPr>
            <p:ph type="sldNum" sz="quarter" idx="12"/>
          </p:nvPr>
        </p:nvSpPr>
        <p:spPr>
          <a:prstGeom prst="rect">
            <a:avLst/>
          </a:prstGeom>
        </p:spPr>
        <p:txBody>
          <a:bodyPr/>
          <a:lstStyle/>
          <a:p>
            <a:fld id="{67AD1A7C-3E55-45E2-AE43-F8C6920D9156}" type="slidenum">
              <a:rPr lang="nb-NO" smtClean="0"/>
              <a:pPr/>
              <a:t>16</a:t>
            </a:fld>
            <a:endParaRPr lang="nb-NO" dirty="0"/>
          </a:p>
        </p:txBody>
      </p:sp>
      <p:pic>
        <p:nvPicPr>
          <p:cNvPr id="8" name="Innspilt ly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38371011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693"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1850E11-AADB-4A9D-BB57-367E40544C29}"/>
              </a:ext>
            </a:extLst>
          </p:cNvPr>
          <p:cNvSpPr>
            <a:spLocks noGrp="1"/>
          </p:cNvSpPr>
          <p:nvPr>
            <p:ph type="title"/>
          </p:nvPr>
        </p:nvSpPr>
        <p:spPr>
          <a:xfrm>
            <a:off x="1732495" y="624110"/>
            <a:ext cx="9969067" cy="1280890"/>
          </a:xfrm>
          <a:prstGeom prst="rect">
            <a:avLst/>
          </a:prstGeom>
        </p:spPr>
        <p:txBody>
          <a:bodyPr anchor="t">
            <a:normAutofit/>
          </a:bodyPr>
          <a:lstStyle/>
          <a:p>
            <a:r>
              <a:rPr lang="nb-NO" dirty="0"/>
              <a:t>Deltakeren i sentrum</a:t>
            </a:r>
          </a:p>
        </p:txBody>
      </p:sp>
      <p:sp>
        <p:nvSpPr>
          <p:cNvPr id="3" name="Plassholder for innhold 2">
            <a:extLst>
              <a:ext uri="{FF2B5EF4-FFF2-40B4-BE49-F238E27FC236}">
                <a16:creationId xmlns:a16="http://schemas.microsoft.com/office/drawing/2014/main" id="{2C73AF3E-026A-4696-B789-FF3AD502273A}"/>
              </a:ext>
            </a:extLst>
          </p:cNvPr>
          <p:cNvSpPr>
            <a:spLocks noGrp="1"/>
          </p:cNvSpPr>
          <p:nvPr>
            <p:ph sz="half" idx="1"/>
          </p:nvPr>
        </p:nvSpPr>
        <p:spPr>
          <a:xfrm>
            <a:off x="1728781" y="2133600"/>
            <a:ext cx="4859909" cy="3777622"/>
          </a:xfrm>
          <a:prstGeom prst="rect">
            <a:avLst/>
          </a:prstGeom>
        </p:spPr>
        <p:txBody>
          <a:bodyPr>
            <a:normAutofit/>
          </a:bodyPr>
          <a:lstStyle/>
          <a:p>
            <a:r>
              <a:rPr lang="nb-NO" sz="2800" dirty="0"/>
              <a:t>Refleksjoner fra arbeid med motivasjonsmetoden kan tas med inn i samarbeid med flyktningetjenesten/NAV for å skrive og justere personlige planer for fremtiden.</a:t>
            </a:r>
          </a:p>
        </p:txBody>
      </p:sp>
      <p:pic>
        <p:nvPicPr>
          <p:cNvPr id="11" name="Bilde 10">
            <a:extLst>
              <a:ext uri="{FF2B5EF4-FFF2-40B4-BE49-F238E27FC236}">
                <a16:creationId xmlns:a16="http://schemas.microsoft.com/office/drawing/2014/main" id="{306D93BC-9A24-473E-835A-3F82548CDA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41653" y="2245717"/>
            <a:ext cx="4859909" cy="3572033"/>
          </a:xfrm>
          <a:prstGeom prst="rect">
            <a:avLst/>
          </a:prstGeom>
          <a:noFill/>
        </p:spPr>
      </p:pic>
      <p:sp>
        <p:nvSpPr>
          <p:cNvPr id="4" name="Plassholder for lysbildenummer 3">
            <a:extLst>
              <a:ext uri="{FF2B5EF4-FFF2-40B4-BE49-F238E27FC236}">
                <a16:creationId xmlns:a16="http://schemas.microsoft.com/office/drawing/2014/main" id="{B8A19000-5025-4333-802E-386ED1278093}"/>
              </a:ext>
            </a:extLst>
          </p:cNvPr>
          <p:cNvSpPr>
            <a:spLocks noGrp="1"/>
          </p:cNvSpPr>
          <p:nvPr>
            <p:ph type="sldNum" sz="quarter" idx="4"/>
          </p:nvPr>
        </p:nvSpPr>
        <p:spPr bwMode="gray">
          <a:xfrm>
            <a:off x="10951106" y="6299890"/>
            <a:ext cx="377241" cy="332364"/>
          </a:xfrm>
          <a:prstGeom prst="rect">
            <a:avLst/>
          </a:prstGeom>
        </p:spPr>
        <p:txBody>
          <a:bodyPr anchor="ctr">
            <a:normAutofit/>
          </a:bodyPr>
          <a:lstStyle/>
          <a:p>
            <a:pPr>
              <a:spcAft>
                <a:spcPts val="600"/>
              </a:spcAft>
            </a:pPr>
            <a:fld id="{67AD1A7C-3E55-45E2-AE43-F8C6920D9156}" type="slidenum">
              <a:rPr lang="nb-NO" smtClean="0"/>
              <a:pPr>
                <a:spcAft>
                  <a:spcPts val="600"/>
                </a:spcAft>
              </a:pPr>
              <a:t>17</a:t>
            </a:fld>
            <a:endParaRPr lang="nb-NO"/>
          </a:p>
        </p:txBody>
      </p:sp>
      <p:sp>
        <p:nvSpPr>
          <p:cNvPr id="5" name="Plassholder for bunntekst 4">
            <a:extLst>
              <a:ext uri="{FF2B5EF4-FFF2-40B4-BE49-F238E27FC236}">
                <a16:creationId xmlns:a16="http://schemas.microsoft.com/office/drawing/2014/main" id="{C44698F7-FB1B-453E-AF03-19D46254BBCD}"/>
              </a:ext>
            </a:extLst>
          </p:cNvPr>
          <p:cNvSpPr>
            <a:spLocks noGrp="1"/>
          </p:cNvSpPr>
          <p:nvPr>
            <p:ph type="ftr" sz="quarter" idx="11"/>
          </p:nvPr>
        </p:nvSpPr>
        <p:spPr/>
        <p:txBody>
          <a:bodyPr/>
          <a:lstStyle/>
          <a:p>
            <a:r>
              <a:rPr lang="en-US"/>
              <a:t>Copyright: Gerd Martina Langeland, May Olaug Horverak &amp; Karianne Rosef</a:t>
            </a:r>
            <a:endParaRPr lang="nb-NO"/>
          </a:p>
        </p:txBody>
      </p:sp>
      <p:pic>
        <p:nvPicPr>
          <p:cNvPr id="6" name="Innspilt ly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2584716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0512" fill="hold"/>
                                        <p:tgtEl>
                                          <p:spTgt spid="6"/>
                                        </p:tgtEl>
                                      </p:cBhvr>
                                    </p:cmd>
                                  </p:childTnLst>
                                </p:cTn>
                              </p:par>
                            </p:childTnLst>
                          </p:cTn>
                        </p:par>
                      </p:childTnLst>
                    </p:cTn>
                  </p:par>
                </p:childTnLst>
              </p:cTn>
              <p:nextCondLst>
                <p:cond evt="onClick" delay="0">
                  <p:tgtEl>
                    <p:spTgt spid="6"/>
                  </p:tgtEl>
                </p:cond>
              </p:nextCondLst>
            </p:seq>
            <p:audio>
              <p:cMediaNode vol="80000">
                <p:cTn id="12" fill="hold" display="0">
                  <p:stCondLst>
                    <p:cond delay="indefinite"/>
                  </p:stCondLst>
                  <p:endCondLst>
                    <p:cond evt="onStopAudio" delay="0">
                      <p:tgtEl>
                        <p:sldTgt/>
                      </p:tgtEl>
                    </p:cond>
                  </p:endCondLst>
                </p:cTn>
                <p:tgtEl>
                  <p:spTgt spid="6"/>
                </p:tgtEl>
              </p:cMediaNode>
            </p:audio>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BECE638-FCC9-48F8-A835-69A471BE26AA}"/>
              </a:ext>
            </a:extLst>
          </p:cNvPr>
          <p:cNvSpPr>
            <a:spLocks noGrp="1"/>
          </p:cNvSpPr>
          <p:nvPr>
            <p:ph type="ctrTitle"/>
          </p:nvPr>
        </p:nvSpPr>
        <p:spPr>
          <a:xfrm>
            <a:off x="1085378" y="1558020"/>
            <a:ext cx="10598622" cy="3594551"/>
          </a:xfrm>
        </p:spPr>
        <p:txBody>
          <a:bodyPr>
            <a:normAutofit fontScale="90000"/>
          </a:bodyPr>
          <a:lstStyle/>
          <a:p>
            <a:r>
              <a:rPr lang="nb-NO" sz="3100" dirty="0"/>
              <a:t>Prosjektet </a:t>
            </a:r>
            <a:r>
              <a:rPr lang="nb-NO" sz="3100" i="1" dirty="0"/>
              <a:t>Deltakeren i sentrum</a:t>
            </a:r>
            <a:br>
              <a:rPr lang="nb-NO" sz="3100" i="1" dirty="0"/>
            </a:br>
            <a:r>
              <a:rPr lang="nb-NO" sz="3100" i="1" dirty="0"/>
              <a:t>- økt brukermedvirkning i arbeid med individuell plan </a:t>
            </a:r>
            <a:r>
              <a:rPr lang="nb-NO" sz="3100" dirty="0"/>
              <a:t>er støttet av </a:t>
            </a:r>
            <a:r>
              <a:rPr lang="nb-NO" sz="3100" dirty="0" err="1"/>
              <a:t>IMDi</a:t>
            </a:r>
            <a:r>
              <a:rPr lang="nb-NO" sz="3100" dirty="0"/>
              <a:t> – Integrerings- og </a:t>
            </a:r>
            <a:r>
              <a:rPr lang="nb-NO" sz="3100" dirty="0" err="1"/>
              <a:t>Mangfoldsdirektoratet</a:t>
            </a:r>
            <a:r>
              <a:rPr lang="nb-NO" sz="3100" dirty="0"/>
              <a:t>, og utviklet i Agder med Birkenes kommune som ledende aktør.</a:t>
            </a:r>
            <a:br>
              <a:rPr lang="nb-NO" sz="3200" dirty="0"/>
            </a:br>
            <a:r>
              <a:rPr lang="nb-NO" sz="2200" dirty="0"/>
              <a:t>Dette er en videreføring av prosjektet SAMM – Systematisk Arbeid med Mestring og Motivasjon  støttet av Helsedirektoratet, Agder fylkeskommune, </a:t>
            </a:r>
            <a:r>
              <a:rPr lang="nb-NO" sz="2200" dirty="0" err="1"/>
              <a:t>UiA</a:t>
            </a:r>
            <a:r>
              <a:rPr lang="nb-NO" sz="2200" dirty="0"/>
              <a:t> og ABUP Sørlandet Sykehus.</a:t>
            </a:r>
            <a:br>
              <a:rPr lang="nb-NO" sz="2200" dirty="0"/>
            </a:br>
            <a:r>
              <a:rPr lang="nb-NO" sz="2200" dirty="0"/>
              <a:t>Mer informasjon og materiale finner dere her </a:t>
            </a:r>
            <a:r>
              <a:rPr lang="nb-NO" sz="2200" dirty="0">
                <a:hlinkClick r:id="rId5">
                  <a:extLst>
                    <a:ext uri="{A12FA001-AC4F-418D-AE19-62706E023703}">
                      <ahyp:hlinkClr xmlns:ahyp="http://schemas.microsoft.com/office/drawing/2018/hyperlinkcolor" val="tx"/>
                    </a:ext>
                  </a:extLst>
                </a:hlinkClick>
              </a:rPr>
              <a:t>https://samm.uia.no/</a:t>
            </a:r>
            <a:endParaRPr lang="nb-NO" sz="3200" dirty="0"/>
          </a:p>
        </p:txBody>
      </p:sp>
      <p:pic>
        <p:nvPicPr>
          <p:cNvPr id="3" name="Innspilt ly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27974388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598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a:xfrm>
            <a:off x="1728783" y="2297609"/>
            <a:ext cx="4284392" cy="2262781"/>
          </a:xfrm>
        </p:spPr>
        <p:txBody>
          <a:bodyPr>
            <a:noAutofit/>
          </a:bodyPr>
          <a:lstStyle/>
          <a:p>
            <a:r>
              <a:rPr lang="nb-NO" sz="4800" dirty="0"/>
              <a:t>Motivasjon og livsmestring </a:t>
            </a:r>
            <a:r>
              <a:rPr lang="nb-NO" sz="4800" b="0" dirty="0"/>
              <a:t>økt 1</a:t>
            </a:r>
          </a:p>
        </p:txBody>
      </p:sp>
      <p:sp>
        <p:nvSpPr>
          <p:cNvPr id="3" name="Undertittel 2"/>
          <p:cNvSpPr>
            <a:spLocks noGrp="1"/>
          </p:cNvSpPr>
          <p:nvPr>
            <p:ph type="subTitle" idx="1"/>
          </p:nvPr>
        </p:nvSpPr>
        <p:spPr>
          <a:xfrm>
            <a:off x="1728783" y="4777379"/>
            <a:ext cx="3802773" cy="1126283"/>
          </a:xfrm>
        </p:spPr>
        <p:txBody>
          <a:bodyPr>
            <a:normAutofit/>
          </a:bodyPr>
          <a:lstStyle/>
          <a:p>
            <a:r>
              <a:rPr lang="nb-NO" sz="2000" dirty="0"/>
              <a:t>En femtrinns mestrings- og motivasjonsmetode</a:t>
            </a:r>
          </a:p>
        </p:txBody>
      </p:sp>
      <p:sp>
        <p:nvSpPr>
          <p:cNvPr id="7" name="Plassholder for bunntekst 6">
            <a:extLst>
              <a:ext uri="{FF2B5EF4-FFF2-40B4-BE49-F238E27FC236}">
                <a16:creationId xmlns:a16="http://schemas.microsoft.com/office/drawing/2014/main" id="{88AFDD08-30A0-41FE-9EBA-55F936E3CDAF}"/>
              </a:ext>
            </a:extLst>
          </p:cNvPr>
          <p:cNvSpPr>
            <a:spLocks noGrp="1"/>
          </p:cNvSpPr>
          <p:nvPr>
            <p:ph type="ftr" sz="quarter" idx="3"/>
          </p:nvPr>
        </p:nvSpPr>
        <p:spPr/>
        <p:txBody>
          <a:bodyPr/>
          <a:lstStyle/>
          <a:p>
            <a:r>
              <a:rPr lang="en-US"/>
              <a:t>Copyright: Gerd Martina Langeland, May Olaug Horverak &amp; Karianne Rosef</a:t>
            </a:r>
            <a:endParaRPr lang="nb-NO" dirty="0"/>
          </a:p>
        </p:txBody>
      </p:sp>
      <p:sp>
        <p:nvSpPr>
          <p:cNvPr id="6" name="Plassholder for lysbildenummer 5">
            <a:extLst>
              <a:ext uri="{FF2B5EF4-FFF2-40B4-BE49-F238E27FC236}">
                <a16:creationId xmlns:a16="http://schemas.microsoft.com/office/drawing/2014/main" id="{A60FF322-8DEE-0E45-A7FB-B2220AE4A360}"/>
              </a:ext>
            </a:extLst>
          </p:cNvPr>
          <p:cNvSpPr>
            <a:spLocks noGrp="1"/>
          </p:cNvSpPr>
          <p:nvPr>
            <p:ph type="sldNum" sz="quarter" idx="4"/>
          </p:nvPr>
        </p:nvSpPr>
        <p:spPr>
          <a:prstGeom prst="rect">
            <a:avLst/>
          </a:prstGeom>
        </p:spPr>
        <p:txBody>
          <a:bodyPr/>
          <a:lstStyle/>
          <a:p>
            <a:fld id="{67AD1A7C-3E55-45E2-AE43-F8C6920D9156}" type="slidenum">
              <a:rPr lang="nb-NO" smtClean="0"/>
              <a:pPr/>
              <a:t>2</a:t>
            </a:fld>
            <a:endParaRPr lang="nb-NO" dirty="0"/>
          </a:p>
        </p:txBody>
      </p:sp>
      <p:pic>
        <p:nvPicPr>
          <p:cNvPr id="5" name="Bilde 4">
            <a:extLst>
              <a:ext uri="{FF2B5EF4-FFF2-40B4-BE49-F238E27FC236}">
                <a16:creationId xmlns:a16="http://schemas.microsoft.com/office/drawing/2014/main" id="{A7F3959E-9B9D-E34F-9D1C-5FB02F4A1BE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39953" y="760562"/>
            <a:ext cx="8006544" cy="5806126"/>
          </a:xfrm>
          <a:prstGeom prst="rect">
            <a:avLst/>
          </a:prstGeom>
        </p:spPr>
      </p:pic>
      <p:sp>
        <p:nvSpPr>
          <p:cNvPr id="4" name="TekstSylinder 3">
            <a:extLst>
              <a:ext uri="{FF2B5EF4-FFF2-40B4-BE49-F238E27FC236}">
                <a16:creationId xmlns:a16="http://schemas.microsoft.com/office/drawing/2014/main" id="{AB6BAD5C-C00F-49E9-8D93-411FA1C2512F}"/>
              </a:ext>
            </a:extLst>
          </p:cNvPr>
          <p:cNvSpPr txBox="1"/>
          <p:nvPr/>
        </p:nvSpPr>
        <p:spPr>
          <a:xfrm>
            <a:off x="7155071" y="6356193"/>
            <a:ext cx="1888154" cy="232900"/>
          </a:xfrm>
          <a:prstGeom prst="rect">
            <a:avLst/>
          </a:prstGeom>
          <a:noFill/>
        </p:spPr>
        <p:txBody>
          <a:bodyPr wrap="square" rtlCol="0" anchor="ctr">
            <a:noAutofit/>
          </a:bodyPr>
          <a:lstStyle/>
          <a:p>
            <a:pPr algn="ctr"/>
            <a:r>
              <a:rPr lang="nb-NO" sz="900" dirty="0">
                <a:solidFill>
                  <a:schemeClr val="bg1">
                    <a:lumMod val="50000"/>
                  </a:schemeClr>
                </a:solidFill>
                <a:latin typeface="Arial" panose="020B0604020202020204" pitchFamily="34" charset="0"/>
                <a:cs typeface="Arial" panose="020B0604020202020204" pitchFamily="34" charset="0"/>
              </a:rPr>
              <a:t>Illustrasjoner av Jørgen Aurebekk</a:t>
            </a:r>
          </a:p>
        </p:txBody>
      </p:sp>
      <p:pic>
        <p:nvPicPr>
          <p:cNvPr id="8" name="Innspilt ly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9094545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5739"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En femtrinns motivasjonsmetode</a:t>
            </a:r>
            <a:br>
              <a:rPr lang="nb-NO" dirty="0"/>
            </a:br>
            <a:endParaRPr lang="nb-NO" dirty="0"/>
          </a:p>
        </p:txBody>
      </p:sp>
      <p:pic>
        <p:nvPicPr>
          <p:cNvPr id="6" name="Plassholder for innhold 5">
            <a:extLst>
              <a:ext uri="{FF2B5EF4-FFF2-40B4-BE49-F238E27FC236}">
                <a16:creationId xmlns:a16="http://schemas.microsoft.com/office/drawing/2014/main" id="{B085F401-B7B7-4613-A239-C5D4DC208D65}"/>
              </a:ext>
            </a:extLst>
          </p:cNvPr>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1760546" y="1657324"/>
            <a:ext cx="4754218" cy="4254525"/>
          </a:xfrm>
          <a:prstGeom prst="rect">
            <a:avLst/>
          </a:prstGeom>
        </p:spPr>
      </p:pic>
      <p:sp>
        <p:nvSpPr>
          <p:cNvPr id="4" name="Plassholder for bunntekst 3">
            <a:extLst>
              <a:ext uri="{FF2B5EF4-FFF2-40B4-BE49-F238E27FC236}">
                <a16:creationId xmlns:a16="http://schemas.microsoft.com/office/drawing/2014/main" id="{C10C7FF2-18E1-44AB-9BEC-A3CAAFC10B63}"/>
              </a:ext>
            </a:extLst>
          </p:cNvPr>
          <p:cNvSpPr>
            <a:spLocks noGrp="1"/>
          </p:cNvSpPr>
          <p:nvPr>
            <p:ph type="ftr" sz="quarter" idx="11"/>
          </p:nvPr>
        </p:nvSpPr>
        <p:spPr/>
        <p:txBody>
          <a:bodyPr/>
          <a:lstStyle/>
          <a:p>
            <a:r>
              <a:rPr lang="en-US"/>
              <a:t>Copyright: Gerd Martina Langeland, May Olaug Horverak &amp; Karianne Rosef</a:t>
            </a:r>
            <a:endParaRPr lang="nb-NO"/>
          </a:p>
        </p:txBody>
      </p:sp>
      <p:sp>
        <p:nvSpPr>
          <p:cNvPr id="3" name="Plassholder for lysbildenummer 2">
            <a:extLst>
              <a:ext uri="{FF2B5EF4-FFF2-40B4-BE49-F238E27FC236}">
                <a16:creationId xmlns:a16="http://schemas.microsoft.com/office/drawing/2014/main" id="{562F9874-C735-7A49-BAEA-4BFF33CB3914}"/>
              </a:ext>
            </a:extLst>
          </p:cNvPr>
          <p:cNvSpPr>
            <a:spLocks noGrp="1"/>
          </p:cNvSpPr>
          <p:nvPr>
            <p:ph type="sldNum" sz="quarter" idx="4"/>
          </p:nvPr>
        </p:nvSpPr>
        <p:spPr/>
        <p:txBody>
          <a:bodyPr/>
          <a:lstStyle/>
          <a:p>
            <a:fld id="{67AD1A7C-3E55-45E2-AE43-F8C6920D9156}" type="slidenum">
              <a:rPr lang="nb-NO" smtClean="0"/>
              <a:pPr/>
              <a:t>3</a:t>
            </a:fld>
            <a:endParaRPr lang="nb-NO"/>
          </a:p>
        </p:txBody>
      </p:sp>
      <p:sp>
        <p:nvSpPr>
          <p:cNvPr id="8" name="TekstSylinder 7"/>
          <p:cNvSpPr txBox="1"/>
          <p:nvPr/>
        </p:nvSpPr>
        <p:spPr>
          <a:xfrm>
            <a:off x="6514764" y="1905000"/>
            <a:ext cx="3155284" cy="830997"/>
          </a:xfrm>
          <a:prstGeom prst="rect">
            <a:avLst/>
          </a:prstGeom>
          <a:noFill/>
        </p:spPr>
        <p:txBody>
          <a:bodyPr wrap="square" rtlCol="0">
            <a:spAutoFit/>
          </a:bodyPr>
          <a:lstStyle/>
          <a:p>
            <a:r>
              <a:rPr lang="nb-NO" sz="2400" dirty="0">
                <a:latin typeface="Arial" panose="020B0604020202020204" pitchFamily="34" charset="0"/>
                <a:cs typeface="Arial" panose="020B0604020202020204" pitchFamily="34" charset="0"/>
              </a:rPr>
              <a:t>Hvem har ansvar for å gå opp trinnene?</a:t>
            </a:r>
          </a:p>
        </p:txBody>
      </p:sp>
      <p:pic>
        <p:nvPicPr>
          <p:cNvPr id="5" name="Innspilt ly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8894938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34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Hvordan ser trappetrinnene dine ut?</a:t>
            </a:r>
          </a:p>
        </p:txBody>
      </p:sp>
      <p:pic>
        <p:nvPicPr>
          <p:cNvPr id="5" name="Plassholder for innhold 4">
            <a:extLst>
              <a:ext uri="{FF2B5EF4-FFF2-40B4-BE49-F238E27FC236}">
                <a16:creationId xmlns:a16="http://schemas.microsoft.com/office/drawing/2014/main" id="{174994CB-80FC-4BDA-8BC5-6873B6E3E929}"/>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2286000" y="2128216"/>
            <a:ext cx="7620000" cy="3530600"/>
          </a:xfrm>
          <a:prstGeom prst="rect">
            <a:avLst/>
          </a:prstGeom>
        </p:spPr>
      </p:pic>
      <p:sp>
        <p:nvSpPr>
          <p:cNvPr id="4" name="Plassholder for bunntekst 3">
            <a:extLst>
              <a:ext uri="{FF2B5EF4-FFF2-40B4-BE49-F238E27FC236}">
                <a16:creationId xmlns:a16="http://schemas.microsoft.com/office/drawing/2014/main" id="{DCE54898-E2AB-4023-9143-865D2CAEE996}"/>
              </a:ext>
            </a:extLst>
          </p:cNvPr>
          <p:cNvSpPr>
            <a:spLocks noGrp="1"/>
          </p:cNvSpPr>
          <p:nvPr>
            <p:ph type="ftr" sz="quarter" idx="11"/>
          </p:nvPr>
        </p:nvSpPr>
        <p:spPr/>
        <p:txBody>
          <a:bodyPr/>
          <a:lstStyle/>
          <a:p>
            <a:r>
              <a:rPr lang="nb-NO"/>
              <a:t>Copyright: Gerd Martina Langeland, May Olaug Horverak &amp; Karianne Rosef</a:t>
            </a:r>
          </a:p>
        </p:txBody>
      </p:sp>
      <p:sp>
        <p:nvSpPr>
          <p:cNvPr id="3" name="Plassholder for lysbildenummer 2">
            <a:extLst>
              <a:ext uri="{FF2B5EF4-FFF2-40B4-BE49-F238E27FC236}">
                <a16:creationId xmlns:a16="http://schemas.microsoft.com/office/drawing/2014/main" id="{EA543D55-8761-EE41-8FCD-735DA6739DA3}"/>
              </a:ext>
            </a:extLst>
          </p:cNvPr>
          <p:cNvSpPr>
            <a:spLocks noGrp="1"/>
          </p:cNvSpPr>
          <p:nvPr>
            <p:ph type="sldNum" sz="quarter" idx="4"/>
          </p:nvPr>
        </p:nvSpPr>
        <p:spPr/>
        <p:txBody>
          <a:bodyPr/>
          <a:lstStyle/>
          <a:p>
            <a:fld id="{67AD1A7C-3E55-45E2-AE43-F8C6920D9156}" type="slidenum">
              <a:rPr lang="nb-NO" smtClean="0"/>
              <a:pPr/>
              <a:t>4</a:t>
            </a:fld>
            <a:endParaRPr lang="nb-NO"/>
          </a:p>
        </p:txBody>
      </p:sp>
      <p:pic>
        <p:nvPicPr>
          <p:cNvPr id="6" name="Innspilt ly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33403156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112"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0CF1E9B-1601-4738-A6B0-9D1E7B2258E8}"/>
              </a:ext>
            </a:extLst>
          </p:cNvPr>
          <p:cNvSpPr>
            <a:spLocks noGrp="1"/>
          </p:cNvSpPr>
          <p:nvPr>
            <p:ph type="title"/>
          </p:nvPr>
        </p:nvSpPr>
        <p:spPr>
          <a:xfrm>
            <a:off x="1732495" y="624110"/>
            <a:ext cx="9969067" cy="1280890"/>
          </a:xfrm>
        </p:spPr>
        <p:txBody>
          <a:bodyPr/>
          <a:lstStyle/>
          <a:p>
            <a:r>
              <a:rPr lang="en-US" dirty="0" err="1"/>
              <a:t>Fellesskap</a:t>
            </a:r>
            <a:endParaRPr lang="en-US" dirty="0"/>
          </a:p>
        </p:txBody>
      </p:sp>
      <p:sp>
        <p:nvSpPr>
          <p:cNvPr id="13" name="Content Placeholder 2">
            <a:extLst>
              <a:ext uri="{FF2B5EF4-FFF2-40B4-BE49-F238E27FC236}">
                <a16:creationId xmlns:a16="http://schemas.microsoft.com/office/drawing/2014/main" id="{2AA39EBC-30F6-4987-9061-DED8A0C5EAFF}"/>
              </a:ext>
            </a:extLst>
          </p:cNvPr>
          <p:cNvSpPr>
            <a:spLocks noGrp="1"/>
          </p:cNvSpPr>
          <p:nvPr>
            <p:ph sz="half" idx="1"/>
          </p:nvPr>
        </p:nvSpPr>
        <p:spPr>
          <a:xfrm>
            <a:off x="1728781" y="2133600"/>
            <a:ext cx="4859909" cy="3777622"/>
          </a:xfrm>
        </p:spPr>
        <p:txBody>
          <a:bodyPr>
            <a:normAutofit/>
          </a:bodyPr>
          <a:lstStyle/>
          <a:p>
            <a:r>
              <a:rPr lang="en-US" sz="2800" dirty="0" err="1"/>
              <a:t>Klatre</a:t>
            </a:r>
            <a:r>
              <a:rPr lang="en-US" sz="2800" dirty="0"/>
              <a:t> </a:t>
            </a:r>
            <a:r>
              <a:rPr lang="en-US" sz="2800" dirty="0" err="1"/>
              <a:t>opp</a:t>
            </a:r>
            <a:r>
              <a:rPr lang="en-US" sz="2800" dirty="0"/>
              <a:t> </a:t>
            </a:r>
            <a:r>
              <a:rPr lang="en-US" sz="2800" dirty="0" err="1"/>
              <a:t>fjellet</a:t>
            </a:r>
            <a:r>
              <a:rPr lang="en-US" sz="2800" dirty="0"/>
              <a:t>, </a:t>
            </a:r>
            <a:r>
              <a:rPr lang="en-US" sz="2800" dirty="0" err="1"/>
              <a:t>gå</a:t>
            </a:r>
            <a:r>
              <a:rPr lang="en-US" sz="2800" dirty="0"/>
              <a:t> </a:t>
            </a:r>
            <a:r>
              <a:rPr lang="en-US" sz="2800" dirty="0" err="1"/>
              <a:t>trinnene</a:t>
            </a:r>
            <a:r>
              <a:rPr lang="en-US" sz="2800" dirty="0"/>
              <a:t> </a:t>
            </a:r>
            <a:r>
              <a:rPr lang="en-US" sz="2800" dirty="0" err="1"/>
              <a:t>alene</a:t>
            </a:r>
            <a:r>
              <a:rPr lang="en-US" sz="2800" dirty="0"/>
              <a:t> </a:t>
            </a:r>
            <a:r>
              <a:rPr lang="en-US" sz="2800" dirty="0" err="1"/>
              <a:t>eller</a:t>
            </a:r>
            <a:r>
              <a:rPr lang="en-US" sz="2800" dirty="0"/>
              <a:t> </a:t>
            </a:r>
            <a:r>
              <a:rPr lang="en-US" sz="2800" dirty="0" err="1"/>
              <a:t>sammen</a:t>
            </a:r>
            <a:r>
              <a:rPr lang="en-US" sz="2800" dirty="0"/>
              <a:t> med </a:t>
            </a:r>
            <a:r>
              <a:rPr lang="en-US" sz="2800" dirty="0" err="1"/>
              <a:t>noen</a:t>
            </a:r>
            <a:r>
              <a:rPr lang="en-US" sz="2800" dirty="0"/>
              <a:t>?</a:t>
            </a:r>
          </a:p>
        </p:txBody>
      </p:sp>
      <p:pic>
        <p:nvPicPr>
          <p:cNvPr id="6" name="Plassholder for innhold 5" descr="Et bilde som inneholder sitter, bord, vann, liten&#10;&#10;Automatisk generert beskrivelse">
            <a:extLst>
              <a:ext uri="{FF2B5EF4-FFF2-40B4-BE49-F238E27FC236}">
                <a16:creationId xmlns:a16="http://schemas.microsoft.com/office/drawing/2014/main" id="{63D58F88-F572-426B-9E85-9F757213466F}"/>
              </a:ext>
            </a:extLst>
          </p:cNvPr>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6588690" y="32767"/>
            <a:ext cx="5042377" cy="6612951"/>
          </a:xfrm>
          <a:prstGeom prst="rect">
            <a:avLst/>
          </a:prstGeom>
          <a:noFill/>
        </p:spPr>
      </p:pic>
      <p:sp>
        <p:nvSpPr>
          <p:cNvPr id="4" name="Plassholder for bunntekst 3">
            <a:extLst>
              <a:ext uri="{FF2B5EF4-FFF2-40B4-BE49-F238E27FC236}">
                <a16:creationId xmlns:a16="http://schemas.microsoft.com/office/drawing/2014/main" id="{370C2542-D3A3-4A65-90F2-A7D3A36BD4D4}"/>
              </a:ext>
            </a:extLst>
          </p:cNvPr>
          <p:cNvSpPr>
            <a:spLocks noGrp="1"/>
          </p:cNvSpPr>
          <p:nvPr>
            <p:ph type="ftr" sz="quarter" idx="11"/>
          </p:nvPr>
        </p:nvSpPr>
        <p:spPr>
          <a:xfrm>
            <a:off x="1728782" y="6429148"/>
            <a:ext cx="5368245" cy="96150"/>
          </a:xfrm>
        </p:spPr>
        <p:txBody>
          <a:bodyPr anchor="ctr">
            <a:normAutofit fontScale="25000" lnSpcReduction="20000"/>
          </a:bodyPr>
          <a:lstStyle/>
          <a:p>
            <a:pPr>
              <a:lnSpc>
                <a:spcPct val="90000"/>
              </a:lnSpc>
              <a:spcAft>
                <a:spcPts val="600"/>
              </a:spcAft>
            </a:pPr>
            <a:r>
              <a:rPr lang="en-US" sz="200"/>
              <a:t>Copyright: Gerd Martina Langeland, May Olaug Horverak &amp; Karianne Rosef</a:t>
            </a:r>
            <a:endParaRPr lang="nb-NO" sz="200"/>
          </a:p>
        </p:txBody>
      </p:sp>
      <p:sp>
        <p:nvSpPr>
          <p:cNvPr id="5" name="Plassholder for lysbildenummer 4">
            <a:extLst>
              <a:ext uri="{FF2B5EF4-FFF2-40B4-BE49-F238E27FC236}">
                <a16:creationId xmlns:a16="http://schemas.microsoft.com/office/drawing/2014/main" id="{27091E0D-0995-4865-AB70-5F2A7A6A65A3}"/>
              </a:ext>
            </a:extLst>
          </p:cNvPr>
          <p:cNvSpPr>
            <a:spLocks noGrp="1"/>
          </p:cNvSpPr>
          <p:nvPr>
            <p:ph type="sldNum" sz="quarter" idx="4"/>
          </p:nvPr>
        </p:nvSpPr>
        <p:spPr>
          <a:xfrm>
            <a:off x="10951106" y="6299890"/>
            <a:ext cx="377241" cy="332364"/>
          </a:xfrm>
        </p:spPr>
        <p:txBody>
          <a:bodyPr anchor="ctr">
            <a:normAutofit/>
          </a:bodyPr>
          <a:lstStyle/>
          <a:p>
            <a:pPr>
              <a:spcAft>
                <a:spcPts val="600"/>
              </a:spcAft>
            </a:pPr>
            <a:fld id="{67AD1A7C-3E55-45E2-AE43-F8C6920D9156}" type="slidenum">
              <a:rPr lang="nb-NO" smtClean="0"/>
              <a:pPr>
                <a:spcAft>
                  <a:spcPts val="600"/>
                </a:spcAft>
              </a:pPr>
              <a:t>5</a:t>
            </a:fld>
            <a:endParaRPr lang="nb-NO"/>
          </a:p>
        </p:txBody>
      </p:sp>
      <p:pic>
        <p:nvPicPr>
          <p:cNvPr id="2" name="Innspilt ly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056942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65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Kjernen i motivasjonsmetoden</a:t>
            </a:r>
          </a:p>
        </p:txBody>
      </p:sp>
      <p:sp>
        <p:nvSpPr>
          <p:cNvPr id="3" name="Plassholder for innhold 2"/>
          <p:cNvSpPr>
            <a:spLocks noGrp="1"/>
          </p:cNvSpPr>
          <p:nvPr>
            <p:ph idx="1"/>
          </p:nvPr>
        </p:nvSpPr>
        <p:spPr/>
        <p:txBody>
          <a:bodyPr/>
          <a:lstStyle/>
          <a:p>
            <a:r>
              <a:rPr lang="nb-NO" b="1" dirty="0"/>
              <a:t>HVA ØNSKER JEG Å GJØRE MED LIVET MITT?</a:t>
            </a:r>
          </a:p>
          <a:p>
            <a:r>
              <a:rPr lang="nb-NO" dirty="0"/>
              <a:t>HVA GJØR MEG GLAD?</a:t>
            </a:r>
          </a:p>
          <a:p>
            <a:r>
              <a:rPr lang="nb-NO" dirty="0"/>
              <a:t>HVA ER VIKTIG FOR MEG?</a:t>
            </a:r>
          </a:p>
          <a:p>
            <a:pPr marL="0" indent="0">
              <a:buNone/>
            </a:pPr>
            <a:endParaRPr lang="nb-NO" dirty="0"/>
          </a:p>
        </p:txBody>
      </p:sp>
      <p:sp>
        <p:nvSpPr>
          <p:cNvPr id="4" name="Plassholder for bunntekst 3">
            <a:extLst>
              <a:ext uri="{FF2B5EF4-FFF2-40B4-BE49-F238E27FC236}">
                <a16:creationId xmlns:a16="http://schemas.microsoft.com/office/drawing/2014/main" id="{8289409A-ED0A-4A45-B804-948AC50EA7FC}"/>
              </a:ext>
            </a:extLst>
          </p:cNvPr>
          <p:cNvSpPr>
            <a:spLocks noGrp="1"/>
          </p:cNvSpPr>
          <p:nvPr>
            <p:ph type="ftr" sz="quarter" idx="11"/>
          </p:nvPr>
        </p:nvSpPr>
        <p:spPr/>
        <p:txBody>
          <a:bodyPr/>
          <a:lstStyle/>
          <a:p>
            <a:r>
              <a:rPr lang="en-US"/>
              <a:t>Copyright: Gerd Martina Langeland, May Olaug Horverak &amp; Karianne Rosef</a:t>
            </a:r>
            <a:endParaRPr lang="nb-NO"/>
          </a:p>
        </p:txBody>
      </p:sp>
      <p:sp>
        <p:nvSpPr>
          <p:cNvPr id="6" name="Plassholder for lysbildenummer 5">
            <a:extLst>
              <a:ext uri="{FF2B5EF4-FFF2-40B4-BE49-F238E27FC236}">
                <a16:creationId xmlns:a16="http://schemas.microsoft.com/office/drawing/2014/main" id="{A062A836-43FA-E849-A116-346BB5534301}"/>
              </a:ext>
            </a:extLst>
          </p:cNvPr>
          <p:cNvSpPr>
            <a:spLocks noGrp="1"/>
          </p:cNvSpPr>
          <p:nvPr>
            <p:ph type="sldNum" sz="quarter" idx="4"/>
          </p:nvPr>
        </p:nvSpPr>
        <p:spPr/>
        <p:txBody>
          <a:bodyPr/>
          <a:lstStyle/>
          <a:p>
            <a:fld id="{67AD1A7C-3E55-45E2-AE43-F8C6920D9156}" type="slidenum">
              <a:rPr lang="nb-NO" smtClean="0"/>
              <a:pPr/>
              <a:t>6</a:t>
            </a:fld>
            <a:endParaRPr lang="nb-NO"/>
          </a:p>
        </p:txBody>
      </p:sp>
      <p:pic>
        <p:nvPicPr>
          <p:cNvPr id="7" name="Bilde 6" descr="Et bilde som inneholder person, foto, stående, poserer&#10;&#10;Automatisk generert beskrivelse">
            <a:extLst>
              <a:ext uri="{FF2B5EF4-FFF2-40B4-BE49-F238E27FC236}">
                <a16:creationId xmlns:a16="http://schemas.microsoft.com/office/drawing/2014/main" id="{B85BE90B-2513-4B9F-9DFA-15836DF8C5E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73398" y="915518"/>
            <a:ext cx="4413923" cy="5190038"/>
          </a:xfrm>
          <a:prstGeom prst="rect">
            <a:avLst/>
          </a:prstGeom>
        </p:spPr>
      </p:pic>
      <p:pic>
        <p:nvPicPr>
          <p:cNvPr id="8" name="Bilde 7" descr="Et bilde som inneholder skjorte, paraply&#10;&#10;Automatisk generert beskrivelse">
            <a:extLst>
              <a:ext uri="{FF2B5EF4-FFF2-40B4-BE49-F238E27FC236}">
                <a16:creationId xmlns:a16="http://schemas.microsoft.com/office/drawing/2014/main" id="{108BB43D-A900-43DD-83E1-7BFFDCCCB9D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3652" y="3429000"/>
            <a:ext cx="4640220" cy="2931072"/>
          </a:xfrm>
          <a:prstGeom prst="rect">
            <a:avLst/>
          </a:prstGeom>
        </p:spPr>
      </p:pic>
      <p:pic>
        <p:nvPicPr>
          <p:cNvPr id="5" name="Innspilt ly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27027366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936"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Trinn 1, 2 og 3 i metoden</a:t>
            </a:r>
          </a:p>
        </p:txBody>
      </p:sp>
      <p:sp>
        <p:nvSpPr>
          <p:cNvPr id="3" name="Plassholder for innhold 2"/>
          <p:cNvSpPr>
            <a:spLocks noGrp="1"/>
          </p:cNvSpPr>
          <p:nvPr>
            <p:ph idx="1"/>
          </p:nvPr>
        </p:nvSpPr>
        <p:spPr/>
        <p:txBody>
          <a:bodyPr/>
          <a:lstStyle/>
          <a:p>
            <a:pPr>
              <a:buFont typeface="+mj-lt"/>
              <a:buAutoNum type="arabicPeriod"/>
            </a:pPr>
            <a:r>
              <a:rPr lang="nb-NO" sz="4400" b="1" dirty="0"/>
              <a:t> </a:t>
            </a:r>
            <a:r>
              <a:rPr lang="nb-NO" sz="4400" b="1" dirty="0">
                <a:solidFill>
                  <a:srgbClr val="FF0000"/>
                </a:solidFill>
              </a:rPr>
              <a:t>Viktig</a:t>
            </a:r>
          </a:p>
          <a:p>
            <a:pPr>
              <a:buAutoNum type="arabicPeriod"/>
            </a:pPr>
            <a:r>
              <a:rPr lang="en-US" sz="4400" b="1" dirty="0"/>
              <a:t> </a:t>
            </a:r>
            <a:r>
              <a:rPr lang="en-US" sz="4400" b="1" dirty="0" err="1">
                <a:solidFill>
                  <a:srgbClr val="0070C0"/>
                </a:solidFill>
              </a:rPr>
              <a:t>Suksessfaktorer</a:t>
            </a:r>
            <a:endParaRPr lang="en-US" sz="4400" b="1" dirty="0">
              <a:solidFill>
                <a:srgbClr val="0070C0"/>
              </a:solidFill>
            </a:endParaRPr>
          </a:p>
          <a:p>
            <a:pPr>
              <a:buFont typeface=".Lucida Grande UI Regular"/>
              <a:buAutoNum type="arabicPeriod"/>
            </a:pPr>
            <a:r>
              <a:rPr lang="nb-NO" sz="4400" b="1" dirty="0"/>
              <a:t> </a:t>
            </a:r>
            <a:r>
              <a:rPr lang="nb-NO" sz="4400" b="1" dirty="0">
                <a:solidFill>
                  <a:srgbClr val="00B050"/>
                </a:solidFill>
              </a:rPr>
              <a:t>Hindringer</a:t>
            </a:r>
          </a:p>
          <a:p>
            <a:pPr marL="0" indent="0">
              <a:buNone/>
            </a:pPr>
            <a:endParaRPr lang="en-US" b="1" dirty="0"/>
          </a:p>
          <a:p>
            <a:pPr marL="0" indent="0">
              <a:buNone/>
            </a:pPr>
            <a:r>
              <a:rPr lang="nb-NO" dirty="0"/>
              <a:t> </a:t>
            </a:r>
          </a:p>
          <a:p>
            <a:endParaRPr lang="nb-NO" dirty="0"/>
          </a:p>
          <a:p>
            <a:endParaRPr lang="nb-NO" dirty="0"/>
          </a:p>
          <a:p>
            <a:endParaRPr lang="nb-NO" dirty="0"/>
          </a:p>
          <a:p>
            <a:endParaRPr lang="nb-NO" dirty="0"/>
          </a:p>
        </p:txBody>
      </p:sp>
      <p:sp>
        <p:nvSpPr>
          <p:cNvPr id="4" name="Plassholder for bunntekst 3">
            <a:extLst>
              <a:ext uri="{FF2B5EF4-FFF2-40B4-BE49-F238E27FC236}">
                <a16:creationId xmlns:a16="http://schemas.microsoft.com/office/drawing/2014/main" id="{C2C5EEBE-AE1A-436F-A1B7-E4EC072EA89F}"/>
              </a:ext>
            </a:extLst>
          </p:cNvPr>
          <p:cNvSpPr>
            <a:spLocks noGrp="1"/>
          </p:cNvSpPr>
          <p:nvPr>
            <p:ph type="ftr" sz="quarter" idx="11"/>
          </p:nvPr>
        </p:nvSpPr>
        <p:spPr/>
        <p:txBody>
          <a:bodyPr/>
          <a:lstStyle/>
          <a:p>
            <a:r>
              <a:rPr lang="nb-NO"/>
              <a:t>Copyright: Gerd Martina Langeland, May Olaug Horverak &amp; Karianne Rosef</a:t>
            </a:r>
          </a:p>
        </p:txBody>
      </p:sp>
      <p:sp>
        <p:nvSpPr>
          <p:cNvPr id="6" name="Plassholder for lysbildenummer 5">
            <a:extLst>
              <a:ext uri="{FF2B5EF4-FFF2-40B4-BE49-F238E27FC236}">
                <a16:creationId xmlns:a16="http://schemas.microsoft.com/office/drawing/2014/main" id="{80C404FB-2740-7847-8176-0AD06780CF1B}"/>
              </a:ext>
            </a:extLst>
          </p:cNvPr>
          <p:cNvSpPr>
            <a:spLocks noGrp="1"/>
          </p:cNvSpPr>
          <p:nvPr>
            <p:ph type="sldNum" sz="quarter" idx="4"/>
          </p:nvPr>
        </p:nvSpPr>
        <p:spPr/>
        <p:txBody>
          <a:bodyPr/>
          <a:lstStyle/>
          <a:p>
            <a:fld id="{67AD1A7C-3E55-45E2-AE43-F8C6920D9156}" type="slidenum">
              <a:rPr lang="nb-NO" smtClean="0"/>
              <a:pPr/>
              <a:t>7</a:t>
            </a:fld>
            <a:endParaRPr lang="nb-NO"/>
          </a:p>
        </p:txBody>
      </p:sp>
      <p:pic>
        <p:nvPicPr>
          <p:cNvPr id="8" name="Bilde 7" descr="Et bilde som inneholder snø, utendørs, mann, ridning&#10;&#10;Automatisk generert beskrivelse">
            <a:extLst>
              <a:ext uri="{FF2B5EF4-FFF2-40B4-BE49-F238E27FC236}">
                <a16:creationId xmlns:a16="http://schemas.microsoft.com/office/drawing/2014/main" id="{05F61AB6-0153-43E2-B163-6094D72AA76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43700" y="1905000"/>
            <a:ext cx="4958222" cy="3549260"/>
          </a:xfrm>
          <a:prstGeom prst="rect">
            <a:avLst/>
          </a:prstGeom>
        </p:spPr>
      </p:pic>
      <p:pic>
        <p:nvPicPr>
          <p:cNvPr id="5" name="Innspilt ly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37928027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92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Trinn 1:</a:t>
            </a:r>
          </a:p>
        </p:txBody>
      </p:sp>
      <p:sp>
        <p:nvSpPr>
          <p:cNvPr id="3" name="Plassholder for innhold 2"/>
          <p:cNvSpPr>
            <a:spLocks noGrp="1"/>
          </p:cNvSpPr>
          <p:nvPr>
            <p:ph idx="1"/>
          </p:nvPr>
        </p:nvSpPr>
        <p:spPr/>
        <p:txBody>
          <a:bodyPr>
            <a:normAutofit/>
          </a:bodyPr>
          <a:lstStyle/>
          <a:p>
            <a:pPr marL="0" indent="0">
              <a:buNone/>
            </a:pPr>
            <a:r>
              <a:rPr lang="nb-NO" sz="5400" b="1" dirty="0"/>
              <a:t>Hva er </a:t>
            </a:r>
            <a:r>
              <a:rPr lang="nb-NO" sz="5400" b="1" dirty="0">
                <a:solidFill>
                  <a:srgbClr val="FF0000"/>
                </a:solidFill>
              </a:rPr>
              <a:t>viktig</a:t>
            </a:r>
            <a:r>
              <a:rPr lang="nb-NO" sz="5400" b="1" dirty="0"/>
              <a:t> </a:t>
            </a:r>
          </a:p>
          <a:p>
            <a:pPr marL="0" indent="0">
              <a:buNone/>
            </a:pPr>
            <a:r>
              <a:rPr lang="nb-NO" sz="5400" b="1" dirty="0"/>
              <a:t>for at du skal ha det godt </a:t>
            </a:r>
          </a:p>
          <a:p>
            <a:pPr marL="0" indent="0">
              <a:buNone/>
            </a:pPr>
            <a:r>
              <a:rPr lang="nb-NO" sz="5400" b="1" dirty="0"/>
              <a:t>på </a:t>
            </a:r>
            <a:r>
              <a:rPr lang="nb-NO" sz="5400" b="1" dirty="0">
                <a:solidFill>
                  <a:srgbClr val="0070C0"/>
                </a:solidFill>
              </a:rPr>
              <a:t>skolen</a:t>
            </a:r>
            <a:r>
              <a:rPr lang="nb-NO" sz="5400" b="1" dirty="0"/>
              <a:t> og i </a:t>
            </a:r>
            <a:r>
              <a:rPr lang="nb-NO" sz="5400" b="1" dirty="0">
                <a:solidFill>
                  <a:srgbClr val="00B050"/>
                </a:solidFill>
              </a:rPr>
              <a:t>fritida</a:t>
            </a:r>
            <a:r>
              <a:rPr lang="nb-NO" sz="5400" b="1" dirty="0"/>
              <a:t>?</a:t>
            </a:r>
          </a:p>
        </p:txBody>
      </p:sp>
      <p:sp>
        <p:nvSpPr>
          <p:cNvPr id="4" name="Plassholder for bunntekst 3"/>
          <p:cNvSpPr>
            <a:spLocks noGrp="1"/>
          </p:cNvSpPr>
          <p:nvPr>
            <p:ph type="ftr" sz="quarter" idx="11"/>
          </p:nvPr>
        </p:nvSpPr>
        <p:spPr/>
        <p:txBody>
          <a:bodyPr/>
          <a:lstStyle/>
          <a:p>
            <a:r>
              <a:rPr lang="nb-NO"/>
              <a:t>Copyright: Gerd Martina Langeland, May Olaug Horverak &amp; Karianne Rosef</a:t>
            </a:r>
          </a:p>
        </p:txBody>
      </p:sp>
      <p:sp>
        <p:nvSpPr>
          <p:cNvPr id="5" name="Plassholder for lysbildenummer 4"/>
          <p:cNvSpPr>
            <a:spLocks noGrp="1"/>
          </p:cNvSpPr>
          <p:nvPr>
            <p:ph type="sldNum" sz="quarter" idx="4"/>
          </p:nvPr>
        </p:nvSpPr>
        <p:spPr/>
        <p:txBody>
          <a:bodyPr/>
          <a:lstStyle/>
          <a:p>
            <a:fld id="{67AD1A7C-3E55-45E2-AE43-F8C6920D9156}" type="slidenum">
              <a:rPr lang="nb-NO" smtClean="0"/>
              <a:pPr/>
              <a:t>8</a:t>
            </a:fld>
            <a:endParaRPr lang="nb-NO" dirty="0"/>
          </a:p>
        </p:txBody>
      </p:sp>
      <p:pic>
        <p:nvPicPr>
          <p:cNvPr id="6" name="Innspilt ly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31145769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008"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Trinn 2:</a:t>
            </a:r>
          </a:p>
        </p:txBody>
      </p:sp>
      <p:sp>
        <p:nvSpPr>
          <p:cNvPr id="3" name="Plassholder for innhold 2"/>
          <p:cNvSpPr>
            <a:spLocks noGrp="1"/>
          </p:cNvSpPr>
          <p:nvPr>
            <p:ph idx="1"/>
          </p:nvPr>
        </p:nvSpPr>
        <p:spPr/>
        <p:txBody>
          <a:bodyPr>
            <a:normAutofit/>
          </a:bodyPr>
          <a:lstStyle/>
          <a:p>
            <a:pPr marL="0" indent="0">
              <a:buNone/>
            </a:pPr>
            <a:r>
              <a:rPr lang="nb-NO" sz="5400" b="1" dirty="0"/>
              <a:t>Hva er du </a:t>
            </a:r>
            <a:r>
              <a:rPr lang="nb-NO" sz="5400" b="1" dirty="0">
                <a:solidFill>
                  <a:srgbClr val="FF0000"/>
                </a:solidFill>
              </a:rPr>
              <a:t>god på</a:t>
            </a:r>
            <a:r>
              <a:rPr lang="nb-NO" sz="5400" b="1" dirty="0"/>
              <a:t>, </a:t>
            </a:r>
          </a:p>
          <a:p>
            <a:pPr marL="0" indent="0">
              <a:buNone/>
            </a:pPr>
            <a:r>
              <a:rPr lang="nb-NO" sz="5400" b="1" dirty="0"/>
              <a:t>og hva er du </a:t>
            </a:r>
            <a:r>
              <a:rPr lang="nb-NO" sz="5400" b="1" dirty="0">
                <a:solidFill>
                  <a:srgbClr val="0070C0"/>
                </a:solidFill>
              </a:rPr>
              <a:t>fornøyd med </a:t>
            </a:r>
          </a:p>
          <a:p>
            <a:pPr marL="0" indent="0">
              <a:buNone/>
            </a:pPr>
            <a:r>
              <a:rPr lang="nb-NO" sz="5400" b="1" dirty="0"/>
              <a:t>i livet ditt?</a:t>
            </a:r>
          </a:p>
        </p:txBody>
      </p:sp>
      <p:sp>
        <p:nvSpPr>
          <p:cNvPr id="4" name="Plassholder for bunntekst 3"/>
          <p:cNvSpPr>
            <a:spLocks noGrp="1"/>
          </p:cNvSpPr>
          <p:nvPr>
            <p:ph type="ftr" sz="quarter" idx="11"/>
          </p:nvPr>
        </p:nvSpPr>
        <p:spPr/>
        <p:txBody>
          <a:bodyPr/>
          <a:lstStyle/>
          <a:p>
            <a:r>
              <a:rPr lang="nb-NO"/>
              <a:t>Copyright: Gerd Martina Langeland, May Olaug Horverak &amp; Karianne Rosef</a:t>
            </a:r>
          </a:p>
        </p:txBody>
      </p:sp>
      <p:sp>
        <p:nvSpPr>
          <p:cNvPr id="5" name="Plassholder for lysbildenummer 4"/>
          <p:cNvSpPr>
            <a:spLocks noGrp="1"/>
          </p:cNvSpPr>
          <p:nvPr>
            <p:ph type="sldNum" sz="quarter" idx="4"/>
          </p:nvPr>
        </p:nvSpPr>
        <p:spPr/>
        <p:txBody>
          <a:bodyPr/>
          <a:lstStyle/>
          <a:p>
            <a:fld id="{67AD1A7C-3E55-45E2-AE43-F8C6920D9156}" type="slidenum">
              <a:rPr lang="nb-NO" smtClean="0"/>
              <a:pPr/>
              <a:t>9</a:t>
            </a:fld>
            <a:endParaRPr lang="nb-NO" dirty="0"/>
          </a:p>
        </p:txBody>
      </p:sp>
      <p:pic>
        <p:nvPicPr>
          <p:cNvPr id="6" name="Innspilt ly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23634724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358"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Tryllestav">
  <a:themeElements>
    <a:clrScheme name="Tryllestav">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Tryllestav">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ryllestav">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samm-ppt-200919-02" id="{D5197705-60A6-054A-92C0-8DDDCE104254}" vid="{DC6C89E2-97F1-8843-80BA-82592891D600}"/>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4B5A3D81A1E45140ADAC708C5BB14CA4" ma:contentTypeVersion="11" ma:contentTypeDescription="Opprett et nytt dokument." ma:contentTypeScope="" ma:versionID="1d0840728e43a41fdea44f871a1c1e33">
  <xsd:schema xmlns:xsd="http://www.w3.org/2001/XMLSchema" xmlns:xs="http://www.w3.org/2001/XMLSchema" xmlns:p="http://schemas.microsoft.com/office/2006/metadata/properties" xmlns:ns3="0776bfc0-ce57-4a2d-9a64-955a9369f359" xmlns:ns4="a02437cb-7d20-4f96-a7ff-bb8a32e5511e" targetNamespace="http://schemas.microsoft.com/office/2006/metadata/properties" ma:root="true" ma:fieldsID="065548f7b9634da802238dddd55dc135" ns3:_="" ns4:_="">
    <xsd:import namespace="0776bfc0-ce57-4a2d-9a64-955a9369f359"/>
    <xsd:import namespace="a02437cb-7d20-4f96-a7ff-bb8a32e5511e"/>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4:SharedWithUsers" minOccurs="0"/>
                <xsd:element ref="ns4:SharedWithDetails" minOccurs="0"/>
                <xsd:element ref="ns4:SharingHintHash"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776bfc0-ce57-4a2d-9a64-955a9369f35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02437cb-7d20-4f96-a7ff-bb8a32e5511e" elementFormDefault="qualified">
    <xsd:import namespace="http://schemas.microsoft.com/office/2006/documentManagement/types"/>
    <xsd:import namespace="http://schemas.microsoft.com/office/infopath/2007/PartnerControls"/>
    <xsd:element name="SharedWithUsers" ma:index="14"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Delingsdetaljer" ma:internalName="SharedWithDetails" ma:readOnly="true">
      <xsd:simpleType>
        <xsd:restriction base="dms:Note">
          <xsd:maxLength value="255"/>
        </xsd:restriction>
      </xsd:simpleType>
    </xsd:element>
    <xsd:element name="SharingHintHash" ma:index="16" nillable="true" ma:displayName="Hash for deling av tips"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A94E738-F476-4D04-936A-CB158720546F}">
  <ds:schemaRefs>
    <ds:schemaRef ds:uri="http://schemas.microsoft.com/sharepoint/v3/contenttype/forms"/>
  </ds:schemaRefs>
</ds:datastoreItem>
</file>

<file path=customXml/itemProps2.xml><?xml version="1.0" encoding="utf-8"?>
<ds:datastoreItem xmlns:ds="http://schemas.openxmlformats.org/officeDocument/2006/customXml" ds:itemID="{124A3092-63B4-498F-89AB-9036D1CE39F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776bfc0-ce57-4a2d-9a64-955a9369f359"/>
    <ds:schemaRef ds:uri="a02437cb-7d20-4f96-a7ff-bb8a32e5511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C337A0D-B737-4764-B198-7EDD565649A5}">
  <ds:schemaRefs>
    <ds:schemaRef ds:uri="http://schemas.microsoft.com/office/2006/metadata/properties"/>
    <ds:schemaRef ds:uri="http://schemas.microsoft.com/office/2006/documentManagement/types"/>
    <ds:schemaRef ds:uri="0776bfc0-ce57-4a2d-9a64-955a9369f359"/>
    <ds:schemaRef ds:uri="http://purl.org/dc/dcmitype/"/>
    <ds:schemaRef ds:uri="http://schemas.microsoft.com/office/infopath/2007/PartnerControls"/>
    <ds:schemaRef ds:uri="a02437cb-7d20-4f96-a7ff-bb8a32e5511e"/>
    <ds:schemaRef ds:uri="http://purl.org/dc/elements/1.1/"/>
    <ds:schemaRef ds:uri="http://schemas.openxmlformats.org/package/2006/metadata/core-properties"/>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emplate>samm-mal-2019</Template>
  <TotalTime>8655</TotalTime>
  <Words>2390</Words>
  <Application>Microsoft Office PowerPoint</Application>
  <PresentationFormat>Widescreen</PresentationFormat>
  <Paragraphs>150</Paragraphs>
  <Slides>18</Slides>
  <Notes>18</Notes>
  <HiddenSlides>0</HiddenSlides>
  <MMClips>18</MMClips>
  <ScaleCrop>false</ScaleCrop>
  <HeadingPairs>
    <vt:vector size="6" baseType="variant">
      <vt:variant>
        <vt:lpstr>Brukte skrifter</vt:lpstr>
      </vt:variant>
      <vt:variant>
        <vt:i4>5</vt:i4>
      </vt:variant>
      <vt:variant>
        <vt:lpstr>Tema</vt:lpstr>
      </vt:variant>
      <vt:variant>
        <vt:i4>1</vt:i4>
      </vt:variant>
      <vt:variant>
        <vt:lpstr>Lysbildetitler</vt:lpstr>
      </vt:variant>
      <vt:variant>
        <vt:i4>18</vt:i4>
      </vt:variant>
    </vt:vector>
  </HeadingPairs>
  <TitlesOfParts>
    <vt:vector size="24" baseType="lpstr">
      <vt:lpstr>.Lucida Grande UI Regular</vt:lpstr>
      <vt:lpstr>Arial</vt:lpstr>
      <vt:lpstr>Calibri</vt:lpstr>
      <vt:lpstr>Century Gothic</vt:lpstr>
      <vt:lpstr>Wingdings 3</vt:lpstr>
      <vt:lpstr>Tryllestav</vt:lpstr>
      <vt:lpstr>DELTAKEREN I SENTRUIM  Systematisk Arbeid med  Mestring og Motivasjon  i voksenopplæring</vt:lpstr>
      <vt:lpstr>Motivasjon og livsmestring økt 1</vt:lpstr>
      <vt:lpstr>En femtrinns motivasjonsmetode </vt:lpstr>
      <vt:lpstr>Hvordan ser trappetrinnene dine ut?</vt:lpstr>
      <vt:lpstr>Fellesskap</vt:lpstr>
      <vt:lpstr>Kjernen i motivasjonsmetoden</vt:lpstr>
      <vt:lpstr>Trinn 1, 2 og 3 i metoden</vt:lpstr>
      <vt:lpstr>Trinn 1:</vt:lpstr>
      <vt:lpstr>Trinn 2:</vt:lpstr>
      <vt:lpstr>Trinn 3:</vt:lpstr>
      <vt:lpstr>NESTE GANG:</vt:lpstr>
      <vt:lpstr>Motivasjon og livsmestring økt 2</vt:lpstr>
      <vt:lpstr>Avtale</vt:lpstr>
      <vt:lpstr>Motivasjon og livsmestring økt 3</vt:lpstr>
      <vt:lpstr>Klasse xx reflekterer:</vt:lpstr>
      <vt:lpstr>Avtale</vt:lpstr>
      <vt:lpstr>Deltakeren i sentrum</vt:lpstr>
      <vt:lpstr>Prosjektet Deltakeren i sentrum - økt brukermedvirkning i arbeid med individuell plan er støttet av IMDi – Integrerings- og Mangfoldsdirektoratet, og utviklet i Agder med Birkenes kommune som ledende aktør. Dette er en videreføring av prosjektet SAMM – Systematisk Arbeid med Mestring og Motivasjon  støttet av Helsedirektoratet, Agder fylkeskommune, UiA og ABUP Sørlandet Sykehus. Mer informasjon og materiale finner dere her https://samm.uia.no/</vt:lpstr>
    </vt:vector>
  </TitlesOfParts>
  <Company>IKT-Agder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Langeland, Gerd Martina</dc:creator>
  <cp:lastModifiedBy>May Olaug Horverak</cp:lastModifiedBy>
  <cp:revision>63</cp:revision>
  <dcterms:created xsi:type="dcterms:W3CDTF">2019-09-20T12:36:21Z</dcterms:created>
  <dcterms:modified xsi:type="dcterms:W3CDTF">2021-03-29T21:55:16Z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0x0101004B5A3D81A1E45140ADAC708C5BB14CA4</vt:lpwstr>
  </property>
</Properties>
</file>