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2"/>
  </p:notesMasterIdLst>
  <p:sldIdLst>
    <p:sldId id="293" r:id="rId5"/>
    <p:sldId id="256" r:id="rId6"/>
    <p:sldId id="335" r:id="rId7"/>
    <p:sldId id="262" r:id="rId8"/>
    <p:sldId id="333" r:id="rId9"/>
    <p:sldId id="258" r:id="rId10"/>
    <p:sldId id="268" r:id="rId11"/>
    <p:sldId id="309" r:id="rId12"/>
    <p:sldId id="311" r:id="rId13"/>
    <p:sldId id="310" r:id="rId14"/>
    <p:sldId id="320" r:id="rId15"/>
    <p:sldId id="273" r:id="rId16"/>
    <p:sldId id="323" r:id="rId17"/>
    <p:sldId id="324" r:id="rId18"/>
    <p:sldId id="325" r:id="rId19"/>
    <p:sldId id="278" r:id="rId20"/>
    <p:sldId id="326" r:id="rId21"/>
    <p:sldId id="338" r:id="rId22"/>
    <p:sldId id="279" r:id="rId23"/>
    <p:sldId id="339" r:id="rId24"/>
    <p:sldId id="315" r:id="rId25"/>
    <p:sldId id="313" r:id="rId26"/>
    <p:sldId id="341" r:id="rId27"/>
    <p:sldId id="299" r:id="rId28"/>
    <p:sldId id="336" r:id="rId29"/>
    <p:sldId id="322" r:id="rId30"/>
    <p:sldId id="340"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3871"/>
    <a:srgbClr val="262626"/>
    <a:srgbClr val="3CB478"/>
    <a:srgbClr val="76CBED"/>
    <a:srgbClr val="4242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74629" autoAdjust="0"/>
  </p:normalViewPr>
  <p:slideViewPr>
    <p:cSldViewPr snapToGrid="0">
      <p:cViewPr varScale="1">
        <p:scale>
          <a:sx n="47" d="100"/>
          <a:sy n="47" d="100"/>
        </p:scale>
        <p:origin x="1416" y="44"/>
      </p:cViewPr>
      <p:guideLst>
        <p:guide orient="horz" pos="2160"/>
        <p:guide pos="3840"/>
      </p:guideLst>
    </p:cSldViewPr>
  </p:slideViewPr>
  <p:notesTextViewPr>
    <p:cViewPr>
      <p:scale>
        <a:sx n="1" d="1"/>
        <a:sy n="1" d="1"/>
      </p:scale>
      <p:origin x="0" y="0"/>
    </p:cViewPr>
  </p:notesTextViewPr>
  <p:notesViewPr>
    <p:cSldViewPr snapToGrid="0">
      <p:cViewPr varScale="1">
        <p:scale>
          <a:sx n="169" d="100"/>
          <a:sy n="169" d="100"/>
        </p:scale>
        <p:origin x="5400"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y Olaug Horverak" userId="a7850010-3044-4b4d-9f15-38caa34ae48c" providerId="ADAL" clId="{F4170114-AC53-4C94-9B85-518D8EABA9E9}"/>
    <pc:docChg chg="undo custSel modSld">
      <pc:chgData name="May Olaug Horverak" userId="a7850010-3044-4b4d-9f15-38caa34ae48c" providerId="ADAL" clId="{F4170114-AC53-4C94-9B85-518D8EABA9E9}" dt="2021-03-29T21:25:58.080" v="228" actId="20577"/>
      <pc:docMkLst>
        <pc:docMk/>
      </pc:docMkLst>
      <pc:sldChg chg="modSp mod">
        <pc:chgData name="May Olaug Horverak" userId="a7850010-3044-4b4d-9f15-38caa34ae48c" providerId="ADAL" clId="{F4170114-AC53-4C94-9B85-518D8EABA9E9}" dt="2021-03-29T21:11:40.094" v="15" actId="20577"/>
        <pc:sldMkLst>
          <pc:docMk/>
          <pc:sldMk cId="1909454509" sldId="256"/>
        </pc:sldMkLst>
        <pc:spChg chg="mod">
          <ac:chgData name="May Olaug Horverak" userId="a7850010-3044-4b4d-9f15-38caa34ae48c" providerId="ADAL" clId="{F4170114-AC53-4C94-9B85-518D8EABA9E9}" dt="2021-03-29T21:11:40.094" v="15" actId="20577"/>
          <ac:spMkLst>
            <pc:docMk/>
            <pc:sldMk cId="1909454509" sldId="256"/>
            <ac:spMk id="3" creationId="{00000000-0000-0000-0000-000000000000}"/>
          </ac:spMkLst>
        </pc:spChg>
        <pc:picChg chg="mod">
          <ac:chgData name="May Olaug Horverak" userId="a7850010-3044-4b4d-9f15-38caa34ae48c" providerId="ADAL" clId="{F4170114-AC53-4C94-9B85-518D8EABA9E9}" dt="2021-03-29T21:11:37.828" v="14" actId="1076"/>
          <ac:picMkLst>
            <pc:docMk/>
            <pc:sldMk cId="1909454509" sldId="256"/>
            <ac:picMk id="5" creationId="{A7F3959E-9B9D-E34F-9D1C-5FB02F4A1BE1}"/>
          </ac:picMkLst>
        </pc:picChg>
      </pc:sldChg>
      <pc:sldChg chg="modNotesTx">
        <pc:chgData name="May Olaug Horverak" userId="a7850010-3044-4b4d-9f15-38caa34ae48c" providerId="ADAL" clId="{F4170114-AC53-4C94-9B85-518D8EABA9E9}" dt="2021-03-29T21:19:33.787" v="128" actId="790"/>
        <pc:sldMkLst>
          <pc:docMk/>
          <pc:sldMk cId="2702736638" sldId="258"/>
        </pc:sldMkLst>
      </pc:sldChg>
      <pc:sldChg chg="modSp mod">
        <pc:chgData name="May Olaug Horverak" userId="a7850010-3044-4b4d-9f15-38caa34ae48c" providerId="ADAL" clId="{F4170114-AC53-4C94-9B85-518D8EABA9E9}" dt="2021-03-29T21:25:58.080" v="228" actId="20577"/>
        <pc:sldMkLst>
          <pc:docMk/>
          <pc:sldMk cId="2472343860" sldId="262"/>
        </pc:sldMkLst>
        <pc:spChg chg="mod">
          <ac:chgData name="May Olaug Horverak" userId="a7850010-3044-4b4d-9f15-38caa34ae48c" providerId="ADAL" clId="{F4170114-AC53-4C94-9B85-518D8EABA9E9}" dt="2021-03-29T21:25:58.080" v="228" actId="20577"/>
          <ac:spMkLst>
            <pc:docMk/>
            <pc:sldMk cId="2472343860" sldId="262"/>
            <ac:spMk id="2" creationId="{00000000-0000-0000-0000-000000000000}"/>
          </ac:spMkLst>
        </pc:spChg>
        <pc:picChg chg="mod">
          <ac:chgData name="May Olaug Horverak" userId="a7850010-3044-4b4d-9f15-38caa34ae48c" providerId="ADAL" clId="{F4170114-AC53-4C94-9B85-518D8EABA9E9}" dt="2021-03-29T21:25:40.997" v="218" actId="1076"/>
          <ac:picMkLst>
            <pc:docMk/>
            <pc:sldMk cId="2472343860" sldId="262"/>
            <ac:picMk id="6" creationId="{B085F401-B7B7-4613-A239-C5D4DC208D65}"/>
          </ac:picMkLst>
        </pc:picChg>
      </pc:sldChg>
      <pc:sldChg chg="modSp mod">
        <pc:chgData name="May Olaug Horverak" userId="a7850010-3044-4b4d-9f15-38caa34ae48c" providerId="ADAL" clId="{F4170114-AC53-4C94-9B85-518D8EABA9E9}" dt="2021-03-29T21:20:04.471" v="129" actId="790"/>
        <pc:sldMkLst>
          <pc:docMk/>
          <pc:sldMk cId="3792802746" sldId="268"/>
        </pc:sldMkLst>
        <pc:spChg chg="mod">
          <ac:chgData name="May Olaug Horverak" userId="a7850010-3044-4b4d-9f15-38caa34ae48c" providerId="ADAL" clId="{F4170114-AC53-4C94-9B85-518D8EABA9E9}" dt="2021-03-29T21:20:04.471" v="129" actId="790"/>
          <ac:spMkLst>
            <pc:docMk/>
            <pc:sldMk cId="3792802746" sldId="268"/>
            <ac:spMk id="3" creationId="{00000000-0000-0000-0000-000000000000}"/>
          </ac:spMkLst>
        </pc:spChg>
      </pc:sldChg>
      <pc:sldChg chg="modSp mod">
        <pc:chgData name="May Olaug Horverak" userId="a7850010-3044-4b4d-9f15-38caa34ae48c" providerId="ADAL" clId="{F4170114-AC53-4C94-9B85-518D8EABA9E9}" dt="2021-03-29T21:11:50.686" v="16" actId="20577"/>
        <pc:sldMkLst>
          <pc:docMk/>
          <pc:sldMk cId="1951456915" sldId="273"/>
        </pc:sldMkLst>
        <pc:spChg chg="mod">
          <ac:chgData name="May Olaug Horverak" userId="a7850010-3044-4b4d-9f15-38caa34ae48c" providerId="ADAL" clId="{F4170114-AC53-4C94-9B85-518D8EABA9E9}" dt="2021-03-29T21:11:50.686" v="16" actId="20577"/>
          <ac:spMkLst>
            <pc:docMk/>
            <pc:sldMk cId="1951456915" sldId="273"/>
            <ac:spMk id="12" creationId="{68A783DF-3B1E-2D4F-9649-19CC859577BC}"/>
          </ac:spMkLst>
        </pc:spChg>
      </pc:sldChg>
      <pc:sldChg chg="modSp mod">
        <pc:chgData name="May Olaug Horverak" userId="a7850010-3044-4b4d-9f15-38caa34ae48c" providerId="ADAL" clId="{F4170114-AC53-4C94-9B85-518D8EABA9E9}" dt="2021-03-29T21:12:19.314" v="58" actId="20577"/>
        <pc:sldMkLst>
          <pc:docMk/>
          <pc:sldMk cId="1764827830" sldId="279"/>
        </pc:sldMkLst>
        <pc:spChg chg="mod">
          <ac:chgData name="May Olaug Horverak" userId="a7850010-3044-4b4d-9f15-38caa34ae48c" providerId="ADAL" clId="{F4170114-AC53-4C94-9B85-518D8EABA9E9}" dt="2021-03-29T21:12:19.314" v="58" actId="20577"/>
          <ac:spMkLst>
            <pc:docMk/>
            <pc:sldMk cId="1764827830" sldId="279"/>
            <ac:spMk id="12" creationId="{1E3D138A-7DDB-4A44-96DD-1B85A3ED26A1}"/>
          </ac:spMkLst>
        </pc:spChg>
      </pc:sldChg>
      <pc:sldChg chg="modSp mod">
        <pc:chgData name="May Olaug Horverak" userId="a7850010-3044-4b4d-9f15-38caa34ae48c" providerId="ADAL" clId="{F4170114-AC53-4C94-9B85-518D8EABA9E9}" dt="2021-03-29T21:11:34.149" v="13" actId="20577"/>
        <pc:sldMkLst>
          <pc:docMk/>
          <pc:sldMk cId="2447871296" sldId="293"/>
        </pc:sldMkLst>
        <pc:spChg chg="mod">
          <ac:chgData name="May Olaug Horverak" userId="a7850010-3044-4b4d-9f15-38caa34ae48c" providerId="ADAL" clId="{F4170114-AC53-4C94-9B85-518D8EABA9E9}" dt="2021-03-29T21:11:34.149" v="13" actId="20577"/>
          <ac:spMkLst>
            <pc:docMk/>
            <pc:sldMk cId="2447871296" sldId="293"/>
            <ac:spMk id="2" creationId="{9D7D2DE1-C3B1-1E4F-921E-D3E975C19BB7}"/>
          </ac:spMkLst>
        </pc:spChg>
      </pc:sldChg>
      <pc:sldChg chg="modSp mod">
        <pc:chgData name="May Olaug Horverak" userId="a7850010-3044-4b4d-9f15-38caa34ae48c" providerId="ADAL" clId="{F4170114-AC53-4C94-9B85-518D8EABA9E9}" dt="2021-03-29T21:14:16.767" v="124" actId="207"/>
        <pc:sldMkLst>
          <pc:docMk/>
          <pc:sldMk cId="3049065565" sldId="299"/>
        </pc:sldMkLst>
        <pc:spChg chg="mod">
          <ac:chgData name="May Olaug Horverak" userId="a7850010-3044-4b4d-9f15-38caa34ae48c" providerId="ADAL" clId="{F4170114-AC53-4C94-9B85-518D8EABA9E9}" dt="2021-03-29T21:14:16.767" v="124" actId="207"/>
          <ac:spMkLst>
            <pc:docMk/>
            <pc:sldMk cId="3049065565" sldId="299"/>
            <ac:spMk id="3" creationId="{36F7075E-BF39-496B-8116-4BA60C78E8C7}"/>
          </ac:spMkLst>
        </pc:spChg>
      </pc:sldChg>
      <pc:sldChg chg="modNotesTx">
        <pc:chgData name="May Olaug Horverak" userId="a7850010-3044-4b4d-9f15-38caa34ae48c" providerId="ADAL" clId="{F4170114-AC53-4C94-9B85-518D8EABA9E9}" dt="2021-03-29T21:23:23.472" v="171" actId="20577"/>
        <pc:sldMkLst>
          <pc:docMk/>
          <pc:sldMk cId="3837101176" sldId="313"/>
        </pc:sldMkLst>
      </pc:sldChg>
      <pc:sldChg chg="modSp mod">
        <pc:chgData name="May Olaug Horverak" userId="a7850010-3044-4b4d-9f15-38caa34ae48c" providerId="ADAL" clId="{F4170114-AC53-4C94-9B85-518D8EABA9E9}" dt="2021-03-29T21:11:54.506" v="30" actId="20577"/>
        <pc:sldMkLst>
          <pc:docMk/>
          <pc:sldMk cId="2238900959" sldId="323"/>
        </pc:sldMkLst>
        <pc:spChg chg="mod">
          <ac:chgData name="May Olaug Horverak" userId="a7850010-3044-4b4d-9f15-38caa34ae48c" providerId="ADAL" clId="{F4170114-AC53-4C94-9B85-518D8EABA9E9}" dt="2021-03-29T21:11:54.506" v="30" actId="20577"/>
          <ac:spMkLst>
            <pc:docMk/>
            <pc:sldMk cId="2238900959" sldId="323"/>
            <ac:spMk id="2" creationId="{094B08D2-C2AA-42B6-9626-11661F1FA9B8}"/>
          </ac:spMkLst>
        </pc:spChg>
      </pc:sldChg>
      <pc:sldChg chg="modSp mod">
        <pc:chgData name="May Olaug Horverak" userId="a7850010-3044-4b4d-9f15-38caa34ae48c" providerId="ADAL" clId="{F4170114-AC53-4C94-9B85-518D8EABA9E9}" dt="2021-03-29T21:12:01.839" v="44" actId="20577"/>
        <pc:sldMkLst>
          <pc:docMk/>
          <pc:sldMk cId="1190873855" sldId="324"/>
        </pc:sldMkLst>
        <pc:spChg chg="mod">
          <ac:chgData name="May Olaug Horverak" userId="a7850010-3044-4b4d-9f15-38caa34ae48c" providerId="ADAL" clId="{F4170114-AC53-4C94-9B85-518D8EABA9E9}" dt="2021-03-29T21:12:01.839" v="44" actId="20577"/>
          <ac:spMkLst>
            <pc:docMk/>
            <pc:sldMk cId="1190873855" sldId="324"/>
            <ac:spMk id="2" creationId="{00000000-0000-0000-0000-000000000000}"/>
          </ac:spMkLst>
        </pc:spChg>
      </pc:sldChg>
      <pc:sldChg chg="modSp mod">
        <pc:chgData name="May Olaug Horverak" userId="a7850010-3044-4b4d-9f15-38caa34ae48c" providerId="ADAL" clId="{F4170114-AC53-4C94-9B85-518D8EABA9E9}" dt="2021-03-29T21:12:12.916" v="57" actId="20577"/>
        <pc:sldMkLst>
          <pc:docMk/>
          <pc:sldMk cId="3495972568" sldId="326"/>
        </pc:sldMkLst>
        <pc:spChg chg="mod">
          <ac:chgData name="May Olaug Horverak" userId="a7850010-3044-4b4d-9f15-38caa34ae48c" providerId="ADAL" clId="{F4170114-AC53-4C94-9B85-518D8EABA9E9}" dt="2021-03-29T21:12:12.916" v="57" actId="20577"/>
          <ac:spMkLst>
            <pc:docMk/>
            <pc:sldMk cId="3495972568" sldId="326"/>
            <ac:spMk id="2" creationId="{00000000-0000-0000-0000-000000000000}"/>
          </ac:spMkLst>
        </pc:spChg>
      </pc:sldChg>
      <pc:sldChg chg="modNotesTx">
        <pc:chgData name="May Olaug Horverak" userId="a7850010-3044-4b4d-9f15-38caa34ae48c" providerId="ADAL" clId="{F4170114-AC53-4C94-9B85-518D8EABA9E9}" dt="2021-03-29T21:14:53.410" v="126"/>
        <pc:sldMkLst>
          <pc:docMk/>
          <pc:sldMk cId="4247329507" sldId="336"/>
        </pc:sldMkLst>
      </pc:sldChg>
      <pc:sldChg chg="modNotesTx">
        <pc:chgData name="May Olaug Horverak" userId="a7850010-3044-4b4d-9f15-38caa34ae48c" providerId="ADAL" clId="{F4170114-AC53-4C94-9B85-518D8EABA9E9}" dt="2021-03-29T21:22:16.327" v="158" actId="20577"/>
        <pc:sldMkLst>
          <pc:docMk/>
          <pc:sldMk cId="1628886333" sldId="338"/>
        </pc:sldMkLst>
      </pc:sldChg>
      <pc:sldChg chg="modSp mod">
        <pc:chgData name="May Olaug Horverak" userId="a7850010-3044-4b4d-9f15-38caa34ae48c" providerId="ADAL" clId="{F4170114-AC53-4C94-9B85-518D8EABA9E9}" dt="2021-03-29T21:15:01.348" v="127" actId="20577"/>
        <pc:sldMkLst>
          <pc:docMk/>
          <pc:sldMk cId="2797438854" sldId="340"/>
        </pc:sldMkLst>
        <pc:spChg chg="mod">
          <ac:chgData name="May Olaug Horverak" userId="a7850010-3044-4b4d-9f15-38caa34ae48c" providerId="ADAL" clId="{F4170114-AC53-4C94-9B85-518D8EABA9E9}" dt="2021-03-29T21:15:01.348" v="127" actId="20577"/>
          <ac:spMkLst>
            <pc:docMk/>
            <pc:sldMk cId="2797438854" sldId="340"/>
            <ac:spMk id="2" creationId="{8BECE638-FCC9-48F8-A835-69A471BE26AA}"/>
          </ac:spMkLst>
        </pc:spChg>
      </pc:sldChg>
      <pc:sldChg chg="modSp mod">
        <pc:chgData name="May Olaug Horverak" userId="a7850010-3044-4b4d-9f15-38caa34ae48c" providerId="ADAL" clId="{F4170114-AC53-4C94-9B85-518D8EABA9E9}" dt="2021-03-29T21:12:28.296" v="59" actId="20577"/>
        <pc:sldMkLst>
          <pc:docMk/>
          <pc:sldMk cId="1889207874" sldId="341"/>
        </pc:sldMkLst>
        <pc:spChg chg="mod">
          <ac:chgData name="May Olaug Horverak" userId="a7850010-3044-4b4d-9f15-38caa34ae48c" providerId="ADAL" clId="{F4170114-AC53-4C94-9B85-518D8EABA9E9}" dt="2021-03-29T21:12:28.296" v="59" actId="20577"/>
          <ac:spMkLst>
            <pc:docMk/>
            <pc:sldMk cId="1889207874" sldId="341"/>
            <ac:spMk id="12" creationId="{1E3D138A-7DDB-4A44-96DD-1B85A3ED26A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3A85DC-8C3C-4CD2-9ADF-14149B5A62AC}" type="datetimeFigureOut">
              <a:rPr lang="nb-NO" smtClean="0"/>
              <a:t>29.03.2021</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D6FEA3-437D-4335-B615-4E065C45DE7F}" type="slidenum">
              <a:rPr lang="nb-NO" smtClean="0"/>
              <a:t>‹#›</a:t>
            </a:fld>
            <a:endParaRPr lang="nb-NO"/>
          </a:p>
        </p:txBody>
      </p:sp>
    </p:spTree>
    <p:extLst>
      <p:ext uri="{BB962C8B-B14F-4D97-AF65-F5344CB8AC3E}">
        <p14:creationId xmlns:p14="http://schemas.microsoft.com/office/powerpoint/2010/main" val="751865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Introduksjon til lærere: </a:t>
            </a:r>
            <a:r>
              <a:rPr lang="nb-NO" dirty="0"/>
              <a:t>Den følgende </a:t>
            </a:r>
            <a:r>
              <a:rPr lang="nb-NO" dirty="0" err="1"/>
              <a:t>PowerPointen</a:t>
            </a:r>
            <a:r>
              <a:rPr lang="nb-NO" dirty="0"/>
              <a:t> inneholder en metode som kan bidra til å styrke barns opplevelse av mestring og motivasjon i skolehverdagen og i livet generelt. Hvert bilde ledsages av tekst som er ment som veiledning til hvordan metoden kan gjennomføres. Lærere som tar i bruk metoden, kan supplere med egen kreativitet og tilnærming etter behov.</a:t>
            </a:r>
          </a:p>
          <a:p>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a:t>
            </a:fld>
            <a:endParaRPr lang="nb-NO"/>
          </a:p>
        </p:txBody>
      </p:sp>
    </p:spTree>
    <p:extLst>
      <p:ext uri="{BB962C8B-B14F-4D97-AF65-F5344CB8AC3E}">
        <p14:creationId xmlns:p14="http://schemas.microsoft.com/office/powerpoint/2010/main" val="233810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Læreren kan si: </a:t>
            </a:r>
            <a:r>
              <a:rPr lang="nb-NO" dirty="0"/>
              <a:t>Når dere svarer på dette spørsmålet, kan dere inkludere ting som er vanskelig </a:t>
            </a:r>
            <a:r>
              <a:rPr lang="nb-NO" baseline="0" dirty="0"/>
              <a:t>både på skolen, i fritida og hjemme. Jeg (lærer) skal være nøye med å gjøre svarene deres anonyme før jeg presenterer dem i en felles drøfting neste gang. Ingen skal bli identifisert. Hvis noen skriver om ekstra vanskelige ting, skal jeg (lærer) hjelpe å finne ut av hvordan det kan løses, og noe av det kan kanskje ikke være en del av felles metodearbeid i klassen. I så fall siler jeg det ut og behandler det i samarbeid med andre ressurspersoner hvis det er nødvendig.  De aller fleste tingene kan vi jobbe med individuelt og i fellesskap, og dere vil sannsynligvis kjenne dere igjen i hverandres opplevelser og refleksjoner.</a:t>
            </a:r>
            <a:endParaRPr lang="nb-NO"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0" baseline="0" dirty="0"/>
              <a:t>Det som er viktig med dette spørsmålet, er å tenke over hvilke utfordringer dere har, og som dere har lyst til å gjøre noe med.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0" baseline="0" dirty="0"/>
              <a:t>Dere kan skrive svaret i loggbøkene nå - uten å snakke med sidemannen.</a:t>
            </a:r>
            <a:endParaRPr lang="nb-NO" b="0" dirty="0"/>
          </a:p>
          <a:p>
            <a:endParaRPr lang="nb-NO" dirty="0"/>
          </a:p>
        </p:txBody>
      </p:sp>
      <p:sp>
        <p:nvSpPr>
          <p:cNvPr id="4" name="Plassholder for lysbildenummer 3"/>
          <p:cNvSpPr>
            <a:spLocks noGrp="1"/>
          </p:cNvSpPr>
          <p:nvPr>
            <p:ph type="sldNum" sz="quarter" idx="10"/>
          </p:nvPr>
        </p:nvSpPr>
        <p:spPr/>
        <p:txBody>
          <a:bodyPr/>
          <a:lstStyle/>
          <a:p>
            <a:fld id="{63D6FEA3-437D-4335-B615-4E065C45DE7F}" type="slidenum">
              <a:rPr lang="nb-NO" smtClean="0"/>
              <a:t>10</a:t>
            </a:fld>
            <a:endParaRPr lang="nb-NO"/>
          </a:p>
        </p:txBody>
      </p:sp>
    </p:spTree>
    <p:extLst>
      <p:ext uri="{BB962C8B-B14F-4D97-AF65-F5344CB8AC3E}">
        <p14:creationId xmlns:p14="http://schemas.microsoft.com/office/powerpoint/2010/main" val="2852570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baseline="0" dirty="0"/>
              <a:t>Læreren kan si: </a:t>
            </a:r>
            <a:r>
              <a:rPr lang="nb-NO" baseline="0" dirty="0"/>
              <a:t>Nå samler jeg inn bøkene. Neste gang vi jobber med metoden, skal jeg vise dere noen punkter fra det dere har svart på de tre spørsmålene. Ingen skal bli identifisert. Det blir spennende å se hva akkurat DENNE klassen er god på og fornøyd med, siden det kan være lett å glemme det positive når det er mye som oppleves utfordrende.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Det er viktig å minne oss selv om hva vi er gode på og hva som er bra med oss, for det gjør at vi blir motiverte til å gjøre mer av det som er positivt, også når vi jobber med det som er utfordrende. </a:t>
            </a:r>
            <a:endParaRPr lang="nb-NO" dirty="0"/>
          </a:p>
          <a:p>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11</a:t>
            </a:fld>
            <a:endParaRPr lang="nb-NO"/>
          </a:p>
        </p:txBody>
      </p:sp>
    </p:spTree>
    <p:extLst>
      <p:ext uri="{BB962C8B-B14F-4D97-AF65-F5344CB8AC3E}">
        <p14:creationId xmlns:p14="http://schemas.microsoft.com/office/powerpoint/2010/main" val="515956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Læreren kan si: </a:t>
            </a:r>
            <a:r>
              <a:rPr lang="nb-NO" dirty="0"/>
              <a:t>I denne økten skal vi oppsummere noe av det dere skrev forrige gang om hva som er viktig for dere, hva som er bra og hva som er vanskelig.</a:t>
            </a:r>
            <a:r>
              <a:rPr lang="nb-NO" baseline="0" dirty="0"/>
              <a:t> Jeg (lærer) har på forhånd valgt ut noen punkter fra loggbøkene deres som vi skal se nærmere på, og som er viktige for akkurat denne klassen. Jeg har justert noen av refleksjonene for at ingen skal bli identifisert. Det første vi skal se på, er hva dere sier er viktig for dere (neste bilde).</a:t>
            </a: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12</a:t>
            </a:fld>
            <a:endParaRPr lang="nb-NO"/>
          </a:p>
        </p:txBody>
      </p:sp>
    </p:spTree>
    <p:extLst>
      <p:ext uri="{BB962C8B-B14F-4D97-AF65-F5344CB8AC3E}">
        <p14:creationId xmlns:p14="http://schemas.microsoft.com/office/powerpoint/2010/main" val="873217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Forklaring til læreren: </a:t>
            </a:r>
            <a:r>
              <a:rPr lang="nb-NO" dirty="0"/>
              <a:t>Eksempler fra elevenes refleksjoner er valgt ut (av læreren) og lagt inn i </a:t>
            </a:r>
            <a:r>
              <a:rPr lang="nb-NO" dirty="0" err="1"/>
              <a:t>PowerPointen</a:t>
            </a:r>
            <a:r>
              <a:rPr lang="nb-NO" dirty="0"/>
              <a:t> på forhånd</a:t>
            </a:r>
            <a:r>
              <a:rPr lang="nb-NO" baseline="0" dirty="0"/>
              <a:t>. Nødvendig omskriving er gjort for å ivareta anonymiteten. Viktige momenter er uthevet med farger, for eksempel «Venner» med grønt, «Søvn» med rødt, «Godt klassemiljø» med blått, «Ha det gøy i friminuttene» med gult og lignende.</a:t>
            </a:r>
          </a:p>
          <a:p>
            <a:r>
              <a:rPr lang="nb-NO" b="1" baseline="0" dirty="0"/>
              <a:t>Læreren kan si: </a:t>
            </a:r>
            <a:r>
              <a:rPr lang="nb-NO" baseline="0" dirty="0"/>
              <a:t>Dette er viktige punkter og fine verdier. Ser det kjent ut? Er det noe her som er overraskende, eller er disse punktene noe vi er enige i? Kunne vi lagt til noe? (La elevene komme med innspill  hvis de ønsker det). Når vi har fokus på det som er viktig og verdifullt, blir vi ofte motivert til å gjøre noe med det som hindrer oss i å få til det vi ønsker. Vi kan også ta i bruk suksessfaktorene våre, og disse skal vi se på nå (neste bilde).</a:t>
            </a:r>
            <a:endParaRPr lang="nb-NO" dirty="0"/>
          </a:p>
          <a:p>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13</a:t>
            </a:fld>
            <a:endParaRPr lang="nb-NO"/>
          </a:p>
        </p:txBody>
      </p:sp>
    </p:spTree>
    <p:extLst>
      <p:ext uri="{BB962C8B-B14F-4D97-AF65-F5344CB8AC3E}">
        <p14:creationId xmlns:p14="http://schemas.microsoft.com/office/powerpoint/2010/main" val="1913986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Forklaring til læreren: </a:t>
            </a:r>
            <a:r>
              <a:rPr lang="nb-NO" dirty="0"/>
              <a:t>Eksempler fra elevenes refleksjoner er valgt ut (av læreren) og lagt inn i </a:t>
            </a:r>
            <a:r>
              <a:rPr lang="nb-NO" dirty="0" err="1"/>
              <a:t>PowerPointen</a:t>
            </a:r>
            <a:r>
              <a:rPr lang="nb-NO" dirty="0"/>
              <a:t> på forhånd.</a:t>
            </a:r>
            <a:r>
              <a:rPr lang="nb-NO" baseline="0" dirty="0"/>
              <a:t> Nødvendig omskriving er gjort for å ivareta anonymiteten. Viktige momenter er uthevet med farger, for eksempel «Jeg er flink i idrett» med rødt, «Jeg er en god venn» med grønt, «Jeg er flink i engelsk» med lilla, «Jeg er fornøyd med familien min</a:t>
            </a:r>
            <a:r>
              <a:rPr lang="nb-NO" b="0" baseline="0" dirty="0"/>
              <a:t>» med blått og lignende.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baseline="0" dirty="0"/>
              <a:t>Læreren kan si: </a:t>
            </a:r>
            <a:r>
              <a:rPr lang="nb-NO" b="0" baseline="0" dirty="0"/>
              <a:t>Denne klassen har mange flotte kvaliteter, og dere er fornøyd med mye. Det er veldig fint å se, og det var godt å lese refleksjonene deres. Det er viktig å huske disse tingene når noe er vanskelig. Dessverre hender det at enkelte elever skriver «INGENTING» på dette spørsmålet. Men ALLE har gode sider selv om det </a:t>
            </a:r>
            <a:r>
              <a:rPr lang="nb-NO" b="0" dirty="0"/>
              <a:t>ikke alltid </a:t>
            </a:r>
            <a:r>
              <a:rPr lang="nb-NO" b="0" baseline="0" dirty="0"/>
              <a:t>er </a:t>
            </a:r>
            <a:r>
              <a:rPr lang="nb-NO" b="0" dirty="0"/>
              <a:t>lett </a:t>
            </a:r>
            <a:r>
              <a:rPr lang="nb-NO" b="0" baseline="0" dirty="0"/>
              <a:t>å se dem </a:t>
            </a:r>
            <a:r>
              <a:rPr lang="nb-NO" b="0" dirty="0"/>
              <a:t>når mye er</a:t>
            </a:r>
            <a:r>
              <a:rPr lang="nb-NO" b="0" baseline="0" dirty="0"/>
              <a:t> vanskelig. Vi må kanskje øve oss på å se på oss selv med «snille» øyne og ikke sammenligne oss med andre.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0" baseline="0" dirty="0"/>
              <a:t>Det neste bildet viser hva dere synes er vanskelig.</a:t>
            </a:r>
            <a:endParaRPr lang="nb-NO" b="0" dirty="0"/>
          </a:p>
          <a:p>
            <a:endParaRPr lang="nb-NO" dirty="0"/>
          </a:p>
        </p:txBody>
      </p:sp>
      <p:sp>
        <p:nvSpPr>
          <p:cNvPr id="4" name="Plassholder for lysbildenummer 3"/>
          <p:cNvSpPr>
            <a:spLocks noGrp="1"/>
          </p:cNvSpPr>
          <p:nvPr>
            <p:ph type="sldNum" sz="quarter" idx="10"/>
          </p:nvPr>
        </p:nvSpPr>
        <p:spPr/>
        <p:txBody>
          <a:bodyPr/>
          <a:lstStyle/>
          <a:p>
            <a:fld id="{63D6FEA3-437D-4335-B615-4E065C45DE7F}" type="slidenum">
              <a:rPr lang="nb-NO" smtClean="0"/>
              <a:t>14</a:t>
            </a:fld>
            <a:endParaRPr lang="nb-NO"/>
          </a:p>
        </p:txBody>
      </p:sp>
    </p:spTree>
    <p:extLst>
      <p:ext uri="{BB962C8B-B14F-4D97-AF65-F5344CB8AC3E}">
        <p14:creationId xmlns:p14="http://schemas.microsoft.com/office/powerpoint/2010/main" val="3472867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Forklaring til læreren: </a:t>
            </a:r>
            <a:r>
              <a:rPr lang="nb-NO" dirty="0"/>
              <a:t>Eksempler fra elevenes refleksjoner er valgt ut (av læreren) og lagt inn i </a:t>
            </a:r>
            <a:r>
              <a:rPr lang="nb-NO" dirty="0" err="1"/>
              <a:t>PowerPointen</a:t>
            </a:r>
            <a:r>
              <a:rPr lang="nb-NO" dirty="0"/>
              <a:t> på forhånd.</a:t>
            </a:r>
            <a:r>
              <a:rPr lang="nb-NO" baseline="0" dirty="0"/>
              <a:t> Nødvendig omskriving er gjort for å ivareta anonymiteten. Viktige momenter utheves med farger, for eksempel «Drama og konflikter» med rødt, «Press og stress» med blått, «Redd for hva andre mener» med grønt, «Lite søvn» med blått og lignende.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baseline="0" dirty="0"/>
              <a:t>Læreren kan si: </a:t>
            </a:r>
            <a:r>
              <a:rPr lang="nb-NO" b="0" baseline="0" dirty="0"/>
              <a:t>Mye av det dere skriver om er vanlig for barn og unge å streve med. Synes dere at de punktene jeg har tatt med, stemmer med det dere har sagt? Kunne jeg tatt med flere punkter? (La gjerne elevene komme med innspill). Når vi nå har sett på det dere opplever som vanskelig, skal vi se nærmere på hvordan vi kan håndtere eller løse det. Noe av det som er utfordrende for mange, skal vi drøfte i fellesskap, mens andre punkter kan være individuelt arbeid. Vi skal se hvordan vi kan gå fram når vi skal håndtere det som hindrer oss i å ha det godt (neste bilde).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baseline="0" dirty="0"/>
              <a:t>LÆREREN KAN VÆRE OPPMERKSOM PÅ </a:t>
            </a:r>
            <a:r>
              <a:rPr lang="nb-NO" b="0" baseline="0" dirty="0"/>
              <a:t>at det i sjeldne tilfeller kan dukke opp svært alvorlige aspekter her, som vold, selvskading</a:t>
            </a:r>
            <a:r>
              <a:rPr lang="nb-NO" b="0" dirty="0"/>
              <a:t> eller andre meldepliktige saker som ikke læreren skal håndtere på egen hånd</a:t>
            </a:r>
            <a:r>
              <a:rPr lang="nb-NO" b="0" baseline="0" dirty="0"/>
              <a:t>. I disse tilfellene må læreren finne ut hvem vedkommende er, for eksempel ved å sammenligne håndskrift med annet identifiserbart, skriftlig materiale, eller gjennom individuelle samtaler med alle elevene. Videre må det meldes fra til kvalifiserte ressurs- og ansvarspersoner slik at eleven(e) får nødvendig hjelp. Det er viktig å utvise betydelig varsomhet i eventuell synliggjøring og drøfting av slike aspekter i fellesdrøftingene, og nødvendig omskriving må gjøres med tanke på anonymitet og personvern. Det å vise at enkelte strever mer enn andre kan </a:t>
            </a:r>
            <a:r>
              <a:rPr lang="nb-NO" b="0" dirty="0"/>
              <a:t>i enkelte tilfeller </a:t>
            </a:r>
            <a:r>
              <a:rPr lang="nb-NO" b="0" baseline="0" dirty="0"/>
              <a:t>være riktig. Læreren </a:t>
            </a:r>
            <a:r>
              <a:rPr lang="nb-NO" b="0" dirty="0"/>
              <a:t>bør </a:t>
            </a:r>
            <a:r>
              <a:rPr lang="nb-NO" b="0" baseline="0" dirty="0"/>
              <a:t>drøfte problemstillingen med annet kvalifisert personell for å finne ut hva som er best å gjøre.</a:t>
            </a:r>
            <a:endParaRPr lang="nb-NO" b="0" dirty="0"/>
          </a:p>
          <a:p>
            <a:endParaRPr lang="nb-NO" dirty="0"/>
          </a:p>
        </p:txBody>
      </p:sp>
      <p:sp>
        <p:nvSpPr>
          <p:cNvPr id="4" name="Plassholder for lysbildenummer 3"/>
          <p:cNvSpPr>
            <a:spLocks noGrp="1"/>
          </p:cNvSpPr>
          <p:nvPr>
            <p:ph type="sldNum" sz="quarter" idx="10"/>
          </p:nvPr>
        </p:nvSpPr>
        <p:spPr/>
        <p:txBody>
          <a:bodyPr/>
          <a:lstStyle/>
          <a:p>
            <a:fld id="{63D6FEA3-437D-4335-B615-4E065C45DE7F}" type="slidenum">
              <a:rPr lang="nb-NO" smtClean="0"/>
              <a:t>15</a:t>
            </a:fld>
            <a:endParaRPr lang="nb-NO"/>
          </a:p>
        </p:txBody>
      </p:sp>
    </p:spTree>
    <p:extLst>
      <p:ext uri="{BB962C8B-B14F-4D97-AF65-F5344CB8AC3E}">
        <p14:creationId xmlns:p14="http://schemas.microsoft.com/office/powerpoint/2010/main" val="32906342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Læreren</a:t>
            </a:r>
            <a:r>
              <a:rPr lang="nb-NO" b="1" baseline="0" dirty="0"/>
              <a:t> kan si: </a:t>
            </a:r>
            <a:r>
              <a:rPr lang="nb-NO" baseline="0" dirty="0"/>
              <a:t>Nå starter selve arbeidet med det dere har skrevet, og vi skal jobbe med de to spørsmålene dere ser på bildet</a:t>
            </a:r>
            <a:r>
              <a:rPr lang="nb-NO" dirty="0"/>
              <a:t>. Først skal vi drøfte noen punkter i fellesskap, og deretter skal dere jobbe individuelt. På neste bilde</a:t>
            </a:r>
            <a:r>
              <a:rPr lang="nb-NO" baseline="0" dirty="0"/>
              <a:t> (bilde 17) skal jeg vise noen få punkter fra loggbøkene deres (fra trinn 1 og 3). Disse skal settes inn en slags avtale eller plan der vi jobber med trinn 4 (fokus) og 5 (gjennomføring).</a:t>
            </a:r>
            <a:r>
              <a:rPr lang="nb-NO" b="1"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0" baseline="0" dirty="0">
                <a:solidFill>
                  <a:srgbClr val="FFFF00"/>
                </a:solidFill>
              </a:rPr>
              <a:t>Nå når vi skal jobbe med disse spørsmålene, kan det være lurt å minne seg selv på trappebildene; stort sett klarer vi å gå trappa selv, men når problemene blir store, må vi tørre å be om hjelp. En del av gjennomføringen (trinn 5) kan innebære å finne ut hvor det kan være lurt å få hjelp, råd eller støtte.</a:t>
            </a:r>
            <a:r>
              <a:rPr lang="nb-NO" b="0" dirty="0">
                <a:solidFill>
                  <a:srgbClr val="FFFF00"/>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0" dirty="0">
                <a:solidFill>
                  <a:srgbClr val="FFFF00"/>
                </a:solidFill>
              </a:rPr>
              <a:t>Vi skal nå se på noen fokusområder som jeg har valgt fra loggbøkene deres (neste bilde), og dere kan være med på å drøfte hva som kan gjøres for å håndtere dem på en god måte.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 </a:t>
            </a:r>
            <a:endParaRPr lang="nb-NO" b="0" dirty="0">
              <a:solidFill>
                <a:srgbClr val="FFFF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dirty="0">
              <a:solidFill>
                <a:srgbClr val="FFFF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16</a:t>
            </a:fld>
            <a:endParaRPr lang="nb-NO"/>
          </a:p>
        </p:txBody>
      </p:sp>
    </p:spTree>
    <p:extLst>
      <p:ext uri="{BB962C8B-B14F-4D97-AF65-F5344CB8AC3E}">
        <p14:creationId xmlns:p14="http://schemas.microsoft.com/office/powerpoint/2010/main" val="778903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Forklaring til læreren:</a:t>
            </a:r>
            <a:r>
              <a:rPr lang="nb-NO" baseline="0" dirty="0"/>
              <a:t> Punkter fra elevenes «Viktig»- eller «Hindringer»-liste er valgt ut på forhånd (av læreren) og satt inn i «Fokus»-boksen. Elevene kan drøfte ett punkt om gangen, gjerne i grupper på to eller tre. Hvis et av punktene handler om søvn, spør: Hvor mye søvn trenger vi? Hva gjør at vi sover dårlig? Hva kan vi gjøre for å sove bedre? Når bør vi legge oss, og hva skal vi gjøre for å klare det? Hvis et punkt under «Viktig» er å unngå krangling og konflikter, spør: Hva er en konflikt? Hva krangler vi om, og med hvem? Hva skjer når vi krangler med noen? Hva kan vi konkret gjøre for å unngå krangling og konflikter? La hver gruppe komme med refleksjon til punktene. Det er viktig at punktene blir godt gjennomdrøftet og utdypet, slik at elevene forstår at de – individuelt eller i fellesskap – kan gjøre noe med det som oppleves vanskelig. Læreren kan notere stikkord i «Hva skal vi gjøre»-boksen og sammen med elevene drøfte hvilken rekkefølge punktene kan stå i, for eksempel gjennom spørsmål som: Hva kan vi gjøre aller først? Hva er logisk å gjøre som neste steg? </a:t>
            </a:r>
          </a:p>
          <a:p>
            <a:r>
              <a:rPr lang="nb-NO" b="1" baseline="0" dirty="0"/>
              <a:t>Læreren kan videre si: </a:t>
            </a:r>
            <a:r>
              <a:rPr lang="nb-NO" baseline="0" dirty="0"/>
              <a:t>Nå er det deres tur til å fylle inn i boksene «Fokus» og «Hva skal  vi konkret gjøre». Det neste bildet viser hvordan dere kan gjøre det. Dere får nå utlevert loggbøkene deres.</a:t>
            </a:r>
          </a:p>
          <a:p>
            <a:endParaRPr lang="nb-NO" baseline="0" dirty="0"/>
          </a:p>
          <a:p>
            <a:r>
              <a:rPr lang="nb-NO" baseline="0" dirty="0"/>
              <a:t> </a:t>
            </a:r>
            <a:endParaRPr lang="nb-NO" dirty="0"/>
          </a:p>
        </p:txBody>
      </p:sp>
      <p:sp>
        <p:nvSpPr>
          <p:cNvPr id="4" name="Plassholder for lysbildenummer 3"/>
          <p:cNvSpPr>
            <a:spLocks noGrp="1"/>
          </p:cNvSpPr>
          <p:nvPr>
            <p:ph type="sldNum" sz="quarter" idx="10"/>
          </p:nvPr>
        </p:nvSpPr>
        <p:spPr/>
        <p:txBody>
          <a:bodyPr/>
          <a:lstStyle/>
          <a:p>
            <a:fld id="{63D6FEA3-437D-4335-B615-4E065C45DE7F}" type="slidenum">
              <a:rPr lang="nb-NO" smtClean="0"/>
              <a:t>17</a:t>
            </a:fld>
            <a:endParaRPr lang="nb-NO"/>
          </a:p>
        </p:txBody>
      </p:sp>
    </p:spTree>
    <p:extLst>
      <p:ext uri="{BB962C8B-B14F-4D97-AF65-F5344CB8AC3E}">
        <p14:creationId xmlns:p14="http://schemas.microsoft.com/office/powerpoint/2010/main" val="4096408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baseline="0" dirty="0"/>
              <a:t>Læreren kan si: </a:t>
            </a:r>
            <a:r>
              <a:rPr lang="nb-NO" baseline="0" dirty="0"/>
              <a:t>Når dere har hentet loggbøkene deres, kan dere se gjennom det dere skrev forrige gang under punktene «Viktig» og «Hindringer». Deretter kan dere velge ett eller flere fokuspunkter fra det dere skrev, som dere vil jobbe med, og skrive disse under punkt 4 («Fokus»). Pass på at dere ikke tar med for mange punkter om gangen. Velg noen få, eller kanskje bare ett.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Gå deretter over til trinn 5 («Gjennomføring»). Hvordan kan du jobbe med fokuspunktene dine? Lag en avtale med deg selv om hva du kan gjøre. Vær så konkret som mulig. Husk også på trappa – det er viktig å ta ett trinn om gangen.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Når dere har gjort det, kan dere se gjennom det dere skrev og velge ett eller to punkter som dere vil prøve å gjennomføre den neste uka.</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Neste gang vi jobber med metoden skal jeg vise noen av fokuspunktene og gjennomføringsavtalene deres i en PowerPoint, og så kan vi drøfte hva som er bra med avtalen eller planen, og hva som kanskje kunne vært enda bedre eller mer konkret. Lykke til med å følge fokuspunktene og gjennomføringsavtalene!</a:t>
            </a: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18</a:t>
            </a:fld>
            <a:endParaRPr lang="nb-NO"/>
          </a:p>
        </p:txBody>
      </p:sp>
    </p:spTree>
    <p:extLst>
      <p:ext uri="{BB962C8B-B14F-4D97-AF65-F5344CB8AC3E}">
        <p14:creationId xmlns:p14="http://schemas.microsoft.com/office/powerpoint/2010/main" val="2105735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Læreren kan si: </a:t>
            </a:r>
            <a:r>
              <a:rPr lang="nb-NO" dirty="0"/>
              <a:t>I denne økten skal vi</a:t>
            </a:r>
            <a:r>
              <a:rPr lang="nb-NO" baseline="0" dirty="0"/>
              <a:t> snakke mer om det vi begynte på i forrige økt. Jeg (lærer) har sett på alt dere har skrevet, og dere har mange gode forslag og viktige punkter. Jeg har laget en liste over noen av punktene. Nå skal vi</a:t>
            </a:r>
            <a:r>
              <a:rPr lang="nb-NO" dirty="0"/>
              <a:t> diskutere hva</a:t>
            </a:r>
            <a:r>
              <a:rPr lang="nb-NO" baseline="0" dirty="0"/>
              <a:t> vi kan gjøre bedre, annerledes eller enda mer av på en god måte. </a:t>
            </a:r>
            <a:endParaRPr lang="nb-NO" dirty="0"/>
          </a:p>
          <a:p>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19</a:t>
            </a:fld>
            <a:endParaRPr lang="nb-NO"/>
          </a:p>
        </p:txBody>
      </p:sp>
    </p:spTree>
    <p:extLst>
      <p:ext uri="{BB962C8B-B14F-4D97-AF65-F5344CB8AC3E}">
        <p14:creationId xmlns:p14="http://schemas.microsoft.com/office/powerpoint/2010/main" val="3209814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Læreren kan si: </a:t>
            </a:r>
            <a:r>
              <a:rPr lang="nb-NO" dirty="0"/>
              <a:t>Mange elever strever i skolehverdagen, og derfor</a:t>
            </a:r>
            <a:r>
              <a:rPr lang="nb-NO" baseline="0" dirty="0"/>
              <a:t> er det viktig</a:t>
            </a:r>
            <a:r>
              <a:rPr lang="nb-NO" dirty="0"/>
              <a:t> å lære </a:t>
            </a:r>
            <a:r>
              <a:rPr lang="nb-NO" baseline="0" dirty="0"/>
              <a:t>om hvordan vi kan</a:t>
            </a:r>
            <a:r>
              <a:rPr lang="nb-NO" dirty="0"/>
              <a:t> mestre livet og hvordan</a:t>
            </a:r>
            <a:r>
              <a:rPr lang="nb-NO" baseline="0" dirty="0"/>
              <a:t> vi kan lære enda mer og enda bedre på skolen</a:t>
            </a:r>
            <a:r>
              <a:rPr lang="nb-NO" dirty="0"/>
              <a:t>.</a:t>
            </a:r>
            <a:r>
              <a:rPr lang="nb-NO" baseline="0" dirty="0"/>
              <a:t> V</a:t>
            </a:r>
            <a:r>
              <a:rPr lang="nb-NO" dirty="0"/>
              <a:t>i vil nå bruke litt tid på en metode som handler om nettopp dette. </a:t>
            </a:r>
          </a:p>
          <a:p>
            <a:r>
              <a:rPr lang="nb-NO" dirty="0"/>
              <a:t>Vi kan sammenligne både</a:t>
            </a:r>
            <a:r>
              <a:rPr lang="nb-NO" baseline="0" dirty="0"/>
              <a:t> livet og det å lære</a:t>
            </a:r>
            <a:r>
              <a:rPr lang="nb-NO" dirty="0"/>
              <a:t> med å gå i fjellet. Noen ganger kan det virke vanskelig å nå toppen, og noen ganger kan vi ikke klatre rett opp, så</a:t>
            </a:r>
            <a:r>
              <a:rPr lang="nb-NO" baseline="0" dirty="0"/>
              <a:t> vi må</a:t>
            </a:r>
            <a:r>
              <a:rPr lang="nb-NO" dirty="0"/>
              <a:t> ta noen omveier.</a:t>
            </a:r>
            <a:r>
              <a:rPr lang="nb-NO" baseline="0" dirty="0"/>
              <a:t> S</a:t>
            </a:r>
            <a:r>
              <a:rPr lang="nb-NO" dirty="0"/>
              <a:t>lik er det med livet og læringen også. Vi må kanskje prøve litt forskjellige ting for å finne ut hva som skal til for</a:t>
            </a:r>
            <a:r>
              <a:rPr lang="nb-NO" baseline="0" dirty="0"/>
              <a:t> at vi skal ha det bra og for å få til det vi vil</a:t>
            </a:r>
            <a:r>
              <a:rPr lang="nb-NO" dirty="0"/>
              <a:t>. Metoden vi skal bruke her handler om å finne ut hva vi ønsker, hva som er viktig, hva som allerede er bra, hva som er vanskelig og hva vi trenger å gjøre noe med.</a:t>
            </a:r>
          </a:p>
        </p:txBody>
      </p:sp>
      <p:sp>
        <p:nvSpPr>
          <p:cNvPr id="4" name="Plassholder for lysbildenummer 3"/>
          <p:cNvSpPr>
            <a:spLocks noGrp="1"/>
          </p:cNvSpPr>
          <p:nvPr>
            <p:ph type="sldNum" sz="quarter" idx="5"/>
          </p:nvPr>
        </p:nvSpPr>
        <p:spPr/>
        <p:txBody>
          <a:bodyPr/>
          <a:lstStyle/>
          <a:p>
            <a:fld id="{63D6FEA3-437D-4335-B615-4E065C45DE7F}" type="slidenum">
              <a:rPr lang="nb-NO" smtClean="0"/>
              <a:t>2</a:t>
            </a:fld>
            <a:endParaRPr lang="nb-NO"/>
          </a:p>
        </p:txBody>
      </p:sp>
    </p:spTree>
    <p:extLst>
      <p:ext uri="{BB962C8B-B14F-4D97-AF65-F5344CB8AC3E}">
        <p14:creationId xmlns:p14="http://schemas.microsoft.com/office/powerpoint/2010/main" val="4146421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Forklaring til læreren: </a:t>
            </a:r>
            <a:r>
              <a:rPr lang="nb-NO" dirty="0"/>
              <a:t>Eksempler på fokuspunkter og gode gjennomføringsavtaler, eventuelt eksempler på avtaler som kan bli mer spesifikke, er valgt ut (av læreren) og satt inn i ett eller flere PowerPoint-bilder. Elevene kan diskutere hva</a:t>
            </a:r>
            <a:r>
              <a:rPr lang="nb-NO" baseline="0" dirty="0"/>
              <a:t> som er bra med gjennomføringsplanene, hva som kan bli bedre eller hva som kan gjøres annerledes. Læreren kan notere og justere i </a:t>
            </a:r>
            <a:r>
              <a:rPr lang="nb-NO" baseline="0" dirty="0" err="1"/>
              <a:t>PowerPointen</a:t>
            </a:r>
            <a:r>
              <a:rPr lang="nb-NO" baseline="0" dirty="0"/>
              <a:t> underveis. Hvis noen av fokuspunktene er felles for mange, kan elevene kan bli enige om å lage et klassesett med felles fokusområder og gjennomføringsavtaler. De kan lage en plakat med klassesettet og henge den opp slik at alle kan minne seg selv på hva de ønsker å gjøre for å få det bedre. For eksempel kan et fokusområde være «Unngå krangling», og gjennomføringsplanen kan innebære «Telle til ti innvendig når jeg blir irritert», «Se saken fra den andres side» eller «Ikke baksnakke». Slike planer er nyttige både for fellesskapet og for individuelt arbeid.</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baseline="0" dirty="0"/>
              <a:t>Etter dette kan læreren si:</a:t>
            </a:r>
            <a:r>
              <a:rPr lang="nb-NO" b="0" baseline="0" dirty="0"/>
              <a:t> Dere er flinke til å finne gode løsninger på det som er vanskelig. Det å ha fokus på positive ting kan gjøre oss mer motiverte, og når vi klarer å gjennomføre i hvert fall LITT av det vi bestemmer oss for, kan det øke opplevelsen av mestring og motivasjon. Noen ganger kan det være nødvendig å justere planene, fordi vi kanskje har satt for høye krav til oss selv. Neste bilde viser hvordan dette kan gjøres.</a:t>
            </a:r>
            <a:endParaRPr lang="nb-NO"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dirty="0"/>
          </a:p>
        </p:txBody>
      </p:sp>
      <p:sp>
        <p:nvSpPr>
          <p:cNvPr id="4" name="Plassholder for lysbildenummer 3"/>
          <p:cNvSpPr>
            <a:spLocks noGrp="1"/>
          </p:cNvSpPr>
          <p:nvPr>
            <p:ph type="sldNum" sz="quarter" idx="10"/>
          </p:nvPr>
        </p:nvSpPr>
        <p:spPr/>
        <p:txBody>
          <a:bodyPr/>
          <a:lstStyle/>
          <a:p>
            <a:fld id="{63D6FEA3-437D-4335-B615-4E065C45DE7F}" type="slidenum">
              <a:rPr lang="nb-NO" smtClean="0"/>
              <a:t>20</a:t>
            </a:fld>
            <a:endParaRPr lang="nb-NO"/>
          </a:p>
        </p:txBody>
      </p:sp>
    </p:spTree>
    <p:extLst>
      <p:ext uri="{BB962C8B-B14F-4D97-AF65-F5344CB8AC3E}">
        <p14:creationId xmlns:p14="http://schemas.microsoft.com/office/powerpoint/2010/main" val="25878514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Læreren kan si: </a:t>
            </a:r>
            <a:r>
              <a:rPr lang="nb-NO" dirty="0"/>
              <a:t>Nå skal vi se litt på hvordan det har gått å følge egne fokusområder og gjennomføringsplaner. Dere kan hente loggbøkene deres, og deretter kan dere svare på tre spørsmål (se bildet). Før dere svarer, vil jeg minne dere om trappa:</a:t>
            </a:r>
            <a:r>
              <a:rPr lang="nb-NO" b="0" baseline="0" dirty="0"/>
              <a:t> Trinnene må ikke være så høye at vi gir opp – de må være passe høye til at vi klarer å gjennomføre det vi har lyst til å jobbe med. Vi kan spørre oss selv: Lagde jeg for høye trinn for meg selv forrige gang? Må jeg justere trinnene i trappa? Hva kan jeg gjøre mer av, mindre av eller kanskje helt annerledes?</a:t>
            </a:r>
          </a:p>
          <a:p>
            <a:r>
              <a:rPr lang="nb-NO" b="0" baseline="0" dirty="0"/>
              <a:t>Alle skal få ny mulighet til å gjøre eventuelle justeringer eller nye valg (neste bilde), men først kan dere svare på spørsmålene her. </a:t>
            </a:r>
            <a:endParaRPr lang="nb-NO" b="0" dirty="0"/>
          </a:p>
          <a:p>
            <a:endParaRPr lang="nb-NO" b="0" dirty="0"/>
          </a:p>
        </p:txBody>
      </p:sp>
      <p:sp>
        <p:nvSpPr>
          <p:cNvPr id="4" name="Plassholder for lysbildenummer 3"/>
          <p:cNvSpPr>
            <a:spLocks noGrp="1"/>
          </p:cNvSpPr>
          <p:nvPr>
            <p:ph type="sldNum" sz="quarter" idx="10"/>
          </p:nvPr>
        </p:nvSpPr>
        <p:spPr/>
        <p:txBody>
          <a:bodyPr/>
          <a:lstStyle/>
          <a:p>
            <a:fld id="{63D6FEA3-437D-4335-B615-4E065C45DE7F}" type="slidenum">
              <a:rPr lang="nb-NO" smtClean="0"/>
              <a:t>21</a:t>
            </a:fld>
            <a:endParaRPr lang="nb-NO"/>
          </a:p>
        </p:txBody>
      </p:sp>
    </p:spTree>
    <p:extLst>
      <p:ext uri="{BB962C8B-B14F-4D97-AF65-F5344CB8AC3E}">
        <p14:creationId xmlns:p14="http://schemas.microsoft.com/office/powerpoint/2010/main" val="682839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baseline="0" dirty="0"/>
              <a:t>Læreren kan si: </a:t>
            </a:r>
            <a:r>
              <a:rPr lang="nb-NO" baseline="0" dirty="0"/>
              <a:t>Nå kan dere velge ett eller flere fokuspunkter som dere vil jobbe med (trinn 4), og deretter kan dere svare på hvordan dere vil gjennomføre det (trinn 5).</a:t>
            </a:r>
            <a:r>
              <a:rPr lang="nb-NO" b="1" baseline="0" dirty="0"/>
              <a:t> </a:t>
            </a:r>
            <a:r>
              <a:rPr lang="nb-NO" b="0" baseline="0" dirty="0"/>
              <a:t>Dere kan fortsette å jobbe med samme fokusområde som i forrige økt, eller dere kan velge ett eller flere nye. Husk å justere gjennomføringsavtalen hvis den ble for omfattende forrige gang. Kanskje trappetrinnene må gjøres litt mindre, eller kanskje dere trenger råd, veiledning eller hjelp. Det er viktig å finne en god plan for gjennomføring.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0" baseline="0" dirty="0"/>
              <a:t>Deretter kan dere se gjennom det dere har skrevet og velge ett eller to punkter som dere vil prøve å følge den neste uka.</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0" baseline="0" dirty="0"/>
              <a:t>Dette er en måte å tenke på som vi kan bruke med jevne mellomrom for å se om vi er på den veien vi ønsker å være. Hvis vi trenger å justere eller endre noe, kan vi reflektere over hva vi kan gjøre, og kanskje også trekke inn noen som kan hjelpe oss. Vi kan fortsette å jobbe på denne måten framover her på skolen, og vi kan bli enige om hvor ofte det er behov for det. Dere kan også bruke denne metoden hjemme.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baseline="0" dirty="0"/>
              <a:t>For læreren: Videre følger tillegg og introduksjon til metodeanvendelse i undervisningsfag (neste bilde).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baseline="0" dirty="0"/>
              <a:t>Læreren kan si i tilknytning til dette:</a:t>
            </a:r>
            <a:r>
              <a:rPr lang="nb-NO" b="0" baseline="0" dirty="0"/>
              <a:t> Vi kan også bruke denne metoden for å lære mer og bedre i forskjellige fag. I faget xxx får dere muligheten til å jobbe med fem spørsmål som faglæreren vil gjennomgå med dere.</a:t>
            </a: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22</a:t>
            </a:fld>
            <a:endParaRPr lang="nb-NO"/>
          </a:p>
        </p:txBody>
      </p:sp>
    </p:spTree>
    <p:extLst>
      <p:ext uri="{BB962C8B-B14F-4D97-AF65-F5344CB8AC3E}">
        <p14:creationId xmlns:p14="http://schemas.microsoft.com/office/powerpoint/2010/main" val="22292684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Læreren kan si: </a:t>
            </a:r>
            <a:r>
              <a:rPr lang="nb-NO" dirty="0"/>
              <a:t>Det å lære et fag kan sammenlignes med maur som bygger en maurtue. De tar en liten barnål eller kvist om gangen og bygger gradvis opp en maurtue. I begynnelsen er tuen liten, og det kan virke uoverkommelig at den skal kunne bli stor, men om maurene fokuserer på en nål og en liten byggestein om gangen, så blir resultatet en flott maurtue. Slik er det også å lære et fag. Kunnskapen bygges gradvis og ved hjelp av små skritt. Vi skal nå bruke en metode som kan hjelpe oss å lære enda bedre.</a:t>
            </a:r>
          </a:p>
          <a:p>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23</a:t>
            </a:fld>
            <a:endParaRPr lang="nb-NO"/>
          </a:p>
        </p:txBody>
      </p:sp>
    </p:spTree>
    <p:extLst>
      <p:ext uri="{BB962C8B-B14F-4D97-AF65-F5344CB8AC3E}">
        <p14:creationId xmlns:p14="http://schemas.microsoft.com/office/powerpoint/2010/main" val="23171268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Forklaring til læreren: </a:t>
            </a:r>
            <a:r>
              <a:rPr lang="nb-NO" dirty="0"/>
              <a:t>Denne varianten av metoden kan brukes i alle undervisningsfag, og alle spørsmålene gjennomgås i løpet av en økt. Det</a:t>
            </a:r>
            <a:r>
              <a:rPr lang="nb-NO" baseline="0" dirty="0"/>
              <a:t> anbefales å starte med en felles drøfting av spørsmål 1. Her</a:t>
            </a:r>
            <a:r>
              <a:rPr lang="nb-NO" dirty="0"/>
              <a:t> kan</a:t>
            </a:r>
            <a:r>
              <a:rPr lang="nb-NO" baseline="0" dirty="0"/>
              <a:t> læreren bidra med punkter fra læreplanen for å få på plass en kombinasjon av hva elevene mener er viktig og hva læreren VET er viktig. Det didaktiske HVORFOR de ulike punktene er viktige bør utdypes.</a:t>
            </a:r>
            <a:r>
              <a:rPr lang="nb-NO" dirty="0"/>
              <a:t> Elevene kan diskutere i små grupper eller i plenum. Læreren noterer punkter på tavla underveis.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Etter den</a:t>
            </a:r>
            <a:r>
              <a:rPr lang="nb-NO" baseline="0" dirty="0"/>
              <a:t> felles drøftingen</a:t>
            </a:r>
            <a:r>
              <a:rPr lang="nb-NO" dirty="0"/>
              <a:t> skriver elevene individuelle svar på spørsmålene i</a:t>
            </a:r>
            <a:r>
              <a:rPr lang="nb-NO" baseline="0" dirty="0"/>
              <a:t> loggbøker eller på ark med en personlig kode (anonymiseringen gjelder også her).</a:t>
            </a:r>
            <a:r>
              <a:rPr lang="nb-NO" dirty="0"/>
              <a:t> For å skille spørsmål 4 og 5 kan læreren forklare at spørsmål 5 handler om </a:t>
            </a:r>
            <a:r>
              <a:rPr lang="nb-NO" i="1" dirty="0"/>
              <a:t>hvordan</a:t>
            </a:r>
            <a:r>
              <a:rPr lang="nb-NO" dirty="0"/>
              <a:t> elevene skal jobbe med det de har valgt som fokusområder i spørsmål 4. For å illustrere hva ordet «fokus» betyr forklares bildet av et forstørrelsesglass: Å ha fokus er å rette ekstra oppmerksomheten mot noe man spesielt ønsker å lære eller jobbe med. Det kan være noe som er svært viktig i faget eller noe som er vanskelig.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Læreren samler inn notatene, lager en oppsummering av det elevene har skrevet og viser dette i en PowerPoint neste gang – ett bilde per spørsmål. Det er viktig å synliggjøre både suksessfaktorene og det som er vanskelig. Læreren kan vise hvordan suksessfaktorer som «Pliktoppfyllende», «Interessert i faget» og «Flink til å huske» er nyttig i læring av nye ting. Også hindringene kan være nyttige å vise – kanskje mange strever med det samme, og at en felles plan for å håndtere disse kan være fornuftig.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Elevrefleksjonene er viktig informasjon til læreren med tanke på å tilpasse og tilrettelegge undervisningen.</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Denne varianten av metoden kan brukes i alle undervisningsfag. Elevene bør gis</a:t>
            </a:r>
            <a:r>
              <a:rPr lang="nb-NO" baseline="0" dirty="0"/>
              <a:t> tid og mulighet</a:t>
            </a:r>
            <a:r>
              <a:rPr lang="nb-NO" dirty="0"/>
              <a:t> til å jobbe med individuelle,</a:t>
            </a:r>
            <a:r>
              <a:rPr lang="nb-NO" baseline="0" dirty="0"/>
              <a:t> valgte</a:t>
            </a:r>
            <a:r>
              <a:rPr lang="nb-NO" dirty="0"/>
              <a:t> fokusområder i undervisningstimene. Læreren kan også velge å ta opp fokuspunkter som mange elever skriver at de trenger å arbeide med og lage gode arbeidsstrategier for disse. Det kan være hensiktsmessig</a:t>
            </a:r>
            <a:r>
              <a:rPr lang="nb-NO" baseline="0" dirty="0"/>
              <a:t> å hente innspill fra elevrefleksjonene på HVORDAN de ønsker å jobbe. Elevene har ofte gode ideer.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Metoden kan brukes med jevne mellomrom og etter behov.</a:t>
            </a:r>
          </a:p>
          <a:p>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24</a:t>
            </a:fld>
            <a:endParaRPr lang="nb-NO"/>
          </a:p>
        </p:txBody>
      </p:sp>
    </p:spTree>
    <p:extLst>
      <p:ext uri="{BB962C8B-B14F-4D97-AF65-F5344CB8AC3E}">
        <p14:creationId xmlns:p14="http://schemas.microsoft.com/office/powerpoint/2010/main" val="22154871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Læreren kan si: </a:t>
            </a:r>
            <a:r>
              <a:rPr lang="nb-NO" dirty="0"/>
              <a:t>Noen ganger kan vi oppleve at livet er som en stri elv med sterke strømmer og skremmende stryk. For eksempel kan vi føle at alt må skje samtidig - vi må lære mye nytt hele tiden, gjøre lekser, hjelpe til hjemme, gå på trening, øve til prøver og mye annet. Vi kan bli stresset og føle at vi ikke har nok tid. Dersom vi kan lære noen teknikker for å sortere hva som er viktig og hva vi trenger fokus på, vil det sannsynligvis være litt enklere å håndtere livet, skolegangen og læringen. Vi kan sammenligne travle perioder i livet med å være i en stri elv. Dersom vi har lært oss å svømme godt, klarer vi å se hvor det er lurt å svømme for å komme trygt på land. Hvis vi ikke har lært å svømme, kan det gå galt, og kanskje vi kolliderer med skarpe steiner eller blir dratt inn i farlige strømmer og stryk. å komme trygt på land. Hvis vi ikke har lært å svømme, kan det gå galt, og kanskje vi kolliderer med skarpe steiner eller blir dratt inn i farlige strømmer og stryk. Femtrinnsmetoden som vi har jobbet med i disse øktene er et eksempel på en strategi som kan hjelpe oss å håndtere livet når det er vanskelig, altså å svømme i en stri elv. Nå skal vi også se på en teknikk vi kan bruke for å sortere litt i ekstra krevende perioder (se neste bilde).</a:t>
            </a:r>
          </a:p>
        </p:txBody>
      </p:sp>
      <p:sp>
        <p:nvSpPr>
          <p:cNvPr id="4" name="Plassholder for lysbildenummer 3"/>
          <p:cNvSpPr>
            <a:spLocks noGrp="1"/>
          </p:cNvSpPr>
          <p:nvPr>
            <p:ph type="sldNum" sz="quarter" idx="5"/>
          </p:nvPr>
        </p:nvSpPr>
        <p:spPr/>
        <p:txBody>
          <a:bodyPr/>
          <a:lstStyle/>
          <a:p>
            <a:fld id="{63D6FEA3-437D-4335-B615-4E065C45DE7F}" type="slidenum">
              <a:rPr lang="nb-NO" smtClean="0"/>
              <a:t>25</a:t>
            </a:fld>
            <a:endParaRPr lang="nb-NO"/>
          </a:p>
        </p:txBody>
      </p:sp>
    </p:spTree>
    <p:extLst>
      <p:ext uri="{BB962C8B-B14F-4D97-AF65-F5344CB8AC3E}">
        <p14:creationId xmlns:p14="http://schemas.microsoft.com/office/powerpoint/2010/main" val="2095390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Tilleggsverktøy til bruk i livsmestring og undervisningsfag: Fokusmodellen</a:t>
            </a:r>
            <a:r>
              <a:rPr lang="nb-NO" dirty="0"/>
              <a:t>. </a:t>
            </a:r>
          </a:p>
          <a:p>
            <a:r>
              <a:rPr lang="nb-NO" b="1" dirty="0"/>
              <a:t>Læreren kan si: </a:t>
            </a:r>
            <a:r>
              <a:rPr lang="nb-NO" dirty="0"/>
              <a:t>Ofte kan det føles</a:t>
            </a:r>
            <a:r>
              <a:rPr lang="nb-NO" baseline="0" dirty="0"/>
              <a:t> som om</a:t>
            </a:r>
            <a:r>
              <a:rPr lang="nb-NO" dirty="0"/>
              <a:t> veldig mye er viktig i livet og </a:t>
            </a:r>
            <a:r>
              <a:rPr lang="nb-NO" baseline="0" dirty="0"/>
              <a:t>at </a:t>
            </a:r>
            <a:r>
              <a:rPr lang="nb-NO" dirty="0"/>
              <a:t>veldig mye haster. For å få hjelp til å sortere litt, skal</a:t>
            </a:r>
            <a:r>
              <a:rPr lang="nb-NO" baseline="0" dirty="0"/>
              <a:t> vi nå</a:t>
            </a:r>
            <a:r>
              <a:rPr lang="nb-NO" dirty="0"/>
              <a:t> bruke «Fokusmodellen». Først kan dere si noe om hva som er viktig i hverdagen. Det kan handle om alt fra trening, skole, lekser, prøver, venner, familie, plikter hjemme, fritidsaktiviteter, søvn, mobiltelefon og sosiale medier.</a:t>
            </a:r>
            <a:r>
              <a:rPr lang="nb-NO" baseline="0" dirty="0"/>
              <a:t> (L</a:t>
            </a:r>
            <a:r>
              <a:rPr lang="nb-NO" dirty="0"/>
              <a:t>æreren noterer alt elevene sier på tavla og kan også fylle på med egne forslag.) </a:t>
            </a:r>
          </a:p>
          <a:p>
            <a:r>
              <a:rPr lang="nb-NO" dirty="0"/>
              <a:t>Som vi ser, er det veldig mye som er viktig i løpet av en dag. Kanskje får vi ikke tid til alt. Derfor må vi sortere. Hvilke av disse tingene er det som haster? Nå skal vi</a:t>
            </a:r>
            <a:r>
              <a:rPr lang="nb-NO" baseline="0" dirty="0"/>
              <a:t> velge</a:t>
            </a:r>
            <a:r>
              <a:rPr lang="nb-NO" dirty="0"/>
              <a:t> maksimum</a:t>
            </a:r>
            <a:r>
              <a:rPr lang="nb-NO" baseline="0" dirty="0"/>
              <a:t> tre-fire</a:t>
            </a:r>
            <a:r>
              <a:rPr lang="nb-NO" dirty="0"/>
              <a:t> ting som</a:t>
            </a:r>
            <a:r>
              <a:rPr lang="nb-NO" baseline="0" dirty="0"/>
              <a:t> skal stå på</a:t>
            </a:r>
            <a:r>
              <a:rPr lang="nb-NO" dirty="0"/>
              <a:t> haster-listen</a:t>
            </a:r>
            <a:r>
              <a:rPr lang="nb-NO" baseline="0" dirty="0"/>
              <a:t>. Vi bør ikke ha for mange haster-punkter, for da kan vi bli stresset. (L</a:t>
            </a:r>
            <a:r>
              <a:rPr lang="nb-NO" dirty="0"/>
              <a:t>æreren setter ring rundt punktene som haster.) </a:t>
            </a:r>
          </a:p>
          <a:p>
            <a:r>
              <a:rPr lang="nb-NO" dirty="0"/>
              <a:t>Når vi har funnet ut hva som haster mest, kan vi bestemme tidspunkt for når vi skal utføre disse oppgavene, og så må vi passe på at ikke noe forstyrrer planen vår. Hva kan være forstyrrende?</a:t>
            </a:r>
            <a:r>
              <a:rPr lang="nb-NO" baseline="0" dirty="0"/>
              <a:t> Kan noen av viktig-punktene være forstyrrende? Mobiltelefon er viktig, men kan det også være forstyrrende, og kanskje til og med bortkastet noen ganger?</a:t>
            </a:r>
            <a:r>
              <a:rPr lang="nb-NO" dirty="0"/>
              <a:t> Tankene våre er viktige, men de kan også forstyrre oss. Kan vi klare å legge dem vekk mens vi har fokus på å gjøre det som haster akkurat nå? (Læreren setter parentes rundt de elementene elevene</a:t>
            </a:r>
            <a:r>
              <a:rPr lang="nb-NO" baseline="0" dirty="0"/>
              <a:t> mener er </a:t>
            </a:r>
            <a:r>
              <a:rPr lang="nb-NO" dirty="0"/>
              <a:t>forstyrrende og stryker ut de som er bortkastet.)</a:t>
            </a:r>
          </a:p>
          <a:p>
            <a:r>
              <a:rPr lang="nb-NO" dirty="0"/>
              <a:t>I ekstra travle perioder kan det være lurt å lage en liste over alt vi mener er viktig denne dagen eller denne uka. Deretter kan vi tenke gjennom hva som haster mest og lage en plan for når vi skal ta hånd om disse oppgavene. Kanskje vi må være litt strenge med oss selv når vi plukker vekk ting som er forstyrrende eller bortkastet. Noe kan utsettes, og noe kan vi kanskje fjerne helt. </a:t>
            </a:r>
          </a:p>
          <a:p>
            <a:r>
              <a:rPr lang="nb-NO" dirty="0"/>
              <a:t>Når vi er ferdige med haster-listen for denne dagen, er det viktig at vi ikke legger inn nye punkter, for vi trenger å ha tid til å gjøre de viktige tingene som ikke nødvendigvis haster. Hvis det er flere ting som haster, kan vi kanskje legge dem til dagen etter, eller uka etter. Vi må huske at det er like viktig å ta gode, sunne pauser som å jobbe hardt. Når vi lærer oss å sortere på denne måten, vil vi forhåpentligvis føle at vi får bedre tid – ikke dårligere tid. </a:t>
            </a:r>
          </a:p>
          <a:p>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26</a:t>
            </a:fld>
            <a:endParaRPr lang="nb-NO"/>
          </a:p>
        </p:txBody>
      </p:sp>
    </p:spTree>
    <p:extLst>
      <p:ext uri="{BB962C8B-B14F-4D97-AF65-F5344CB8AC3E}">
        <p14:creationId xmlns:p14="http://schemas.microsoft.com/office/powerpoint/2010/main" val="2533197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27</a:t>
            </a:fld>
            <a:endParaRPr lang="nb-NO"/>
          </a:p>
        </p:txBody>
      </p:sp>
    </p:spTree>
    <p:extLst>
      <p:ext uri="{BB962C8B-B14F-4D97-AF65-F5344CB8AC3E}">
        <p14:creationId xmlns:p14="http://schemas.microsoft.com/office/powerpoint/2010/main" val="2159333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Læreren kan si: </a:t>
            </a:r>
            <a:r>
              <a:rPr lang="nb-NO" b="0" dirty="0"/>
              <a:t>Her ser vi noen personer som klatrer i fjellet. En av dem klarer seg selv, men den andre får hjelp. Vi ser at alle er bundet sammen med et tau. Det betyr at alle passer på hverandre. </a:t>
            </a:r>
          </a:p>
          <a:p>
            <a:r>
              <a:rPr lang="nb-NO" dirty="0"/>
              <a:t>Dersom noe i livet oppleves som veldig vanskelig og nærmest umulig, er det lurt å se seg rundt - kanskje det er noen i omgivelsene som kan hjelpe. På samme måte som fjellklatrere kan vi også noen ganger trenge støtte for å komme gjennom noe som er spesielt vanskelig. Kanskje kan vi spørre noen vi har rundt oss, for eksempel familie, venner, lærere, helsesøster eller lege. Disse kan hjelpe med råd, støtte, oppmuntring og veiledning, men selve klatringen eller handlingen må vi ofte gjøre selv. Mange ganger er det best å ta ett steg om gangen, og det skal vi snakke litt om nå (neste bilde).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3</a:t>
            </a:fld>
            <a:endParaRPr lang="nb-NO"/>
          </a:p>
        </p:txBody>
      </p:sp>
    </p:spTree>
    <p:extLst>
      <p:ext uri="{BB962C8B-B14F-4D97-AF65-F5344CB8AC3E}">
        <p14:creationId xmlns:p14="http://schemas.microsoft.com/office/powerpoint/2010/main" val="1802546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Læreren kan si: </a:t>
            </a:r>
            <a:r>
              <a:rPr lang="nb-NO" dirty="0"/>
              <a:t>Vi skal jobbe med en metode som kan hjelpe oss å til å mestre forskjellige ting i livet, og som gjør at vi kan føle oss mer motiverte. Metoden har fem trinn, og det å bruke den er nesten som å gå opp en trapp. Vi tar ett trinn om gangen.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Alt vi gjør, er egentlig som å gå opp en trapp. Kan</a:t>
            </a:r>
            <a:r>
              <a:rPr lang="nb-NO" baseline="0" dirty="0"/>
              <a:t> dere huske tilbake da dere ikke visste hva tre pluss to var? Det å forstå pluss og minus var kanskje første trinn på matematikk-trappen. Vi kan sammenligne skoleløpet med en trapp, og det samme kan vi med livet generelt. Vi vokser opp og møter alltid nye oppgaver.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Alle har «trapper» vi må gå opp når vi skal lære noe. </a:t>
            </a:r>
            <a:r>
              <a:rPr lang="nb-NO" dirty="0"/>
              <a:t>Hvem har ansvar for å gå opp trinnene i trappen vår</a:t>
            </a:r>
            <a:r>
              <a:rPr lang="nb-NO" baseline="0" dirty="0"/>
              <a:t>? </a:t>
            </a:r>
            <a:r>
              <a:rPr lang="nb-NO" dirty="0"/>
              <a:t>Skal</a:t>
            </a:r>
            <a:r>
              <a:rPr lang="nb-NO" baseline="0" dirty="0"/>
              <a:t> jeg som lærer bære dere opp, eller skal dere gå selv?</a:t>
            </a:r>
            <a:r>
              <a:rPr lang="nb-NO" dirty="0"/>
              <a:t> Eller skal vi</a:t>
            </a:r>
            <a:r>
              <a:rPr lang="nb-NO" baseline="0" dirty="0"/>
              <a:t> gå</a:t>
            </a:r>
            <a:r>
              <a:rPr lang="nb-NO" dirty="0"/>
              <a:t> sammen? </a:t>
            </a:r>
            <a:r>
              <a:rPr lang="nb-NO" b="0" dirty="0"/>
              <a:t>Ofte </a:t>
            </a:r>
            <a:r>
              <a:rPr lang="nb-NO" b="0" baseline="0" dirty="0"/>
              <a:t>kan vi klare noen trinn alene, men andre ganger trenger vi hjelp, enten av en voksen eller av en venn, og da er det viktig at vi tør å si ifra om det. Nå skal vi se hva som skjer hvis trappetrinnene blir for høye (neste bilde).</a:t>
            </a:r>
            <a:endParaRPr lang="nb-NO" b="0" dirty="0"/>
          </a:p>
          <a:p>
            <a:endParaRPr lang="nb-NO" b="0"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4</a:t>
            </a:fld>
            <a:endParaRPr lang="nb-NO"/>
          </a:p>
        </p:txBody>
      </p:sp>
    </p:spTree>
    <p:extLst>
      <p:ext uri="{BB962C8B-B14F-4D97-AF65-F5344CB8AC3E}">
        <p14:creationId xmlns:p14="http://schemas.microsoft.com/office/powerpoint/2010/main" val="3223821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Læreren kan si: </a:t>
            </a:r>
            <a:r>
              <a:rPr lang="nb-NO" dirty="0"/>
              <a:t>Her</a:t>
            </a:r>
            <a:r>
              <a:rPr lang="nb-NO" baseline="0" dirty="0"/>
              <a:t> ser vi to forskjellige trapper. Klarer begge personene å komme seg opp? Det vet vi ikke. Men vi ser at den ene har en enklere oppgave enn den andre. Som vi nettopp snakket om, så er livet og alt vi lærer egentlig som en trapp der vi tar ett trinn om gangen. Det er viktig at ikke trinnene er så høye at vi må streve like mye som personen til venstre. Han strever sånn at han kanskje gir helt opp.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Noen ganger lager vi for høye trinn for oss selv, og noen ganger er det kanskje andre som lager trappetrinnene for høye for oss. Da er det viktig at vi tør å si ifra om at vi må ta ett trinn om gangen eller at vi ber om at trappetrinnene justeres. Av og til må vi kanskje tørre å be om hjelp, slik som vi snakket om i stad. Femtrinnsmetoden er nyttig når vi skal finne en god måte å gå opp trappen på. Den kan være en hjelp til å lage trappetrinn som passer for DEG, MEG og OSS. Nå skal vi se litt nærmere på hva metoden handler om (neste bilde).</a:t>
            </a:r>
            <a:endParaRPr lang="nb-NO" dirty="0"/>
          </a:p>
          <a:p>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5</a:t>
            </a:fld>
            <a:endParaRPr lang="nb-NO"/>
          </a:p>
        </p:txBody>
      </p:sp>
    </p:spTree>
    <p:extLst>
      <p:ext uri="{BB962C8B-B14F-4D97-AF65-F5344CB8AC3E}">
        <p14:creationId xmlns:p14="http://schemas.microsoft.com/office/powerpoint/2010/main" val="566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noProof="0" dirty="0"/>
              <a:t>Læreren kan si: </a:t>
            </a:r>
            <a:r>
              <a:rPr lang="nb-NO" noProof="0" dirty="0"/>
              <a:t>Målet med å jobbe med denne metoden er å identifisere hva som er viktig for dere og hvilke hindringer dere har. Dere skal få muligheten til å reflektere over hvilke løsninger som finnes på forskjellige utfordringer, samt se nærmere på hvordan dere selv kan medvirke i å ta ansvar for å lage planer som dere gjennomfører. Noe skal vi drøfte i fellesskap, og noe er individuelt arbeid. </a:t>
            </a:r>
          </a:p>
          <a:p>
            <a:r>
              <a:rPr lang="nb-NO" b="1" dirty="0"/>
              <a:t>Tips til læreren: </a:t>
            </a:r>
            <a:r>
              <a:rPr lang="nb-NO" dirty="0"/>
              <a:t>Som en oppstart til metodearbeidet kan læreren invitere elevene med i en klassediskusjon om hva som er viktig og hva som gjør dem lykkelige. Læreren noterer stikkord på tavla underveis. Hvis det er en stille og sjenert elevgruppe, kan de diskutere i små grupper</a:t>
            </a:r>
            <a:r>
              <a:rPr lang="nb-NO" baseline="0" dirty="0"/>
              <a:t> eller par først, og deretter komme med hver sine innspill.  </a:t>
            </a:r>
          </a:p>
          <a:p>
            <a:r>
              <a:rPr lang="nb-NO" b="1" baseline="0" dirty="0"/>
              <a:t>Når dette er gjort, kan læreren si: </a:t>
            </a:r>
            <a:r>
              <a:rPr lang="nb-NO" baseline="0" dirty="0"/>
              <a:t>Når vi vet hva som er viktig for oss, er det lettere å ha fokus på hva vi trenger å gjøre for å oppnå det vi ønsker. Metoden vi skal bruke videre, kan hjelpe oss med det. Nå skal vi snakke litt om de tre første spørsmålene i metoden (se neste bilde).</a:t>
            </a:r>
          </a:p>
          <a:p>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6</a:t>
            </a:fld>
            <a:endParaRPr lang="nb-NO"/>
          </a:p>
        </p:txBody>
      </p:sp>
    </p:spTree>
    <p:extLst>
      <p:ext uri="{BB962C8B-B14F-4D97-AF65-F5344CB8AC3E}">
        <p14:creationId xmlns:p14="http://schemas.microsoft.com/office/powerpoint/2010/main" val="1657941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Læreren kan si:</a:t>
            </a:r>
            <a:r>
              <a:rPr lang="nb-NO" b="1" baseline="0" dirty="0"/>
              <a:t> </a:t>
            </a:r>
            <a:r>
              <a:rPr lang="nb-NO" dirty="0"/>
              <a:t>Dette er nøkkelord for de</a:t>
            </a:r>
            <a:r>
              <a:rPr lang="nb-NO" baseline="0" dirty="0"/>
              <a:t> første trinnene i metoden, og vi har allerede snakket litt om hva disse handler om. Trinn 1 handler om hva som er viktig for at du skal ha det godt på skolen og i fritida. Trinn 2 dreier seg om hva du er god på, og hva du allerede er fornøyd med i livet ditt, og dette kan vi kalle suksessfaktorer. Vi skal også se på om det er noe som hindrer deg i å ha det godt og å gjøre det som er viktig for deg, og det kommer i trinn 3.</a:t>
            </a:r>
          </a:p>
          <a:p>
            <a:r>
              <a:rPr lang="nb-NO" baseline="0" dirty="0"/>
              <a:t>Nå skal dere få en egen loggbok for å svare på tre spørsmål, ett og ett.</a:t>
            </a:r>
            <a:r>
              <a:rPr lang="nb-NO" dirty="0"/>
              <a:t> Ingen</a:t>
            </a:r>
            <a:r>
              <a:rPr lang="nb-NO" baseline="0" dirty="0"/>
              <a:t> skal skrive navnet sitt </a:t>
            </a:r>
            <a:r>
              <a:rPr lang="nb-NO" dirty="0"/>
              <a:t>på boka.</a:t>
            </a:r>
            <a:r>
              <a:rPr lang="nb-NO" baseline="0" dirty="0"/>
              <a:t> I stedet skal dere skrive</a:t>
            </a:r>
            <a:r>
              <a:rPr lang="nb-NO" dirty="0"/>
              <a:t> en personlig kode som dere velger selv, og som må være lett å huske. Et lett kode kan være de fire siste tallene i mobiltelefonnummeret deres. Jeg (lærer) skal samle</a:t>
            </a:r>
            <a:r>
              <a:rPr lang="nb-NO" baseline="0" dirty="0"/>
              <a:t> </a:t>
            </a:r>
            <a:r>
              <a:rPr lang="nb-NO" dirty="0"/>
              <a:t>inn bøkene når dere har skrevet svar i dem. Dere får tilbake bøkene hver gang vi jobber med metoden. Neste gang skal jeg (lærer) vise på tavla eller i en PowerPoint</a:t>
            </a:r>
            <a:r>
              <a:rPr lang="nb-NO" baseline="0" dirty="0"/>
              <a:t> hva akkurat DENNE klassen svarer på spørsmålene. Noen av svarene kan måtte omskrives litt slik at ingen kan identifisere hverandre. </a:t>
            </a:r>
          </a:p>
          <a:p>
            <a:r>
              <a:rPr lang="nb-NO" b="1" baseline="0" dirty="0"/>
              <a:t>Læreren deler ut loggbøker og sier: </a:t>
            </a:r>
            <a:r>
              <a:rPr lang="nb-NO" b="0" baseline="0" dirty="0"/>
              <a:t>Nå kan dere skrive koden deres på forsiden, og deretter får dere det </a:t>
            </a:r>
            <a:r>
              <a:rPr lang="nb-NO" baseline="0" dirty="0"/>
              <a:t>første spørsmålet (se neste bilde):</a:t>
            </a:r>
            <a:endParaRPr lang="nb-NO" dirty="0"/>
          </a:p>
          <a:p>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7</a:t>
            </a:fld>
            <a:endParaRPr lang="nb-NO"/>
          </a:p>
        </p:txBody>
      </p:sp>
    </p:spTree>
    <p:extLst>
      <p:ext uri="{BB962C8B-B14F-4D97-AF65-F5344CB8AC3E}">
        <p14:creationId xmlns:p14="http://schemas.microsoft.com/office/powerpoint/2010/main" val="4205045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baseline="0" dirty="0"/>
              <a:t>Læreren kan si: </a:t>
            </a:r>
            <a:r>
              <a:rPr lang="nb-NO" baseline="0" dirty="0"/>
              <a:t>Dette er det første refleksjonsspørsmålet. Dere kan skrive svar på spørsmålet i loggbøkene deres uten å diskutere med sidemannen. Vi bruker noen minutter sånn at alle får sagt det de ønsker.</a:t>
            </a:r>
          </a:p>
          <a:p>
            <a:r>
              <a:rPr lang="nb-NO" baseline="0" dirty="0"/>
              <a:t> </a:t>
            </a:r>
            <a:endParaRPr lang="nb-NO" dirty="0"/>
          </a:p>
        </p:txBody>
      </p:sp>
      <p:sp>
        <p:nvSpPr>
          <p:cNvPr id="4" name="Plassholder for lysbildenummer 3"/>
          <p:cNvSpPr>
            <a:spLocks noGrp="1"/>
          </p:cNvSpPr>
          <p:nvPr>
            <p:ph type="sldNum" sz="quarter" idx="10"/>
          </p:nvPr>
        </p:nvSpPr>
        <p:spPr/>
        <p:txBody>
          <a:bodyPr/>
          <a:lstStyle/>
          <a:p>
            <a:fld id="{63D6FEA3-437D-4335-B615-4E065C45DE7F}" type="slidenum">
              <a:rPr lang="nb-NO" smtClean="0"/>
              <a:t>8</a:t>
            </a:fld>
            <a:endParaRPr lang="nb-NO"/>
          </a:p>
        </p:txBody>
      </p:sp>
    </p:spTree>
    <p:extLst>
      <p:ext uri="{BB962C8B-B14F-4D97-AF65-F5344CB8AC3E}">
        <p14:creationId xmlns:p14="http://schemas.microsoft.com/office/powerpoint/2010/main" val="1600192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baseline="0" dirty="0"/>
              <a:t>Læreren kan si: </a:t>
            </a:r>
            <a:r>
              <a:rPr lang="nb-NO" baseline="0" dirty="0"/>
              <a:t>Nå skal dere få muligheten til å si positive ting om dere selv og livet deres. Skriv om ferdigheter på skole og i fritid, fine egenskaper og gode sider ved dere selv og livet. Prøv å se hva som er godt, både på skolen, i fritida og hjemme.</a:t>
            </a:r>
            <a:r>
              <a:rPr lang="nb-NO" b="0" baseline="0" dirty="0"/>
              <a:t> Selv «små» ting som vi er gode på, er viktige, selv om andre ikke ser dem, og selv om vi ikke får applaus for dem. For eksempel kan karakteren 2 i nynorsk være en suksessfaktor for elever som strever i norskfaget. Andre er gode til å hjelpe til hjemme eller flinke til å gjøre lekser, trene eller å inkludere andre. Det er viktig at vi ikke sammenligner oss med andre når vi skal se hva vi er fornøyd med og gode på. N</a:t>
            </a:r>
            <a:r>
              <a:rPr lang="nb-NO" baseline="0" dirty="0"/>
              <a:t>år vi klarer å se det som er bra, blir vi ofte gladere og mer motiverte. Bruk  god tid på å svare på dette spørsmålet - uten å diskutere med sidemannen. </a:t>
            </a:r>
            <a:endParaRPr lang="nb-NO" dirty="0"/>
          </a:p>
          <a:p>
            <a:endParaRPr lang="nb-NO" dirty="0"/>
          </a:p>
        </p:txBody>
      </p:sp>
      <p:sp>
        <p:nvSpPr>
          <p:cNvPr id="4" name="Plassholder for lysbildenummer 3"/>
          <p:cNvSpPr>
            <a:spLocks noGrp="1"/>
          </p:cNvSpPr>
          <p:nvPr>
            <p:ph type="sldNum" sz="quarter" idx="10"/>
          </p:nvPr>
        </p:nvSpPr>
        <p:spPr/>
        <p:txBody>
          <a:bodyPr/>
          <a:lstStyle/>
          <a:p>
            <a:fld id="{63D6FEA3-437D-4335-B615-4E065C45DE7F}" type="slidenum">
              <a:rPr lang="nb-NO" smtClean="0"/>
              <a:t>9</a:t>
            </a:fld>
            <a:endParaRPr lang="nb-NO"/>
          </a:p>
        </p:txBody>
      </p:sp>
    </p:spTree>
    <p:extLst>
      <p:ext uri="{BB962C8B-B14F-4D97-AF65-F5344CB8AC3E}">
        <p14:creationId xmlns:p14="http://schemas.microsoft.com/office/powerpoint/2010/main" val="1053734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728782" y="2297609"/>
            <a:ext cx="9973221" cy="2262781"/>
          </a:xfrm>
        </p:spPr>
        <p:txBody>
          <a:bodyPr anchor="b">
            <a:normAutofit/>
          </a:bodyPr>
          <a:lstStyle>
            <a:lvl1pPr>
              <a:lnSpc>
                <a:spcPts val="5000"/>
              </a:lnSpc>
              <a:defRPr sz="5400"/>
            </a:lvl1pPr>
          </a:lstStyle>
          <a:p>
            <a:r>
              <a:rPr lang="nb-NO"/>
              <a:t>Klikk for å redigere tittelstil</a:t>
            </a:r>
            <a:endParaRPr lang="en-US" dirty="0"/>
          </a:p>
        </p:txBody>
      </p:sp>
      <p:sp>
        <p:nvSpPr>
          <p:cNvPr id="3" name="Subtitle 2"/>
          <p:cNvSpPr>
            <a:spLocks noGrp="1"/>
          </p:cNvSpPr>
          <p:nvPr>
            <p:ph type="subTitle" idx="1"/>
          </p:nvPr>
        </p:nvSpPr>
        <p:spPr>
          <a:xfrm>
            <a:off x="1728783" y="4777379"/>
            <a:ext cx="9973222"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en-US" dirty="0"/>
          </a:p>
        </p:txBody>
      </p:sp>
      <p:sp>
        <p:nvSpPr>
          <p:cNvPr id="13" name="Footer Placeholder 4">
            <a:extLst>
              <a:ext uri="{FF2B5EF4-FFF2-40B4-BE49-F238E27FC236}">
                <a16:creationId xmlns:a16="http://schemas.microsoft.com/office/drawing/2014/main" id="{767C2ECD-49E5-4741-B113-1241DBB4D19C}"/>
              </a:ext>
            </a:extLst>
          </p:cNvPr>
          <p:cNvSpPr>
            <a:spLocks noGrp="1"/>
          </p:cNvSpPr>
          <p:nvPr>
            <p:ph type="ftr" sz="quarter" idx="3"/>
          </p:nvPr>
        </p:nvSpPr>
        <p:spPr>
          <a:xfrm>
            <a:off x="1728782" y="6429148"/>
            <a:ext cx="5368245" cy="96150"/>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r>
              <a:rPr lang="nb-NO"/>
              <a:t>Copyright: Gerd Martina Langeland, May Olaug Horverak og Karianne Rosef</a:t>
            </a:r>
            <a:endParaRPr lang="nb-NO" dirty="0"/>
          </a:p>
        </p:txBody>
      </p:sp>
      <p:sp>
        <p:nvSpPr>
          <p:cNvPr id="7" name="Date Placeholder 3">
            <a:extLst>
              <a:ext uri="{FF2B5EF4-FFF2-40B4-BE49-F238E27FC236}">
                <a16:creationId xmlns:a16="http://schemas.microsoft.com/office/drawing/2014/main" id="{B7C82A65-0835-8542-A1A7-C72728A7C168}"/>
              </a:ext>
            </a:extLst>
          </p:cNvPr>
          <p:cNvSpPr>
            <a:spLocks noGrp="1"/>
          </p:cNvSpPr>
          <p:nvPr>
            <p:ph type="dt" sz="half" idx="2"/>
          </p:nvPr>
        </p:nvSpPr>
        <p:spPr>
          <a:xfrm>
            <a:off x="9734784" y="6429148"/>
            <a:ext cx="1146283" cy="97538"/>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98E9CE05-59D1-4A33-80EF-6ABA38D5FB37}" type="datetime1">
              <a:rPr lang="nb-NO" smtClean="0"/>
              <a:t>29.03.2021</a:t>
            </a:fld>
            <a:endParaRPr lang="nb-NO" dirty="0"/>
          </a:p>
        </p:txBody>
      </p:sp>
      <p:sp>
        <p:nvSpPr>
          <p:cNvPr id="8" name="Slide Number Placeholder 5">
            <a:extLst>
              <a:ext uri="{FF2B5EF4-FFF2-40B4-BE49-F238E27FC236}">
                <a16:creationId xmlns:a16="http://schemas.microsoft.com/office/drawing/2014/main" id="{C5732137-5B5C-D54E-8D8E-EBF607520696}"/>
              </a:ext>
            </a:extLst>
          </p:cNvPr>
          <p:cNvSpPr>
            <a:spLocks noGrp="1"/>
          </p:cNvSpPr>
          <p:nvPr>
            <p:ph type="sldNum" sz="quarter" idx="4"/>
          </p:nvPr>
        </p:nvSpPr>
        <p:spPr bwMode="gray">
          <a:xfrm>
            <a:off x="10945790"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72026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0997F18C-3ED3-449E-95A2-FFF99A8D4899}" type="datetime1">
              <a:rPr lang="nb-NO" smtClean="0"/>
              <a:t>29.03.2021</a:t>
            </a:fld>
            <a:endParaRPr lang="nb-NO"/>
          </a:p>
        </p:txBody>
      </p:sp>
      <p:sp>
        <p:nvSpPr>
          <p:cNvPr id="4" name="Footer Placeholder 3"/>
          <p:cNvSpPr>
            <a:spLocks noGrp="1"/>
          </p:cNvSpPr>
          <p:nvPr>
            <p:ph type="ftr" sz="quarter" idx="11"/>
          </p:nvPr>
        </p:nvSpPr>
        <p:spPr/>
        <p:txBody>
          <a:bodyPr/>
          <a:lstStyle/>
          <a:p>
            <a:r>
              <a:rPr lang="nb-NO"/>
              <a:t>Copyright: Gerd Martina Langeland, May Olaug Horverak og Karianne Rosef</a:t>
            </a:r>
          </a:p>
        </p:txBody>
      </p:sp>
      <p:pic>
        <p:nvPicPr>
          <p:cNvPr id="8" name="Bilde 7">
            <a:extLst>
              <a:ext uri="{FF2B5EF4-FFF2-40B4-BE49-F238E27FC236}">
                <a16:creationId xmlns:a16="http://schemas.microsoft.com/office/drawing/2014/main" id="{9C9EC147-93F6-CF45-B2C7-67386C0FBD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7" name="Slide Number Placeholder 5">
            <a:extLst>
              <a:ext uri="{FF2B5EF4-FFF2-40B4-BE49-F238E27FC236}">
                <a16:creationId xmlns:a16="http://schemas.microsoft.com/office/drawing/2014/main" id="{8CA08DC0-FE01-5746-B4D9-AED8C6355371}"/>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3152528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521C02-2810-40D7-AE00-F301B4AAEC97}" type="datetime1">
              <a:rPr lang="nb-NO" smtClean="0"/>
              <a:t>29.03.2021</a:t>
            </a:fld>
            <a:endParaRPr lang="nb-NO"/>
          </a:p>
        </p:txBody>
      </p:sp>
      <p:sp>
        <p:nvSpPr>
          <p:cNvPr id="3" name="Footer Placeholder 2"/>
          <p:cNvSpPr>
            <a:spLocks noGrp="1"/>
          </p:cNvSpPr>
          <p:nvPr>
            <p:ph type="ftr" sz="quarter" idx="11"/>
          </p:nvPr>
        </p:nvSpPr>
        <p:spPr/>
        <p:txBody>
          <a:bodyPr/>
          <a:lstStyle/>
          <a:p>
            <a:r>
              <a:rPr lang="nb-NO"/>
              <a:t>Copyright: Gerd Martina Langeland, May Olaug Horverak og Karianne Rosef</a:t>
            </a:r>
          </a:p>
        </p:txBody>
      </p:sp>
      <p:sp>
        <p:nvSpPr>
          <p:cNvPr id="5" name="Slide Number Placeholder 5">
            <a:extLst>
              <a:ext uri="{FF2B5EF4-FFF2-40B4-BE49-F238E27FC236}">
                <a16:creationId xmlns:a16="http://schemas.microsoft.com/office/drawing/2014/main" id="{34D6916B-8408-614E-8F2C-68EA38527DBC}"/>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88116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1728782" y="446088"/>
            <a:ext cx="3964297" cy="976312"/>
          </a:xfrm>
        </p:spPr>
        <p:txBody>
          <a:bodyPr anchor="b"/>
          <a:lstStyle>
            <a:lvl1pPr algn="l">
              <a:defRPr sz="2000" b="0"/>
            </a:lvl1pPr>
          </a:lstStyle>
          <a:p>
            <a:r>
              <a:rPr lang="nb-NO"/>
              <a:t>Klikk for å redigere tittelstil</a:t>
            </a:r>
            <a:endParaRPr lang="en-US" dirty="0"/>
          </a:p>
        </p:txBody>
      </p:sp>
      <p:sp>
        <p:nvSpPr>
          <p:cNvPr id="3" name="Content Placeholder 2"/>
          <p:cNvSpPr>
            <a:spLocks noGrp="1"/>
          </p:cNvSpPr>
          <p:nvPr>
            <p:ph idx="1"/>
          </p:nvPr>
        </p:nvSpPr>
        <p:spPr>
          <a:xfrm>
            <a:off x="5893496" y="446088"/>
            <a:ext cx="5611116" cy="5414963"/>
          </a:xfrm>
        </p:spPr>
        <p:txBody>
          <a:bodyPr anchor="ct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1728782" y="1598613"/>
            <a:ext cx="3964297"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p:txBody>
          <a:bodyPr/>
          <a:lstStyle/>
          <a:p>
            <a:fld id="{6FC2D6A9-09E7-4229-886C-C019A1C8CD58}" type="datetime1">
              <a:rPr lang="nb-NO" smtClean="0"/>
              <a:t>29.03.2021</a:t>
            </a:fld>
            <a:endParaRPr lang="nb-NO"/>
          </a:p>
        </p:txBody>
      </p:sp>
      <p:sp>
        <p:nvSpPr>
          <p:cNvPr id="6" name="Footer Placeholder 5"/>
          <p:cNvSpPr>
            <a:spLocks noGrp="1"/>
          </p:cNvSpPr>
          <p:nvPr>
            <p:ph type="ftr" sz="quarter" idx="11"/>
          </p:nvPr>
        </p:nvSpPr>
        <p:spPr/>
        <p:txBody>
          <a:bodyPr/>
          <a:lstStyle/>
          <a:p>
            <a:r>
              <a:rPr lang="nb-NO"/>
              <a:t>Copyright: Gerd Martina Langeland, May Olaug Horverak og Karianne Rosef</a:t>
            </a:r>
          </a:p>
        </p:txBody>
      </p:sp>
      <p:sp>
        <p:nvSpPr>
          <p:cNvPr id="8" name="Slide Number Placeholder 5">
            <a:extLst>
              <a:ext uri="{FF2B5EF4-FFF2-40B4-BE49-F238E27FC236}">
                <a16:creationId xmlns:a16="http://schemas.microsoft.com/office/drawing/2014/main" id="{7C94F3F1-B2E9-4343-9D75-FB092450CDEF}"/>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2139023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1728782" y="4800600"/>
            <a:ext cx="9775831" cy="566738"/>
          </a:xfrm>
        </p:spPr>
        <p:txBody>
          <a:bodyPr anchor="b">
            <a:normAutofit/>
          </a:bodyPr>
          <a:lstStyle>
            <a:lvl1pPr algn="l">
              <a:defRPr sz="2400" b="0"/>
            </a:lvl1pPr>
          </a:lstStyle>
          <a:p>
            <a:r>
              <a:rPr lang="nb-NO"/>
              <a:t>Klikk for å redigere tittelstil</a:t>
            </a:r>
            <a:endParaRPr lang="en-US" dirty="0"/>
          </a:p>
        </p:txBody>
      </p:sp>
      <p:sp>
        <p:nvSpPr>
          <p:cNvPr id="3" name="Picture Placeholder 2"/>
          <p:cNvSpPr>
            <a:spLocks noGrp="1" noChangeAspect="1"/>
          </p:cNvSpPr>
          <p:nvPr>
            <p:ph type="pic" idx="1"/>
          </p:nvPr>
        </p:nvSpPr>
        <p:spPr>
          <a:xfrm>
            <a:off x="1728781" y="634965"/>
            <a:ext cx="9775831"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ikonet for å legge til et bilde</a:t>
            </a:r>
            <a:endParaRPr lang="en-US" dirty="0"/>
          </a:p>
        </p:txBody>
      </p:sp>
      <p:sp>
        <p:nvSpPr>
          <p:cNvPr id="4" name="Text Placeholder 3"/>
          <p:cNvSpPr>
            <a:spLocks noGrp="1"/>
          </p:cNvSpPr>
          <p:nvPr>
            <p:ph type="body" sz="half" idx="2"/>
          </p:nvPr>
        </p:nvSpPr>
        <p:spPr>
          <a:xfrm>
            <a:off x="1728782" y="5367338"/>
            <a:ext cx="9775831"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p:txBody>
          <a:bodyPr/>
          <a:lstStyle/>
          <a:p>
            <a:fld id="{B56DA272-9B00-4236-B723-150999ADC88C}" type="datetime1">
              <a:rPr lang="nb-NO" smtClean="0"/>
              <a:t>29.03.2021</a:t>
            </a:fld>
            <a:endParaRPr lang="nb-NO"/>
          </a:p>
        </p:txBody>
      </p:sp>
      <p:sp>
        <p:nvSpPr>
          <p:cNvPr id="6" name="Footer Placeholder 5"/>
          <p:cNvSpPr>
            <a:spLocks noGrp="1"/>
          </p:cNvSpPr>
          <p:nvPr>
            <p:ph type="ftr" sz="quarter" idx="11"/>
          </p:nvPr>
        </p:nvSpPr>
        <p:spPr/>
        <p:txBody>
          <a:bodyPr/>
          <a:lstStyle/>
          <a:p>
            <a:r>
              <a:rPr lang="nb-NO"/>
              <a:t>Copyright: Gerd Martina Langeland, May Olaug Horverak og Karianne Rosef</a:t>
            </a:r>
          </a:p>
        </p:txBody>
      </p:sp>
      <p:sp>
        <p:nvSpPr>
          <p:cNvPr id="12" name="Slide Number Placeholder 5">
            <a:extLst>
              <a:ext uri="{FF2B5EF4-FFF2-40B4-BE49-F238E27FC236}">
                <a16:creationId xmlns:a16="http://schemas.microsoft.com/office/drawing/2014/main" id="{2B0EDAC4-4884-6B49-AABC-850D1E4DB9D9}"/>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9" name="Slide Number Placeholder 5">
            <a:extLst>
              <a:ext uri="{FF2B5EF4-FFF2-40B4-BE49-F238E27FC236}">
                <a16:creationId xmlns:a16="http://schemas.microsoft.com/office/drawing/2014/main" id="{75E3AC06-54F5-2C41-8569-CD802F9C2330}"/>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4047537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nb-NO"/>
              <a:t>Klikk for å redigere tittelstil</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66000A3D-8DAE-41D6-B3A6-704582132FED}" type="datetime1">
              <a:rPr lang="nb-NO" smtClean="0"/>
              <a:t>29.03.2021</a:t>
            </a:fld>
            <a:endParaRPr lang="nb-NO"/>
          </a:p>
        </p:txBody>
      </p:sp>
      <p:sp>
        <p:nvSpPr>
          <p:cNvPr id="5" name="Footer Placeholder 4"/>
          <p:cNvSpPr>
            <a:spLocks noGrp="1"/>
          </p:cNvSpPr>
          <p:nvPr>
            <p:ph type="ftr" sz="quarter" idx="11"/>
          </p:nvPr>
        </p:nvSpPr>
        <p:spPr/>
        <p:txBody>
          <a:bodyPr/>
          <a:lstStyle/>
          <a:p>
            <a:r>
              <a:rPr lang="nb-NO"/>
              <a:t>Copyright: Gerd Martina Langeland, May Olaug Horverak og Karianne Rosef</a:t>
            </a:r>
          </a:p>
        </p:txBody>
      </p:sp>
      <p:sp>
        <p:nvSpPr>
          <p:cNvPr id="11" name="Slide Number Placeholder 5">
            <a:extLst>
              <a:ext uri="{FF2B5EF4-FFF2-40B4-BE49-F238E27FC236}">
                <a16:creationId xmlns:a16="http://schemas.microsoft.com/office/drawing/2014/main" id="{7BF7F012-7BF5-EA48-974D-A48C567FE4F4}"/>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9" name="Slide Number Placeholder 5">
            <a:extLst>
              <a:ext uri="{FF2B5EF4-FFF2-40B4-BE49-F238E27FC236}">
                <a16:creationId xmlns:a16="http://schemas.microsoft.com/office/drawing/2014/main" id="{F1C35767-3402-8446-B515-6110024F41CF}"/>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499122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avnekort med sitat">
    <p:spTree>
      <p:nvGrpSpPr>
        <p:cNvPr id="1" name=""/>
        <p:cNvGrpSpPr/>
        <p:nvPr/>
      </p:nvGrpSpPr>
      <p:grpSpPr>
        <a:xfrm>
          <a:off x="0" y="0"/>
          <a:ext cx="0" cy="0"/>
          <a:chOff x="0" y="0"/>
          <a:chExt cx="0" cy="0"/>
        </a:xfrm>
      </p:grpSpPr>
      <p:sp>
        <p:nvSpPr>
          <p:cNvPr id="12" name="Title 1"/>
          <p:cNvSpPr>
            <a:spLocks noGrp="1"/>
          </p:cNvSpPr>
          <p:nvPr>
            <p:ph type="title"/>
          </p:nvPr>
        </p:nvSpPr>
        <p:spPr>
          <a:xfrm>
            <a:off x="1728782" y="760773"/>
            <a:ext cx="9828995" cy="4791199"/>
          </a:xfrm>
          <a:noFill/>
          <a:ln w="133350">
            <a:solidFill>
              <a:srgbClr val="76CBED"/>
            </a:solidFill>
            <a:miter lim="800000"/>
          </a:ln>
        </p:spPr>
        <p:txBody>
          <a:bodyPr anchor="ctr">
            <a:normAutofit/>
          </a:bodyPr>
          <a:lstStyle>
            <a:lvl1pPr algn="ctr">
              <a:defRPr sz="4000" b="1" i="1" cap="none">
                <a:solidFill>
                  <a:srgbClr val="213871"/>
                </a:solidFill>
              </a:defRPr>
            </a:lvl1pPr>
          </a:lstStyle>
          <a:p>
            <a:r>
              <a:rPr lang="nb-NO"/>
              <a:t>Klikk for å redigere tittelstil</a:t>
            </a:r>
            <a:endParaRPr lang="en-US" dirty="0"/>
          </a:p>
        </p:txBody>
      </p:sp>
      <p:sp>
        <p:nvSpPr>
          <p:cNvPr id="4" name="Text Placeholder 3"/>
          <p:cNvSpPr>
            <a:spLocks noGrp="1"/>
          </p:cNvSpPr>
          <p:nvPr>
            <p:ph type="body" sz="half" idx="2"/>
          </p:nvPr>
        </p:nvSpPr>
        <p:spPr>
          <a:xfrm>
            <a:off x="1656668" y="5730686"/>
            <a:ext cx="9973222" cy="283535"/>
          </a:xfrm>
        </p:spPr>
        <p:txBody>
          <a:bodyPr vert="horz" lIns="91440" tIns="45720" rIns="91440" bIns="45720" rtlCol="0" anchor="t">
            <a:normAutofit/>
          </a:bodyPr>
          <a:lstStyle>
            <a:lvl1pPr algn="r">
              <a:buNone/>
              <a:defRPr lang="en-US" sz="1200">
                <a:solidFill>
                  <a:schemeClr val="tx1">
                    <a:lumMod val="65000"/>
                    <a:lumOff val="35000"/>
                  </a:schemeClr>
                </a:solidFill>
              </a:defRPr>
            </a:lvl1pPr>
          </a:lstStyle>
          <a:p>
            <a:pPr marL="0" lvl="0" indent="0">
              <a:buNone/>
            </a:pPr>
            <a:r>
              <a:rPr lang="nb-NO"/>
              <a:t>Rediger tekststiler i malen</a:t>
            </a:r>
          </a:p>
        </p:txBody>
      </p:sp>
      <p:sp>
        <p:nvSpPr>
          <p:cNvPr id="5" name="Date Placeholder 4"/>
          <p:cNvSpPr>
            <a:spLocks noGrp="1"/>
          </p:cNvSpPr>
          <p:nvPr>
            <p:ph type="dt" sz="half" idx="10"/>
          </p:nvPr>
        </p:nvSpPr>
        <p:spPr/>
        <p:txBody>
          <a:bodyPr/>
          <a:lstStyle/>
          <a:p>
            <a:fld id="{AFD8BC9C-91FD-4109-9DD8-42009675915C}" type="datetime1">
              <a:rPr lang="nb-NO" smtClean="0"/>
              <a:t>29.03.2021</a:t>
            </a:fld>
            <a:endParaRPr lang="nb-NO"/>
          </a:p>
        </p:txBody>
      </p:sp>
      <p:sp>
        <p:nvSpPr>
          <p:cNvPr id="6" name="Footer Placeholder 5"/>
          <p:cNvSpPr>
            <a:spLocks noGrp="1"/>
          </p:cNvSpPr>
          <p:nvPr>
            <p:ph type="ftr" sz="quarter" idx="11"/>
          </p:nvPr>
        </p:nvSpPr>
        <p:spPr/>
        <p:txBody>
          <a:bodyPr/>
          <a:lstStyle/>
          <a:p>
            <a:r>
              <a:rPr lang="nb-NO"/>
              <a:t>Copyright: Gerd Martina Langeland, May Olaug Horverak og Karianne Rosef</a:t>
            </a:r>
          </a:p>
        </p:txBody>
      </p:sp>
      <p:sp>
        <p:nvSpPr>
          <p:cNvPr id="17" name="TextBox 16"/>
          <p:cNvSpPr txBox="1"/>
          <p:nvPr/>
        </p:nvSpPr>
        <p:spPr>
          <a:xfrm>
            <a:off x="6120708" y="1418989"/>
            <a:ext cx="1189372" cy="1595341"/>
          </a:xfrm>
          <a:prstGeom prst="rect">
            <a:avLst/>
          </a:prstGeom>
        </p:spPr>
        <p:txBody>
          <a:bodyPr vert="horz" lIns="91440" tIns="45720" rIns="91440" bIns="45720" rtlCol="0" anchor="ctr">
            <a:noAutofit/>
          </a:bodyPr>
          <a:lstStyle/>
          <a:p>
            <a:pPr lvl="0" algn="ctr"/>
            <a:r>
              <a:rPr lang="en-US" sz="19900" baseline="0" dirty="0">
                <a:ln w="3175" cmpd="sng">
                  <a:noFill/>
                </a:ln>
                <a:solidFill>
                  <a:srgbClr val="76CBED"/>
                </a:solidFill>
                <a:effectLst/>
                <a:latin typeface="Arial"/>
              </a:rPr>
              <a:t>“</a:t>
            </a:r>
          </a:p>
        </p:txBody>
      </p:sp>
      <p:sp>
        <p:nvSpPr>
          <p:cNvPr id="9" name="Slide Number Placeholder 5">
            <a:extLst>
              <a:ext uri="{FF2B5EF4-FFF2-40B4-BE49-F238E27FC236}">
                <a16:creationId xmlns:a16="http://schemas.microsoft.com/office/drawing/2014/main" id="{68BFED5E-3A1C-0C43-BE41-ED9241CE2B60}"/>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661486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1728782" y="2438400"/>
            <a:ext cx="9775831" cy="2724845"/>
          </a:xfrm>
        </p:spPr>
        <p:txBody>
          <a:bodyPr anchor="b">
            <a:normAutofit/>
          </a:bodyPr>
          <a:lstStyle>
            <a:lvl1pPr algn="l">
              <a:defRPr sz="4800" b="0"/>
            </a:lvl1pPr>
          </a:lstStyle>
          <a:p>
            <a:r>
              <a:rPr lang="nb-NO"/>
              <a:t>Klikk for å redigere tittelstil</a:t>
            </a:r>
            <a:endParaRPr lang="en-US" dirty="0"/>
          </a:p>
        </p:txBody>
      </p:sp>
      <p:sp>
        <p:nvSpPr>
          <p:cNvPr id="4" name="Text Placeholder 3"/>
          <p:cNvSpPr>
            <a:spLocks noGrp="1"/>
          </p:cNvSpPr>
          <p:nvPr>
            <p:ph type="body" sz="half" idx="2"/>
          </p:nvPr>
        </p:nvSpPr>
        <p:spPr>
          <a:xfrm>
            <a:off x="1728782" y="5181600"/>
            <a:ext cx="9775831"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b-NO"/>
              <a:t>Rediger tekststiler i malen</a:t>
            </a:r>
          </a:p>
        </p:txBody>
      </p:sp>
      <p:sp>
        <p:nvSpPr>
          <p:cNvPr id="5" name="Date Placeholder 4"/>
          <p:cNvSpPr>
            <a:spLocks noGrp="1"/>
          </p:cNvSpPr>
          <p:nvPr>
            <p:ph type="dt" sz="half" idx="10"/>
          </p:nvPr>
        </p:nvSpPr>
        <p:spPr/>
        <p:txBody>
          <a:bodyPr/>
          <a:lstStyle/>
          <a:p>
            <a:fld id="{C3DD0E83-104D-46BE-98F4-F77F795A74E8}" type="datetime1">
              <a:rPr lang="nb-NO" smtClean="0"/>
              <a:t>29.03.2021</a:t>
            </a:fld>
            <a:endParaRPr lang="nb-NO"/>
          </a:p>
        </p:txBody>
      </p:sp>
      <p:sp>
        <p:nvSpPr>
          <p:cNvPr id="6" name="Footer Placeholder 5"/>
          <p:cNvSpPr>
            <a:spLocks noGrp="1"/>
          </p:cNvSpPr>
          <p:nvPr>
            <p:ph type="ftr" sz="quarter" idx="11"/>
          </p:nvPr>
        </p:nvSpPr>
        <p:spPr/>
        <p:txBody>
          <a:bodyPr/>
          <a:lstStyle/>
          <a:p>
            <a:r>
              <a:rPr lang="nb-NO"/>
              <a:t>Copyright: Gerd Martina Langeland, May Olaug Horverak og Karianne Rosef</a:t>
            </a:r>
          </a:p>
        </p:txBody>
      </p:sp>
      <p:sp>
        <p:nvSpPr>
          <p:cNvPr id="12" name="Slide Number Placeholder 5">
            <a:extLst>
              <a:ext uri="{FF2B5EF4-FFF2-40B4-BE49-F238E27FC236}">
                <a16:creationId xmlns:a16="http://schemas.microsoft.com/office/drawing/2014/main" id="{2E38F2F2-65FC-DB40-B17E-2A88CF47C9D7}"/>
              </a:ext>
            </a:extLst>
          </p:cNvPr>
          <p:cNvSpPr txBox="1">
            <a:spLocks/>
          </p:cNvSpPr>
          <p:nvPr userDrawn="1"/>
        </p:nvSpPr>
        <p:spPr bwMode="gray">
          <a:xfrm>
            <a:off x="436028"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9" name="Slide Number Placeholder 5">
            <a:extLst>
              <a:ext uri="{FF2B5EF4-FFF2-40B4-BE49-F238E27FC236}">
                <a16:creationId xmlns:a16="http://schemas.microsoft.com/office/drawing/2014/main" id="{812EE6FB-8633-F448-9240-1279F5D0CF65}"/>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4137873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ann eller Usann">
    <p:spTree>
      <p:nvGrpSpPr>
        <p:cNvPr id="1" name=""/>
        <p:cNvGrpSpPr/>
        <p:nvPr/>
      </p:nvGrpSpPr>
      <p:grpSpPr>
        <a:xfrm>
          <a:off x="0" y="0"/>
          <a:ext cx="0" cy="0"/>
          <a:chOff x="0" y="0"/>
          <a:chExt cx="0" cy="0"/>
        </a:xfrm>
      </p:grpSpPr>
      <p:sp>
        <p:nvSpPr>
          <p:cNvPr id="2" name="Title 1"/>
          <p:cNvSpPr>
            <a:spLocks noGrp="1"/>
          </p:cNvSpPr>
          <p:nvPr>
            <p:ph type="title"/>
          </p:nvPr>
        </p:nvSpPr>
        <p:spPr>
          <a:xfrm>
            <a:off x="1728782" y="627407"/>
            <a:ext cx="9775829" cy="2880020"/>
          </a:xfrm>
        </p:spPr>
        <p:txBody>
          <a:bodyPr anchor="ctr">
            <a:normAutofit/>
          </a:bodyPr>
          <a:lstStyle>
            <a:lvl1pPr algn="l">
              <a:defRPr sz="4800" b="0"/>
            </a:lvl1pPr>
          </a:lstStyle>
          <a:p>
            <a:r>
              <a:rPr lang="nb-NO"/>
              <a:t>Klikk for å redigere tittelstil</a:t>
            </a:r>
            <a:endParaRPr lang="en-US" dirty="0"/>
          </a:p>
        </p:txBody>
      </p:sp>
      <p:sp>
        <p:nvSpPr>
          <p:cNvPr id="21" name="Text Placeholder 9"/>
          <p:cNvSpPr>
            <a:spLocks noGrp="1"/>
          </p:cNvSpPr>
          <p:nvPr>
            <p:ph type="body" sz="quarter" idx="13"/>
          </p:nvPr>
        </p:nvSpPr>
        <p:spPr>
          <a:xfrm>
            <a:off x="1728782" y="4343400"/>
            <a:ext cx="9775830" cy="838200"/>
          </a:xfrm>
        </p:spPr>
        <p:txBody>
          <a:bodyPr anchor="b">
            <a:noAutofit/>
          </a:bodyPr>
          <a:lstStyle>
            <a:lvl1pPr marL="0" indent="0">
              <a:buFontTx/>
              <a:buNone/>
              <a:defRPr sz="2400">
                <a:solidFill>
                  <a:srgbClr val="3CB478"/>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a:t>Rediger tekststiler i malen</a:t>
            </a:r>
          </a:p>
        </p:txBody>
      </p:sp>
      <p:sp>
        <p:nvSpPr>
          <p:cNvPr id="4" name="Text Placeholder 3"/>
          <p:cNvSpPr>
            <a:spLocks noGrp="1"/>
          </p:cNvSpPr>
          <p:nvPr>
            <p:ph type="body" sz="half" idx="2"/>
          </p:nvPr>
        </p:nvSpPr>
        <p:spPr>
          <a:xfrm>
            <a:off x="1728783" y="5181600"/>
            <a:ext cx="977583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b-NO"/>
              <a:t>Rediger tekststiler i malen</a:t>
            </a:r>
          </a:p>
        </p:txBody>
      </p:sp>
      <p:sp>
        <p:nvSpPr>
          <p:cNvPr id="5" name="Date Placeholder 4"/>
          <p:cNvSpPr>
            <a:spLocks noGrp="1"/>
          </p:cNvSpPr>
          <p:nvPr>
            <p:ph type="dt" sz="half" idx="10"/>
          </p:nvPr>
        </p:nvSpPr>
        <p:spPr/>
        <p:txBody>
          <a:bodyPr/>
          <a:lstStyle/>
          <a:p>
            <a:fld id="{6CABB769-7691-44D9-A083-023F216EACBD}" type="datetime1">
              <a:rPr lang="nb-NO" smtClean="0"/>
              <a:t>29.03.2021</a:t>
            </a:fld>
            <a:endParaRPr lang="nb-NO"/>
          </a:p>
        </p:txBody>
      </p:sp>
      <p:sp>
        <p:nvSpPr>
          <p:cNvPr id="6" name="Footer Placeholder 5"/>
          <p:cNvSpPr>
            <a:spLocks noGrp="1"/>
          </p:cNvSpPr>
          <p:nvPr>
            <p:ph type="ftr" sz="quarter" idx="11"/>
          </p:nvPr>
        </p:nvSpPr>
        <p:spPr/>
        <p:txBody>
          <a:bodyPr/>
          <a:lstStyle/>
          <a:p>
            <a:r>
              <a:rPr lang="nb-NO"/>
              <a:t>Copyright: Gerd Martina Langeland, May Olaug Horverak og Karianne Rosef</a:t>
            </a:r>
          </a:p>
        </p:txBody>
      </p:sp>
      <p:sp>
        <p:nvSpPr>
          <p:cNvPr id="12" name="Slide Number Placeholder 5">
            <a:extLst>
              <a:ext uri="{FF2B5EF4-FFF2-40B4-BE49-F238E27FC236}">
                <a16:creationId xmlns:a16="http://schemas.microsoft.com/office/drawing/2014/main" id="{017B00FF-7A16-404D-8214-1C9BD6B24895}"/>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10" name="Slide Number Placeholder 5">
            <a:extLst>
              <a:ext uri="{FF2B5EF4-FFF2-40B4-BE49-F238E27FC236}">
                <a16:creationId xmlns:a16="http://schemas.microsoft.com/office/drawing/2014/main" id="{CEBB4124-A9CE-4547-86DE-791B68C7EA54}"/>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086021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ncho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A76976BB-0F94-4BF6-9581-E42491C425B4}" type="datetime1">
              <a:rPr lang="nb-NO" smtClean="0"/>
              <a:t>29.03.2021</a:t>
            </a:fld>
            <a:endParaRPr lang="nb-NO"/>
          </a:p>
        </p:txBody>
      </p:sp>
      <p:sp>
        <p:nvSpPr>
          <p:cNvPr id="5" name="Footer Placeholder 4"/>
          <p:cNvSpPr>
            <a:spLocks noGrp="1"/>
          </p:cNvSpPr>
          <p:nvPr>
            <p:ph type="ftr" sz="quarter" idx="11"/>
          </p:nvPr>
        </p:nvSpPr>
        <p:spPr/>
        <p:txBody>
          <a:bodyPr/>
          <a:lstStyle/>
          <a:p>
            <a:r>
              <a:rPr lang="nb-NO"/>
              <a:t>Copyright: Gerd Martina Langeland, May Olaug Horverak og Karianne Rosef</a:t>
            </a:r>
          </a:p>
        </p:txBody>
      </p:sp>
      <p:pic>
        <p:nvPicPr>
          <p:cNvPr id="8" name="Bilde 7">
            <a:extLst>
              <a:ext uri="{FF2B5EF4-FFF2-40B4-BE49-F238E27FC236}">
                <a16:creationId xmlns:a16="http://schemas.microsoft.com/office/drawing/2014/main" id="{2893FE9E-6AE6-4046-A6D2-2168164759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9" name="Slide Number Placeholder 5">
            <a:extLst>
              <a:ext uri="{FF2B5EF4-FFF2-40B4-BE49-F238E27FC236}">
                <a16:creationId xmlns:a16="http://schemas.microsoft.com/office/drawing/2014/main" id="{A6DD9F68-A1DB-E248-82E2-474EFC9DD0EB}"/>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2062515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nb-NO"/>
              <a:t>Klikk for å redigere tittelstil</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6A54D038-859B-4069-9ACA-919DD6FBE028}" type="datetime1">
              <a:rPr lang="nb-NO" smtClean="0"/>
              <a:t>29.03.2021</a:t>
            </a:fld>
            <a:endParaRPr lang="nb-NO"/>
          </a:p>
        </p:txBody>
      </p:sp>
      <p:sp>
        <p:nvSpPr>
          <p:cNvPr id="5" name="Footer Placeholder 4"/>
          <p:cNvSpPr>
            <a:spLocks noGrp="1"/>
          </p:cNvSpPr>
          <p:nvPr>
            <p:ph type="ftr" sz="quarter" idx="11"/>
          </p:nvPr>
        </p:nvSpPr>
        <p:spPr/>
        <p:txBody>
          <a:bodyPr/>
          <a:lstStyle/>
          <a:p>
            <a:r>
              <a:rPr lang="nb-NO"/>
              <a:t>Copyright: Gerd Martina Langeland, May Olaug Horverak og Karianne Rosef</a:t>
            </a:r>
          </a:p>
        </p:txBody>
      </p:sp>
      <p:sp>
        <p:nvSpPr>
          <p:cNvPr id="7" name="Slide Number Placeholder 5">
            <a:extLst>
              <a:ext uri="{FF2B5EF4-FFF2-40B4-BE49-F238E27FC236}">
                <a16:creationId xmlns:a16="http://schemas.microsoft.com/office/drawing/2014/main" id="{916E0930-9BE0-044E-AA1D-5EFC066F1ACE}"/>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504194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pic>
        <p:nvPicPr>
          <p:cNvPr id="9" name="Bilde 8">
            <a:extLst>
              <a:ext uri="{FF2B5EF4-FFF2-40B4-BE49-F238E27FC236}">
                <a16:creationId xmlns:a16="http://schemas.microsoft.com/office/drawing/2014/main" id="{295AD63F-6500-0547-93CD-BC670C0E199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57261" y="2813504"/>
            <a:ext cx="3077477" cy="1230991"/>
          </a:xfrm>
          <a:prstGeom prst="rect">
            <a:avLst/>
          </a:prstGeom>
        </p:spPr>
      </p:pic>
      <p:grpSp>
        <p:nvGrpSpPr>
          <p:cNvPr id="10" name="Gruppe 9">
            <a:extLst>
              <a:ext uri="{FF2B5EF4-FFF2-40B4-BE49-F238E27FC236}">
                <a16:creationId xmlns:a16="http://schemas.microsoft.com/office/drawing/2014/main" id="{34D60D91-B6BC-E34D-85C4-241D37458DAA}"/>
              </a:ext>
            </a:extLst>
          </p:cNvPr>
          <p:cNvGrpSpPr/>
          <p:nvPr userDrawn="1"/>
        </p:nvGrpSpPr>
        <p:grpSpPr>
          <a:xfrm>
            <a:off x="5642000" y="5738154"/>
            <a:ext cx="859979" cy="267550"/>
            <a:chOff x="5458045" y="5026245"/>
            <a:chExt cx="1093628" cy="340241"/>
          </a:xfrm>
          <a:solidFill>
            <a:srgbClr val="76CBED"/>
          </a:solidFill>
        </p:grpSpPr>
        <p:sp>
          <p:nvSpPr>
            <p:cNvPr id="11" name="Ellipse 10">
              <a:extLst>
                <a:ext uri="{FF2B5EF4-FFF2-40B4-BE49-F238E27FC236}">
                  <a16:creationId xmlns:a16="http://schemas.microsoft.com/office/drawing/2014/main" id="{F2D7BD85-86BF-004B-9743-E4ED93254FE5}"/>
                </a:ext>
              </a:extLst>
            </p:cNvPr>
            <p:cNvSpPr/>
            <p:nvPr/>
          </p:nvSpPr>
          <p:spPr>
            <a:xfrm>
              <a:off x="5458045"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2" name="Rektangel 11">
              <a:extLst>
                <a:ext uri="{FF2B5EF4-FFF2-40B4-BE49-F238E27FC236}">
                  <a16:creationId xmlns:a16="http://schemas.microsoft.com/office/drawing/2014/main" id="{E45AA76F-3107-264B-AB8A-C68220B3D375}"/>
                </a:ext>
              </a:extLst>
            </p:cNvPr>
            <p:cNvSpPr/>
            <p:nvPr/>
          </p:nvSpPr>
          <p:spPr>
            <a:xfrm>
              <a:off x="5628266" y="5026245"/>
              <a:ext cx="757825" cy="3402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1DCEAE2C-0313-0C45-9C77-7339CC7B7528}"/>
                </a:ext>
              </a:extLst>
            </p:cNvPr>
            <p:cNvSpPr/>
            <p:nvPr/>
          </p:nvSpPr>
          <p:spPr>
            <a:xfrm>
              <a:off x="6211432"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14" name="Plassholder for dato 2">
            <a:extLst>
              <a:ext uri="{FF2B5EF4-FFF2-40B4-BE49-F238E27FC236}">
                <a16:creationId xmlns:a16="http://schemas.microsoft.com/office/drawing/2014/main" id="{997D87BB-0D26-2A4F-BBA0-1966AF95DCFD}"/>
              </a:ext>
            </a:extLst>
          </p:cNvPr>
          <p:cNvSpPr>
            <a:spLocks noGrp="1"/>
          </p:cNvSpPr>
          <p:nvPr>
            <p:ph type="dt" sz="half" idx="2"/>
          </p:nvPr>
        </p:nvSpPr>
        <p:spPr>
          <a:xfrm>
            <a:off x="5498849" y="5823160"/>
            <a:ext cx="1146283" cy="97538"/>
          </a:xfrm>
        </p:spPr>
        <p:txBody>
          <a:bodyPr/>
          <a:lstStyle>
            <a:lvl1pPr algn="ctr">
              <a:defRPr sz="1000">
                <a:solidFill>
                  <a:srgbClr val="213871"/>
                </a:solidFill>
              </a:defRPr>
            </a:lvl1pPr>
          </a:lstStyle>
          <a:p>
            <a:fld id="{B4C50C8E-395A-4326-872A-DF6E99B420EB}" type="datetime1">
              <a:rPr lang="nb-NO" smtClean="0"/>
              <a:t>29.03.2021</a:t>
            </a:fld>
            <a:endParaRPr lang="nb-NO" dirty="0"/>
          </a:p>
        </p:txBody>
      </p:sp>
    </p:spTree>
    <p:extLst>
      <p:ext uri="{BB962C8B-B14F-4D97-AF65-F5344CB8AC3E}">
        <p14:creationId xmlns:p14="http://schemas.microsoft.com/office/powerpoint/2010/main" val="683550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pic>
        <p:nvPicPr>
          <p:cNvPr id="9" name="Bilde 8">
            <a:extLst>
              <a:ext uri="{FF2B5EF4-FFF2-40B4-BE49-F238E27FC236}">
                <a16:creationId xmlns:a16="http://schemas.microsoft.com/office/drawing/2014/main" id="{295AD63F-6500-0547-93CD-BC670C0E199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57261" y="2813504"/>
            <a:ext cx="3077477" cy="1230991"/>
          </a:xfrm>
          <a:prstGeom prst="rect">
            <a:avLst/>
          </a:prstGeom>
        </p:spPr>
      </p:pic>
    </p:spTree>
    <p:extLst>
      <p:ext uri="{BB962C8B-B14F-4D97-AF65-F5344CB8AC3E}">
        <p14:creationId xmlns:p14="http://schemas.microsoft.com/office/powerpoint/2010/main" val="1835113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pic>
        <p:nvPicPr>
          <p:cNvPr id="9" name="Bilde 8">
            <a:extLst>
              <a:ext uri="{FF2B5EF4-FFF2-40B4-BE49-F238E27FC236}">
                <a16:creationId xmlns:a16="http://schemas.microsoft.com/office/drawing/2014/main" id="{295AD63F-6500-0547-93CD-BC670C0E199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91207" y="5695122"/>
            <a:ext cx="1565319" cy="626128"/>
          </a:xfrm>
          <a:prstGeom prst="rect">
            <a:avLst/>
          </a:prstGeom>
        </p:spPr>
      </p:pic>
      <p:grpSp>
        <p:nvGrpSpPr>
          <p:cNvPr id="10" name="Gruppe 9">
            <a:extLst>
              <a:ext uri="{FF2B5EF4-FFF2-40B4-BE49-F238E27FC236}">
                <a16:creationId xmlns:a16="http://schemas.microsoft.com/office/drawing/2014/main" id="{34D60D91-B6BC-E34D-85C4-241D37458DAA}"/>
              </a:ext>
            </a:extLst>
          </p:cNvPr>
          <p:cNvGrpSpPr/>
          <p:nvPr userDrawn="1"/>
        </p:nvGrpSpPr>
        <p:grpSpPr>
          <a:xfrm>
            <a:off x="5642000" y="4278462"/>
            <a:ext cx="859979" cy="267550"/>
            <a:chOff x="5458045" y="5026245"/>
            <a:chExt cx="1093628" cy="340241"/>
          </a:xfrm>
          <a:solidFill>
            <a:srgbClr val="76CBED"/>
          </a:solidFill>
        </p:grpSpPr>
        <p:sp>
          <p:nvSpPr>
            <p:cNvPr id="11" name="Ellipse 10">
              <a:extLst>
                <a:ext uri="{FF2B5EF4-FFF2-40B4-BE49-F238E27FC236}">
                  <a16:creationId xmlns:a16="http://schemas.microsoft.com/office/drawing/2014/main" id="{F2D7BD85-86BF-004B-9743-E4ED93254FE5}"/>
                </a:ext>
              </a:extLst>
            </p:cNvPr>
            <p:cNvSpPr/>
            <p:nvPr/>
          </p:nvSpPr>
          <p:spPr>
            <a:xfrm>
              <a:off x="5458045"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2" name="Rektangel 11">
              <a:extLst>
                <a:ext uri="{FF2B5EF4-FFF2-40B4-BE49-F238E27FC236}">
                  <a16:creationId xmlns:a16="http://schemas.microsoft.com/office/drawing/2014/main" id="{E45AA76F-3107-264B-AB8A-C68220B3D375}"/>
                </a:ext>
              </a:extLst>
            </p:cNvPr>
            <p:cNvSpPr/>
            <p:nvPr/>
          </p:nvSpPr>
          <p:spPr>
            <a:xfrm>
              <a:off x="5628266" y="5026245"/>
              <a:ext cx="757825" cy="3402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1DCEAE2C-0313-0C45-9C77-7339CC7B7528}"/>
                </a:ext>
              </a:extLst>
            </p:cNvPr>
            <p:cNvSpPr/>
            <p:nvPr/>
          </p:nvSpPr>
          <p:spPr>
            <a:xfrm>
              <a:off x="6211432"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14" name="Plassholder for dato 2">
            <a:extLst>
              <a:ext uri="{FF2B5EF4-FFF2-40B4-BE49-F238E27FC236}">
                <a16:creationId xmlns:a16="http://schemas.microsoft.com/office/drawing/2014/main" id="{997D87BB-0D26-2A4F-BBA0-1966AF95DCFD}"/>
              </a:ext>
            </a:extLst>
          </p:cNvPr>
          <p:cNvSpPr>
            <a:spLocks noGrp="1"/>
          </p:cNvSpPr>
          <p:nvPr>
            <p:ph type="dt" sz="half" idx="2"/>
          </p:nvPr>
        </p:nvSpPr>
        <p:spPr>
          <a:xfrm>
            <a:off x="5498849" y="4363468"/>
            <a:ext cx="1146283" cy="97538"/>
          </a:xfrm>
        </p:spPr>
        <p:txBody>
          <a:bodyPr/>
          <a:lstStyle>
            <a:lvl1pPr algn="ctr">
              <a:defRPr sz="1000">
                <a:solidFill>
                  <a:srgbClr val="213871"/>
                </a:solidFill>
              </a:defRPr>
            </a:lvl1pPr>
          </a:lstStyle>
          <a:p>
            <a:fld id="{B7BA67F4-A36D-4D0A-8465-75C4DC005012}" type="datetime1">
              <a:rPr lang="nb-NO" smtClean="0"/>
              <a:t>29.03.2021</a:t>
            </a:fld>
            <a:endParaRPr lang="nb-NO" dirty="0"/>
          </a:p>
        </p:txBody>
      </p:sp>
      <p:sp>
        <p:nvSpPr>
          <p:cNvPr id="16" name="Title 1">
            <a:extLst>
              <a:ext uri="{FF2B5EF4-FFF2-40B4-BE49-F238E27FC236}">
                <a16:creationId xmlns:a16="http://schemas.microsoft.com/office/drawing/2014/main" id="{7A1C3940-99B6-1145-BC47-544F75A1DC70}"/>
              </a:ext>
            </a:extLst>
          </p:cNvPr>
          <p:cNvSpPr>
            <a:spLocks noGrp="1"/>
          </p:cNvSpPr>
          <p:nvPr>
            <p:ph type="ctrTitle"/>
          </p:nvPr>
        </p:nvSpPr>
        <p:spPr>
          <a:xfrm>
            <a:off x="1085378" y="1558020"/>
            <a:ext cx="9973221" cy="2262781"/>
          </a:xfrm>
        </p:spPr>
        <p:txBody>
          <a:bodyPr anchor="b">
            <a:normAutofit/>
          </a:bodyPr>
          <a:lstStyle>
            <a:lvl1pPr algn="ctr">
              <a:lnSpc>
                <a:spcPts val="5000"/>
              </a:lnSpc>
              <a:defRPr sz="5400">
                <a:solidFill>
                  <a:schemeClr val="bg1"/>
                </a:solidFill>
              </a:defRPr>
            </a:lvl1pPr>
          </a:lstStyle>
          <a:p>
            <a:r>
              <a:rPr lang="nb-NO"/>
              <a:t>Klikk for å redigere tittelstil</a:t>
            </a:r>
            <a:endParaRPr lang="en-US" dirty="0"/>
          </a:p>
        </p:txBody>
      </p:sp>
    </p:spTree>
    <p:extLst>
      <p:ext uri="{BB962C8B-B14F-4D97-AF65-F5344CB8AC3E}">
        <p14:creationId xmlns:p14="http://schemas.microsoft.com/office/powerpoint/2010/main" val="519838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pic>
        <p:nvPicPr>
          <p:cNvPr id="9" name="Bilde 8">
            <a:extLst>
              <a:ext uri="{FF2B5EF4-FFF2-40B4-BE49-F238E27FC236}">
                <a16:creationId xmlns:a16="http://schemas.microsoft.com/office/drawing/2014/main" id="{295AD63F-6500-0547-93CD-BC670C0E199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91207" y="5299980"/>
            <a:ext cx="1565319" cy="626128"/>
          </a:xfrm>
          <a:prstGeom prst="rect">
            <a:avLst/>
          </a:prstGeom>
        </p:spPr>
      </p:pic>
      <p:sp>
        <p:nvSpPr>
          <p:cNvPr id="16" name="Title 1">
            <a:extLst>
              <a:ext uri="{FF2B5EF4-FFF2-40B4-BE49-F238E27FC236}">
                <a16:creationId xmlns:a16="http://schemas.microsoft.com/office/drawing/2014/main" id="{7A1C3940-99B6-1145-BC47-544F75A1DC70}"/>
              </a:ext>
            </a:extLst>
          </p:cNvPr>
          <p:cNvSpPr>
            <a:spLocks noGrp="1"/>
          </p:cNvSpPr>
          <p:nvPr>
            <p:ph type="ctrTitle"/>
          </p:nvPr>
        </p:nvSpPr>
        <p:spPr>
          <a:xfrm>
            <a:off x="1085378" y="1558020"/>
            <a:ext cx="9973221" cy="2262781"/>
          </a:xfrm>
        </p:spPr>
        <p:txBody>
          <a:bodyPr anchor="b">
            <a:normAutofit/>
          </a:bodyPr>
          <a:lstStyle>
            <a:lvl1pPr algn="ctr">
              <a:lnSpc>
                <a:spcPts val="5000"/>
              </a:lnSpc>
              <a:defRPr sz="5400">
                <a:solidFill>
                  <a:schemeClr val="bg1"/>
                </a:solidFill>
              </a:defRPr>
            </a:lvl1pPr>
          </a:lstStyle>
          <a:p>
            <a:r>
              <a:rPr lang="nb-NO"/>
              <a:t>Klikk for å redigere tittelstil</a:t>
            </a:r>
            <a:endParaRPr lang="en-US" dirty="0"/>
          </a:p>
        </p:txBody>
      </p:sp>
    </p:spTree>
    <p:extLst>
      <p:ext uri="{BB962C8B-B14F-4D97-AF65-F5344CB8AC3E}">
        <p14:creationId xmlns:p14="http://schemas.microsoft.com/office/powerpoint/2010/main" val="4115684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a:xfrm>
            <a:off x="1732853" y="624110"/>
            <a:ext cx="9969069" cy="1280890"/>
          </a:xfrm>
        </p:spPr>
        <p:txBody>
          <a:bodyPr/>
          <a:lstStyle/>
          <a:p>
            <a:r>
              <a:rPr lang="nb-NO"/>
              <a:t>Klikk for å redigere tittelstil</a:t>
            </a:r>
            <a:endParaRPr lang="en-US" dirty="0"/>
          </a:p>
        </p:txBody>
      </p:sp>
      <p:sp>
        <p:nvSpPr>
          <p:cNvPr id="3" name="Content Placeholder 2"/>
          <p:cNvSpPr>
            <a:spLocks noGrp="1"/>
          </p:cNvSpPr>
          <p:nvPr>
            <p:ph idx="1"/>
          </p:nvPr>
        </p:nvSpPr>
        <p:spPr>
          <a:xfrm>
            <a:off x="1728782" y="2133600"/>
            <a:ext cx="9973222" cy="3777622"/>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27243E7F-F505-4184-A3E7-3A755E069BA6}" type="datetime1">
              <a:rPr lang="nb-NO" smtClean="0"/>
              <a:t>29.03.2021</a:t>
            </a:fld>
            <a:endParaRPr lang="nb-NO"/>
          </a:p>
        </p:txBody>
      </p:sp>
      <p:sp>
        <p:nvSpPr>
          <p:cNvPr id="5" name="Footer Placeholder 4"/>
          <p:cNvSpPr>
            <a:spLocks noGrp="1"/>
          </p:cNvSpPr>
          <p:nvPr>
            <p:ph type="ftr" sz="quarter" idx="11"/>
          </p:nvPr>
        </p:nvSpPr>
        <p:spPr/>
        <p:txBody>
          <a:bodyPr/>
          <a:lstStyle/>
          <a:p>
            <a:r>
              <a:rPr lang="nb-NO"/>
              <a:t>Copyright: Gerd Martina Langeland, May Olaug Horverak og Karianne Rosef</a:t>
            </a:r>
          </a:p>
        </p:txBody>
      </p:sp>
      <p:pic>
        <p:nvPicPr>
          <p:cNvPr id="16" name="Bilde 15">
            <a:extLst>
              <a:ext uri="{FF2B5EF4-FFF2-40B4-BE49-F238E27FC236}">
                <a16:creationId xmlns:a16="http://schemas.microsoft.com/office/drawing/2014/main" id="{C736F182-4C7F-4344-93A9-92173C2A0E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9" name="Slide Number Placeholder 5">
            <a:extLst>
              <a:ext uri="{FF2B5EF4-FFF2-40B4-BE49-F238E27FC236}">
                <a16:creationId xmlns:a16="http://schemas.microsoft.com/office/drawing/2014/main" id="{F93EED7A-2F9D-2746-8616-DA185EB2B666}"/>
              </a:ext>
            </a:extLst>
          </p:cNvPr>
          <p:cNvSpPr>
            <a:spLocks noGrp="1"/>
          </p:cNvSpPr>
          <p:nvPr>
            <p:ph type="sldNum" sz="quarter" idx="4"/>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674021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1728782" y="2058750"/>
            <a:ext cx="9973222" cy="1468800"/>
          </a:xfrm>
        </p:spPr>
        <p:txBody>
          <a:bodyPr anchor="b"/>
          <a:lstStyle>
            <a:lvl1pPr algn="l">
              <a:defRPr sz="4000" b="0" cap="none"/>
            </a:lvl1pPr>
          </a:lstStyle>
          <a:p>
            <a:r>
              <a:rPr lang="nb-NO"/>
              <a:t>Klikk for å redigere tittelstil</a:t>
            </a:r>
            <a:endParaRPr lang="en-US" dirty="0"/>
          </a:p>
        </p:txBody>
      </p:sp>
      <p:sp>
        <p:nvSpPr>
          <p:cNvPr id="3" name="Text Placeholder 2"/>
          <p:cNvSpPr>
            <a:spLocks noGrp="1"/>
          </p:cNvSpPr>
          <p:nvPr>
            <p:ph type="body" idx="1"/>
          </p:nvPr>
        </p:nvSpPr>
        <p:spPr>
          <a:xfrm>
            <a:off x="1728782" y="3530129"/>
            <a:ext cx="9973222"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5" name="Footer Placeholder 4"/>
          <p:cNvSpPr>
            <a:spLocks noGrp="1"/>
          </p:cNvSpPr>
          <p:nvPr>
            <p:ph type="ftr" sz="quarter" idx="11"/>
          </p:nvPr>
        </p:nvSpPr>
        <p:spPr/>
        <p:txBody>
          <a:bodyPr/>
          <a:lstStyle/>
          <a:p>
            <a:r>
              <a:rPr lang="nb-NO"/>
              <a:t>Copyright: Gerd Martina Langeland, May Olaug Horverak og Karianne Rosef</a:t>
            </a:r>
          </a:p>
        </p:txBody>
      </p:sp>
      <p:sp>
        <p:nvSpPr>
          <p:cNvPr id="7" name="TekstSylinder 6">
            <a:extLst>
              <a:ext uri="{FF2B5EF4-FFF2-40B4-BE49-F238E27FC236}">
                <a16:creationId xmlns:a16="http://schemas.microsoft.com/office/drawing/2014/main" id="{98D24EEA-07C4-584D-8498-F8B22CFDC6D7}"/>
              </a:ext>
            </a:extLst>
          </p:cNvPr>
          <p:cNvSpPr txBox="1"/>
          <p:nvPr userDrawn="1"/>
        </p:nvSpPr>
        <p:spPr>
          <a:xfrm>
            <a:off x="749808" y="1929384"/>
            <a:ext cx="184731" cy="369332"/>
          </a:xfrm>
          <a:prstGeom prst="rect">
            <a:avLst/>
          </a:prstGeom>
          <a:noFill/>
        </p:spPr>
        <p:txBody>
          <a:bodyPr wrap="none" rtlCol="0">
            <a:spAutoFit/>
          </a:bodyPr>
          <a:lstStyle/>
          <a:p>
            <a:endParaRPr lang="nb-NO" dirty="0"/>
          </a:p>
        </p:txBody>
      </p:sp>
      <p:sp>
        <p:nvSpPr>
          <p:cNvPr id="8" name="Date Placeholder 3">
            <a:extLst>
              <a:ext uri="{FF2B5EF4-FFF2-40B4-BE49-F238E27FC236}">
                <a16:creationId xmlns:a16="http://schemas.microsoft.com/office/drawing/2014/main" id="{6A3A34C8-A6C7-554A-88C7-0C0465048C96}"/>
              </a:ext>
            </a:extLst>
          </p:cNvPr>
          <p:cNvSpPr>
            <a:spLocks noGrp="1"/>
          </p:cNvSpPr>
          <p:nvPr>
            <p:ph type="dt" sz="half" idx="2"/>
          </p:nvPr>
        </p:nvSpPr>
        <p:spPr>
          <a:xfrm>
            <a:off x="9740101" y="6429148"/>
            <a:ext cx="1146283" cy="97538"/>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F88C8B1C-CC0C-4F32-B726-9A62EDB9D389}" type="datetime1">
              <a:rPr lang="nb-NO" smtClean="0"/>
              <a:t>29.03.2021</a:t>
            </a:fld>
            <a:endParaRPr lang="nb-NO" dirty="0"/>
          </a:p>
        </p:txBody>
      </p:sp>
      <p:sp>
        <p:nvSpPr>
          <p:cNvPr id="9" name="Slide Number Placeholder 5">
            <a:extLst>
              <a:ext uri="{FF2B5EF4-FFF2-40B4-BE49-F238E27FC236}">
                <a16:creationId xmlns:a16="http://schemas.microsoft.com/office/drawing/2014/main" id="{6D3E647F-EE77-1E4E-9D9E-CAEC2AE06D11}"/>
              </a:ext>
            </a:extLst>
          </p:cNvPr>
          <p:cNvSpPr>
            <a:spLocks noGrp="1"/>
          </p:cNvSpPr>
          <p:nvPr>
            <p:ph type="sldNum" sz="quarter" idx="4"/>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37902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1728781" y="2133600"/>
            <a:ext cx="4859909" cy="3777622"/>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841653" y="2142923"/>
            <a:ext cx="4859909" cy="3777622"/>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52493FE0-574B-4B02-949E-0321D0D23F60}" type="datetime1">
              <a:rPr lang="nb-NO" smtClean="0"/>
              <a:t>29.03.2021</a:t>
            </a:fld>
            <a:endParaRPr lang="nb-NO"/>
          </a:p>
        </p:txBody>
      </p:sp>
      <p:sp>
        <p:nvSpPr>
          <p:cNvPr id="6" name="Footer Placeholder 5"/>
          <p:cNvSpPr>
            <a:spLocks noGrp="1"/>
          </p:cNvSpPr>
          <p:nvPr>
            <p:ph type="ftr" sz="quarter" idx="11"/>
          </p:nvPr>
        </p:nvSpPr>
        <p:spPr/>
        <p:txBody>
          <a:bodyPr/>
          <a:lstStyle/>
          <a:p>
            <a:r>
              <a:rPr lang="nb-NO"/>
              <a:t>Copyright: Gerd Martina Langeland, May Olaug Horverak og Karianne Rosef</a:t>
            </a:r>
          </a:p>
        </p:txBody>
      </p:sp>
      <p:sp>
        <p:nvSpPr>
          <p:cNvPr id="13" name="Slide Number Placeholder 5">
            <a:extLst>
              <a:ext uri="{FF2B5EF4-FFF2-40B4-BE49-F238E27FC236}">
                <a16:creationId xmlns:a16="http://schemas.microsoft.com/office/drawing/2014/main" id="{763B9168-7042-4146-BFFC-4580FA8617FE}"/>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pic>
        <p:nvPicPr>
          <p:cNvPr id="10" name="Bilde 9">
            <a:extLst>
              <a:ext uri="{FF2B5EF4-FFF2-40B4-BE49-F238E27FC236}">
                <a16:creationId xmlns:a16="http://schemas.microsoft.com/office/drawing/2014/main" id="{CE1E90B3-E86A-D54C-A39B-12B433B4B4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11" name="Slide Number Placeholder 5">
            <a:extLst>
              <a:ext uri="{FF2B5EF4-FFF2-40B4-BE49-F238E27FC236}">
                <a16:creationId xmlns:a16="http://schemas.microsoft.com/office/drawing/2014/main" id="{3361BFDE-F854-6444-B587-3DA3F7CAC34A}"/>
              </a:ext>
            </a:extLst>
          </p:cNvPr>
          <p:cNvSpPr>
            <a:spLocks noGrp="1"/>
          </p:cNvSpPr>
          <p:nvPr>
            <p:ph type="sldNum" sz="quarter" idx="4"/>
          </p:nvPr>
        </p:nvSpPr>
        <p:spPr bwMode="gray">
          <a:xfrm>
            <a:off x="10951106"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3424527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b-NO"/>
              <a:t>Klikk for å redigere tittelstil</a:t>
            </a:r>
            <a:endParaRPr lang="en-US" dirty="0"/>
          </a:p>
        </p:txBody>
      </p:sp>
      <p:sp>
        <p:nvSpPr>
          <p:cNvPr id="3" name="Text Placeholder 2"/>
          <p:cNvSpPr>
            <a:spLocks noGrp="1"/>
          </p:cNvSpPr>
          <p:nvPr>
            <p:ph type="body" idx="1"/>
          </p:nvPr>
        </p:nvSpPr>
        <p:spPr>
          <a:xfrm>
            <a:off x="1728781" y="1972703"/>
            <a:ext cx="485069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Content Placeholder 3"/>
          <p:cNvSpPr>
            <a:spLocks noGrp="1"/>
          </p:cNvSpPr>
          <p:nvPr>
            <p:ph sz="half" idx="2"/>
          </p:nvPr>
        </p:nvSpPr>
        <p:spPr>
          <a:xfrm>
            <a:off x="1728783" y="2588689"/>
            <a:ext cx="4850693" cy="3354060"/>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850869" y="1969475"/>
            <a:ext cx="485069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Content Placeholder 5"/>
          <p:cNvSpPr>
            <a:spLocks noGrp="1"/>
          </p:cNvSpPr>
          <p:nvPr>
            <p:ph sz="quarter" idx="4"/>
          </p:nvPr>
        </p:nvSpPr>
        <p:spPr>
          <a:xfrm>
            <a:off x="6850869" y="2588689"/>
            <a:ext cx="4850693" cy="3354060"/>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4E6FA05A-357F-4E19-B71A-8D6FC99B9C27}" type="datetime1">
              <a:rPr lang="nb-NO" smtClean="0"/>
              <a:t>29.03.2021</a:t>
            </a:fld>
            <a:endParaRPr lang="nb-NO"/>
          </a:p>
        </p:txBody>
      </p:sp>
      <p:sp>
        <p:nvSpPr>
          <p:cNvPr id="8" name="Footer Placeholder 7"/>
          <p:cNvSpPr>
            <a:spLocks noGrp="1"/>
          </p:cNvSpPr>
          <p:nvPr>
            <p:ph type="ftr" sz="quarter" idx="11"/>
          </p:nvPr>
        </p:nvSpPr>
        <p:spPr/>
        <p:txBody>
          <a:bodyPr/>
          <a:lstStyle/>
          <a:p>
            <a:r>
              <a:rPr lang="nb-NO"/>
              <a:t>Copyright: Gerd Martina Langeland, May Olaug Horverak og Karianne Rosef</a:t>
            </a:r>
          </a:p>
        </p:txBody>
      </p:sp>
      <p:pic>
        <p:nvPicPr>
          <p:cNvPr id="12" name="Bilde 11">
            <a:extLst>
              <a:ext uri="{FF2B5EF4-FFF2-40B4-BE49-F238E27FC236}">
                <a16:creationId xmlns:a16="http://schemas.microsoft.com/office/drawing/2014/main" id="{E5FA9D3A-A4E6-104A-90C8-FD9F9E3CB5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13" name="Slide Number Placeholder 5">
            <a:extLst>
              <a:ext uri="{FF2B5EF4-FFF2-40B4-BE49-F238E27FC236}">
                <a16:creationId xmlns:a16="http://schemas.microsoft.com/office/drawing/2014/main" id="{6B36B42F-92B5-604E-8644-4695858467DA}"/>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419252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Bilde 39">
            <a:extLst>
              <a:ext uri="{FF2B5EF4-FFF2-40B4-BE49-F238E27FC236}">
                <a16:creationId xmlns:a16="http://schemas.microsoft.com/office/drawing/2014/main" id="{226C4DCF-C406-AF44-BACA-07EA83770D8D}"/>
              </a:ext>
            </a:extLst>
          </p:cNvPr>
          <p:cNvPicPr>
            <a:picLocks noChangeAspect="1"/>
          </p:cNvPicPr>
          <p:nvPr userDrawn="1"/>
        </p:nvPicPr>
        <p:blipFill rotWithShape="1">
          <a:blip r:embed="rId21">
            <a:extLst>
              <a:ext uri="{28A0092B-C50C-407E-A947-70E740481C1C}">
                <a14:useLocalDpi xmlns:a14="http://schemas.microsoft.com/office/drawing/2010/main" val="0"/>
              </a:ext>
            </a:extLst>
          </a:blip>
          <a:srcRect l="12775" t="69705" r="74559"/>
          <a:stretch/>
        </p:blipFill>
        <p:spPr>
          <a:xfrm>
            <a:off x="0" y="4493405"/>
            <a:ext cx="1399032" cy="2364595"/>
          </a:xfrm>
          <a:prstGeom prst="rect">
            <a:avLst/>
          </a:prstGeom>
        </p:spPr>
      </p:pic>
      <p:sp>
        <p:nvSpPr>
          <p:cNvPr id="2" name="Title Placeholder 1"/>
          <p:cNvSpPr>
            <a:spLocks noGrp="1"/>
          </p:cNvSpPr>
          <p:nvPr>
            <p:ph type="title"/>
          </p:nvPr>
        </p:nvSpPr>
        <p:spPr>
          <a:xfrm>
            <a:off x="1732495" y="624110"/>
            <a:ext cx="9969067" cy="1280890"/>
          </a:xfrm>
          <a:prstGeom prst="rect">
            <a:avLst/>
          </a:prstGeom>
        </p:spPr>
        <p:txBody>
          <a:bodyPr vert="horz" lIns="91440" tIns="45720" rIns="91440" bIns="45720" rtlCol="0" anchor="t">
            <a:normAutofit/>
          </a:bodyPr>
          <a:lstStyle/>
          <a:p>
            <a:r>
              <a:rPr lang="nb-NO"/>
              <a:t>Klikk for å redigere tittelstil</a:t>
            </a:r>
            <a:endParaRPr lang="en-US" dirty="0"/>
          </a:p>
        </p:txBody>
      </p:sp>
      <p:sp>
        <p:nvSpPr>
          <p:cNvPr id="3" name="Text Placeholder 2"/>
          <p:cNvSpPr>
            <a:spLocks noGrp="1"/>
          </p:cNvSpPr>
          <p:nvPr>
            <p:ph type="body" idx="1"/>
          </p:nvPr>
        </p:nvSpPr>
        <p:spPr>
          <a:xfrm>
            <a:off x="1728782" y="2133600"/>
            <a:ext cx="9973221" cy="3886200"/>
          </a:xfrm>
          <a:prstGeom prst="rect">
            <a:avLst/>
          </a:prstGeom>
        </p:spPr>
        <p:txBody>
          <a:bodyPr vert="horz" lIns="91440" tIns="45720" rIns="91440" bIns="4572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4" name="Date Placeholder 3"/>
          <p:cNvSpPr>
            <a:spLocks noGrp="1"/>
          </p:cNvSpPr>
          <p:nvPr>
            <p:ph type="dt" sz="half" idx="2"/>
          </p:nvPr>
        </p:nvSpPr>
        <p:spPr>
          <a:xfrm>
            <a:off x="9735192" y="6429148"/>
            <a:ext cx="1146283" cy="97538"/>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1704A401-C5A6-4A0F-9609-73E3BB43E739}" type="datetime1">
              <a:rPr lang="nb-NO" smtClean="0"/>
              <a:t>29.03.2021</a:t>
            </a:fld>
            <a:endParaRPr lang="nb-NO" dirty="0"/>
          </a:p>
        </p:txBody>
      </p:sp>
      <p:sp>
        <p:nvSpPr>
          <p:cNvPr id="5" name="Footer Placeholder 4"/>
          <p:cNvSpPr>
            <a:spLocks noGrp="1"/>
          </p:cNvSpPr>
          <p:nvPr>
            <p:ph type="ftr" sz="quarter" idx="3"/>
          </p:nvPr>
        </p:nvSpPr>
        <p:spPr>
          <a:xfrm>
            <a:off x="1728782" y="6429148"/>
            <a:ext cx="5368245" cy="96150"/>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r>
              <a:rPr lang="nb-NO"/>
              <a:t>Copyright: Gerd Martina Langeland, May Olaug Horverak og Karianne Rosef</a:t>
            </a:r>
            <a:endParaRPr lang="nb-NO" dirty="0"/>
          </a:p>
        </p:txBody>
      </p:sp>
      <p:sp>
        <p:nvSpPr>
          <p:cNvPr id="6" name="Slide Number Placeholder 5"/>
          <p:cNvSpPr>
            <a:spLocks noGrp="1"/>
          </p:cNvSpPr>
          <p:nvPr>
            <p:ph type="sldNum" sz="quarter" idx="4"/>
          </p:nvPr>
        </p:nvSpPr>
        <p:spPr bwMode="gray">
          <a:xfrm>
            <a:off x="10946198"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pic>
        <p:nvPicPr>
          <p:cNvPr id="42" name="Bilde 41">
            <a:extLst>
              <a:ext uri="{FF2B5EF4-FFF2-40B4-BE49-F238E27FC236}">
                <a16:creationId xmlns:a16="http://schemas.microsoft.com/office/drawing/2014/main" id="{A6056297-F1A7-2F4E-8417-0EA0AEFF88B7}"/>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26601" y="6224407"/>
            <a:ext cx="1027295" cy="296103"/>
          </a:xfrm>
          <a:prstGeom prst="rect">
            <a:avLst/>
          </a:prstGeom>
        </p:spPr>
      </p:pic>
      <p:cxnSp>
        <p:nvCxnSpPr>
          <p:cNvPr id="10" name="Rett linje 9">
            <a:extLst>
              <a:ext uri="{FF2B5EF4-FFF2-40B4-BE49-F238E27FC236}">
                <a16:creationId xmlns:a16="http://schemas.microsoft.com/office/drawing/2014/main" id="{40A33B28-622C-2E45-A3EA-42E18F67591D}"/>
              </a:ext>
            </a:extLst>
          </p:cNvPr>
          <p:cNvCxnSpPr>
            <a:cxnSpLocks/>
          </p:cNvCxnSpPr>
          <p:nvPr userDrawn="1"/>
        </p:nvCxnSpPr>
        <p:spPr>
          <a:xfrm>
            <a:off x="10946198" y="6619343"/>
            <a:ext cx="377241" cy="0"/>
          </a:xfrm>
          <a:prstGeom prst="line">
            <a:avLst/>
          </a:prstGeom>
          <a:ln w="38100" cap="flat">
            <a:solidFill>
              <a:srgbClr val="76CBED"/>
            </a:solidFill>
          </a:ln>
        </p:spPr>
        <p:style>
          <a:lnRef idx="1">
            <a:schemeClr val="accent1"/>
          </a:lnRef>
          <a:fillRef idx="0">
            <a:schemeClr val="accent1"/>
          </a:fillRef>
          <a:effectRef idx="0">
            <a:schemeClr val="accent1"/>
          </a:effectRef>
          <a:fontRef idx="minor">
            <a:schemeClr val="tx1"/>
          </a:fontRef>
        </p:style>
      </p:cxnSp>
      <p:pic>
        <p:nvPicPr>
          <p:cNvPr id="33" name="Bilde 32">
            <a:extLst>
              <a:ext uri="{FF2B5EF4-FFF2-40B4-BE49-F238E27FC236}">
                <a16:creationId xmlns:a16="http://schemas.microsoft.com/office/drawing/2014/main" id="{3C4F685A-5446-CD45-8904-43D3DD812E33}"/>
              </a:ext>
            </a:extLst>
          </p:cNvPr>
          <p:cNvPicPr>
            <a:picLocks noChangeAspect="1"/>
          </p:cNvPicPr>
          <p:nvPr userDrawn="1"/>
        </p:nvPicPr>
        <p:blipFill>
          <a:blip r:embed="rId23" cstate="print">
            <a:extLst>
              <a:ext uri="{28A0092B-C50C-407E-A947-70E740481C1C}">
                <a14:useLocalDpi xmlns:a14="http://schemas.microsoft.com/office/drawing/2010/main" val="0"/>
              </a:ext>
            </a:extLst>
          </a:blip>
          <a:srcRect/>
          <a:stretch/>
        </p:blipFill>
        <p:spPr>
          <a:xfrm>
            <a:off x="11388162" y="6294578"/>
            <a:ext cx="377237" cy="345505"/>
          </a:xfrm>
          <a:prstGeom prst="rect">
            <a:avLst/>
          </a:prstGeom>
        </p:spPr>
      </p:pic>
    </p:spTree>
    <p:extLst>
      <p:ext uri="{BB962C8B-B14F-4D97-AF65-F5344CB8AC3E}">
        <p14:creationId xmlns:p14="http://schemas.microsoft.com/office/powerpoint/2010/main" val="558956053"/>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80" r:id="rId3"/>
    <p:sldLayoutId id="2147483679" r:id="rId4"/>
    <p:sldLayoutId id="214748368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3" r:id="rId15"/>
    <p:sldLayoutId id="2147483672" r:id="rId16"/>
    <p:sldLayoutId id="2147483674" r:id="rId17"/>
    <p:sldLayoutId id="2147483675" r:id="rId18"/>
    <p:sldLayoutId id="2147483676" r:id="rId19"/>
  </p:sldLayoutIdLst>
  <p:hf hdr="0" dt="0"/>
  <p:txStyles>
    <p:titleStyle>
      <a:lvl1pPr algn="l" defTabSz="457200" rtl="0" eaLnBrk="1" latinLnBrk="0" hangingPunct="1">
        <a:spcBef>
          <a:spcPct val="0"/>
        </a:spcBef>
        <a:buNone/>
        <a:defRPr sz="3600" b="1" kern="1200" spc="-100" baseline="0">
          <a:solidFill>
            <a:srgbClr val="262626"/>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223971"/>
        </a:buClr>
        <a:buSzPct val="90000"/>
        <a:buFont typeface=".Lucida Grande UI Regular"/>
        <a:buChar char="►"/>
        <a:defRPr sz="1800" kern="1200">
          <a:solidFill>
            <a:srgbClr val="42424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rgbClr val="223971"/>
        </a:buClr>
        <a:buSzPct val="90000"/>
        <a:buFont typeface=".Lucida Grande UI Regular"/>
        <a:buChar char="►"/>
        <a:defRPr sz="1600" kern="1200">
          <a:solidFill>
            <a:srgbClr val="424242"/>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rgbClr val="223971"/>
        </a:buClr>
        <a:buSzPct val="90000"/>
        <a:buFont typeface=".Lucida Grande UI Regular"/>
        <a:buChar char="►"/>
        <a:defRPr sz="1400" kern="1200">
          <a:solidFill>
            <a:srgbClr val="424242"/>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D7D2DE1-C3B1-1E4F-921E-D3E975C19BB7}"/>
              </a:ext>
            </a:extLst>
          </p:cNvPr>
          <p:cNvSpPr>
            <a:spLocks noGrp="1"/>
          </p:cNvSpPr>
          <p:nvPr>
            <p:ph type="ctrTitle"/>
          </p:nvPr>
        </p:nvSpPr>
        <p:spPr/>
        <p:txBody>
          <a:bodyPr>
            <a:normAutofit fontScale="90000"/>
          </a:bodyPr>
          <a:lstStyle/>
          <a:p>
            <a:r>
              <a:rPr lang="nb-NO" sz="4800" dirty="0"/>
              <a:t>Systematisk arbeid med </a:t>
            </a:r>
            <a:br>
              <a:rPr lang="nb-NO" sz="4800" dirty="0"/>
            </a:br>
            <a:r>
              <a:rPr lang="nb-NO" sz="4800" dirty="0"/>
              <a:t>mestring, medvirkning og motivasjon </a:t>
            </a:r>
            <a:br>
              <a:rPr lang="nb-NO" sz="4800" dirty="0"/>
            </a:br>
            <a:r>
              <a:rPr lang="nb-NO" sz="4800" dirty="0"/>
              <a:t>i ungdomsskolen</a:t>
            </a:r>
          </a:p>
        </p:txBody>
      </p:sp>
    </p:spTree>
    <p:extLst>
      <p:ext uri="{BB962C8B-B14F-4D97-AF65-F5344CB8AC3E}">
        <p14:creationId xmlns:p14="http://schemas.microsoft.com/office/powerpoint/2010/main" val="2447871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Trinn 3:</a:t>
            </a:r>
          </a:p>
        </p:txBody>
      </p:sp>
      <p:sp>
        <p:nvSpPr>
          <p:cNvPr id="3" name="Plassholder for innhold 2"/>
          <p:cNvSpPr>
            <a:spLocks noGrp="1"/>
          </p:cNvSpPr>
          <p:nvPr>
            <p:ph idx="1"/>
          </p:nvPr>
        </p:nvSpPr>
        <p:spPr>
          <a:xfrm>
            <a:off x="1728782" y="1690688"/>
            <a:ext cx="9973222" cy="3777622"/>
          </a:xfrm>
        </p:spPr>
        <p:txBody>
          <a:bodyPr>
            <a:normAutofit/>
          </a:bodyPr>
          <a:lstStyle/>
          <a:p>
            <a:pPr marL="0" indent="0">
              <a:buNone/>
            </a:pPr>
            <a:r>
              <a:rPr lang="nb-NO" sz="5400" b="1" dirty="0"/>
              <a:t>Er det noe som </a:t>
            </a:r>
          </a:p>
          <a:p>
            <a:pPr marL="0" indent="0">
              <a:buNone/>
            </a:pPr>
            <a:r>
              <a:rPr lang="nb-NO" sz="5400" b="1" dirty="0">
                <a:solidFill>
                  <a:srgbClr val="FF0000"/>
                </a:solidFill>
              </a:rPr>
              <a:t>hindrer deg i å ha det godt </a:t>
            </a:r>
          </a:p>
          <a:p>
            <a:pPr marL="0" indent="0">
              <a:buNone/>
            </a:pPr>
            <a:r>
              <a:rPr lang="nb-NO" sz="5400" b="1" dirty="0"/>
              <a:t>og å gjøre det som er viktig</a:t>
            </a:r>
          </a:p>
          <a:p>
            <a:pPr marL="0" indent="0">
              <a:buNone/>
            </a:pPr>
            <a:r>
              <a:rPr lang="nb-NO" sz="5400" b="1" dirty="0"/>
              <a:t>for deg?</a:t>
            </a:r>
          </a:p>
        </p:txBody>
      </p:sp>
      <p:sp>
        <p:nvSpPr>
          <p:cNvPr id="4" name="Plassholder for bunntekst 3"/>
          <p:cNvSpPr>
            <a:spLocks noGrp="1"/>
          </p:cNvSpPr>
          <p:nvPr>
            <p:ph type="ftr" sz="quarter" idx="11"/>
          </p:nvPr>
        </p:nvSpPr>
        <p:spPr/>
        <p:txBody>
          <a:bodyPr/>
          <a:lstStyle/>
          <a:p>
            <a:r>
              <a:rPr lang="nb-NO"/>
              <a:t>Copyright: Gerd Martina Langeland, May Olaug Horverak og Karianne Rosef</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10</a:t>
            </a:fld>
            <a:endParaRPr lang="nb-NO" dirty="0"/>
          </a:p>
        </p:txBody>
      </p:sp>
    </p:spTree>
    <p:extLst>
      <p:ext uri="{BB962C8B-B14F-4D97-AF65-F5344CB8AC3E}">
        <p14:creationId xmlns:p14="http://schemas.microsoft.com/office/powerpoint/2010/main" val="4003205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NESTE GANG:</a:t>
            </a:r>
          </a:p>
        </p:txBody>
      </p:sp>
      <p:sp>
        <p:nvSpPr>
          <p:cNvPr id="3" name="Plassholder for innhold 2"/>
          <p:cNvSpPr>
            <a:spLocks noGrp="1"/>
          </p:cNvSpPr>
          <p:nvPr>
            <p:ph idx="1"/>
          </p:nvPr>
        </p:nvSpPr>
        <p:spPr/>
        <p:txBody>
          <a:bodyPr>
            <a:normAutofit lnSpcReduction="10000"/>
          </a:bodyPr>
          <a:lstStyle/>
          <a:p>
            <a:r>
              <a:rPr lang="nb-NO" sz="3600" b="1" dirty="0"/>
              <a:t>HVA ER </a:t>
            </a:r>
            <a:r>
              <a:rPr lang="nb-NO" sz="3600" b="1" dirty="0">
                <a:solidFill>
                  <a:srgbClr val="FF0000"/>
                </a:solidFill>
              </a:rPr>
              <a:t>VIKTIG</a:t>
            </a:r>
            <a:r>
              <a:rPr lang="nb-NO" sz="3600" b="1" dirty="0"/>
              <a:t> FOR OSS?</a:t>
            </a:r>
          </a:p>
          <a:p>
            <a:pPr marL="0" indent="0">
              <a:buNone/>
            </a:pPr>
            <a:endParaRPr lang="nb-NO" sz="3600" b="1" dirty="0"/>
          </a:p>
          <a:p>
            <a:r>
              <a:rPr lang="nb-NO" sz="3600" b="1" dirty="0"/>
              <a:t>HVA ER VI </a:t>
            </a:r>
            <a:r>
              <a:rPr lang="nb-NO" sz="3600" b="1" dirty="0">
                <a:solidFill>
                  <a:srgbClr val="0070C0"/>
                </a:solidFill>
              </a:rPr>
              <a:t>GODE PÅ</a:t>
            </a:r>
            <a:r>
              <a:rPr lang="nb-NO" sz="3600" b="1" dirty="0"/>
              <a:t>?</a:t>
            </a:r>
          </a:p>
          <a:p>
            <a:pPr marL="0" indent="0">
              <a:buNone/>
            </a:pPr>
            <a:endParaRPr lang="nb-NO" sz="3600" b="1" dirty="0"/>
          </a:p>
          <a:p>
            <a:r>
              <a:rPr lang="nb-NO" sz="3600" b="1" dirty="0"/>
              <a:t>HVA KAN VI GJØRE HVIS </a:t>
            </a:r>
          </a:p>
          <a:p>
            <a:pPr marL="0" indent="0">
              <a:buNone/>
            </a:pPr>
            <a:r>
              <a:rPr lang="nb-NO" sz="3600" b="1" dirty="0"/>
              <a:t>   NOE ER </a:t>
            </a:r>
            <a:r>
              <a:rPr lang="nb-NO" sz="3600" b="1" dirty="0">
                <a:solidFill>
                  <a:srgbClr val="00B050"/>
                </a:solidFill>
              </a:rPr>
              <a:t>VANSKELIG</a:t>
            </a:r>
            <a:r>
              <a:rPr lang="nb-NO" sz="3600" b="1" dirty="0"/>
              <a:t>?</a:t>
            </a:r>
          </a:p>
          <a:p>
            <a:endParaRPr lang="nb-NO" sz="3600" b="1" dirty="0"/>
          </a:p>
          <a:p>
            <a:pPr marL="0" indent="0">
              <a:buNone/>
            </a:pPr>
            <a:endParaRPr lang="nb-NO" sz="3600" b="1" dirty="0"/>
          </a:p>
          <a:p>
            <a:pPr marL="0" indent="0">
              <a:buNone/>
            </a:pPr>
            <a:endParaRPr lang="nb-NO" dirty="0"/>
          </a:p>
          <a:p>
            <a:pPr marL="0" indent="0">
              <a:buNone/>
            </a:pPr>
            <a:endParaRPr lang="nb-NO" dirty="0"/>
          </a:p>
        </p:txBody>
      </p:sp>
      <p:sp>
        <p:nvSpPr>
          <p:cNvPr id="4" name="Plassholder for bunntekst 3">
            <a:extLst>
              <a:ext uri="{FF2B5EF4-FFF2-40B4-BE49-F238E27FC236}">
                <a16:creationId xmlns:a16="http://schemas.microsoft.com/office/drawing/2014/main" id="{8289409A-ED0A-4A45-B804-948AC50EA7FC}"/>
              </a:ext>
            </a:extLst>
          </p:cNvPr>
          <p:cNvSpPr>
            <a:spLocks noGrp="1"/>
          </p:cNvSpPr>
          <p:nvPr>
            <p:ph type="ftr" sz="quarter" idx="11"/>
          </p:nvPr>
        </p:nvSpPr>
        <p:spPr/>
        <p:txBody>
          <a:bodyPr/>
          <a:lstStyle/>
          <a:p>
            <a:r>
              <a:rPr lang="nb-NO"/>
              <a:t>Copyright: Gerd Martina Langeland, May Olaug Horverak og Karianne Rosef</a:t>
            </a:r>
          </a:p>
        </p:txBody>
      </p:sp>
      <p:sp>
        <p:nvSpPr>
          <p:cNvPr id="6" name="Plassholder for lysbildenummer 5">
            <a:extLst>
              <a:ext uri="{FF2B5EF4-FFF2-40B4-BE49-F238E27FC236}">
                <a16:creationId xmlns:a16="http://schemas.microsoft.com/office/drawing/2014/main" id="{A062A836-43FA-E849-A116-346BB5534301}"/>
              </a:ext>
            </a:extLst>
          </p:cNvPr>
          <p:cNvSpPr>
            <a:spLocks noGrp="1"/>
          </p:cNvSpPr>
          <p:nvPr>
            <p:ph type="sldNum" sz="quarter" idx="4"/>
          </p:nvPr>
        </p:nvSpPr>
        <p:spPr/>
        <p:txBody>
          <a:bodyPr/>
          <a:lstStyle/>
          <a:p>
            <a:fld id="{67AD1A7C-3E55-45E2-AE43-F8C6920D9156}" type="slidenum">
              <a:rPr lang="nb-NO" smtClean="0"/>
              <a:pPr/>
              <a:t>11</a:t>
            </a:fld>
            <a:endParaRPr lang="nb-NO"/>
          </a:p>
        </p:txBody>
      </p:sp>
      <p:pic>
        <p:nvPicPr>
          <p:cNvPr id="7" name="Bilde 6" descr="Et bilde som inneholder utendørs, mann, vann, mørk&#10;&#10;Automatisk generert beskrivelse">
            <a:extLst>
              <a:ext uri="{FF2B5EF4-FFF2-40B4-BE49-F238E27FC236}">
                <a16:creationId xmlns:a16="http://schemas.microsoft.com/office/drawing/2014/main" id="{79025596-511E-49BD-AF42-3C09CEE722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2433" y="1905000"/>
            <a:ext cx="4353085" cy="4110038"/>
          </a:xfrm>
          <a:prstGeom prst="rect">
            <a:avLst/>
          </a:prstGeom>
        </p:spPr>
      </p:pic>
    </p:spTree>
    <p:extLst>
      <p:ext uri="{BB962C8B-B14F-4D97-AF65-F5344CB8AC3E}">
        <p14:creationId xmlns:p14="http://schemas.microsoft.com/office/powerpoint/2010/main" val="919520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A7F3959E-9B9D-E34F-9D1C-5FB02F4A1B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3220" y="145003"/>
            <a:ext cx="8798312" cy="6380295"/>
          </a:xfrm>
          <a:prstGeom prst="rect">
            <a:avLst/>
          </a:prstGeom>
        </p:spPr>
      </p:pic>
      <p:sp>
        <p:nvSpPr>
          <p:cNvPr id="11" name="Tittel 1">
            <a:extLst>
              <a:ext uri="{FF2B5EF4-FFF2-40B4-BE49-F238E27FC236}">
                <a16:creationId xmlns:a16="http://schemas.microsoft.com/office/drawing/2014/main" id="{C5770818-FF0F-0843-A449-DEF9B2846075}"/>
              </a:ext>
            </a:extLst>
          </p:cNvPr>
          <p:cNvSpPr>
            <a:spLocks noGrp="1"/>
          </p:cNvSpPr>
          <p:nvPr>
            <p:ph type="ctrTitle"/>
          </p:nvPr>
        </p:nvSpPr>
        <p:spPr>
          <a:xfrm>
            <a:off x="1728782" y="1577789"/>
            <a:ext cx="4367219" cy="2241176"/>
          </a:xfrm>
        </p:spPr>
        <p:txBody>
          <a:bodyPr>
            <a:noAutofit/>
          </a:bodyPr>
          <a:lstStyle/>
          <a:p>
            <a:r>
              <a:rPr lang="nb-NO" sz="4800" dirty="0"/>
              <a:t>Motivasjon og livsmestring </a:t>
            </a:r>
            <a:r>
              <a:rPr lang="nb-NO" sz="4800" b="0" dirty="0"/>
              <a:t>økt 2</a:t>
            </a:r>
          </a:p>
        </p:txBody>
      </p:sp>
      <p:sp>
        <p:nvSpPr>
          <p:cNvPr id="12" name="Undertittel 2">
            <a:extLst>
              <a:ext uri="{FF2B5EF4-FFF2-40B4-BE49-F238E27FC236}">
                <a16:creationId xmlns:a16="http://schemas.microsoft.com/office/drawing/2014/main" id="{68A783DF-3B1E-2D4F-9649-19CC859577BC}"/>
              </a:ext>
            </a:extLst>
          </p:cNvPr>
          <p:cNvSpPr>
            <a:spLocks noGrp="1"/>
          </p:cNvSpPr>
          <p:nvPr>
            <p:ph type="subTitle" idx="1"/>
          </p:nvPr>
        </p:nvSpPr>
        <p:spPr>
          <a:xfrm>
            <a:off x="1728782" y="4777379"/>
            <a:ext cx="9973223" cy="1126283"/>
          </a:xfrm>
        </p:spPr>
        <p:txBody>
          <a:bodyPr>
            <a:normAutofit/>
          </a:bodyPr>
          <a:lstStyle/>
          <a:p>
            <a:endParaRPr lang="nb-NO" sz="2000" dirty="0"/>
          </a:p>
        </p:txBody>
      </p:sp>
      <p:sp>
        <p:nvSpPr>
          <p:cNvPr id="4" name="Plassholder for bunntekst 3">
            <a:extLst>
              <a:ext uri="{FF2B5EF4-FFF2-40B4-BE49-F238E27FC236}">
                <a16:creationId xmlns:a16="http://schemas.microsoft.com/office/drawing/2014/main" id="{7E9860CA-E1C7-415F-B12F-BDAE8F11D29C}"/>
              </a:ext>
            </a:extLst>
          </p:cNvPr>
          <p:cNvSpPr>
            <a:spLocks noGrp="1"/>
          </p:cNvSpPr>
          <p:nvPr>
            <p:ph type="ftr" sz="quarter" idx="3"/>
          </p:nvPr>
        </p:nvSpPr>
        <p:spPr/>
        <p:txBody>
          <a:bodyPr/>
          <a:lstStyle/>
          <a:p>
            <a:r>
              <a:rPr lang="nb-NO"/>
              <a:t>Copyright: Gerd Martina Langeland, May Olaug Horverak og Karianne Rosef</a:t>
            </a:r>
          </a:p>
        </p:txBody>
      </p:sp>
      <p:sp>
        <p:nvSpPr>
          <p:cNvPr id="6" name="Plassholder for lysbildenummer 5">
            <a:extLst>
              <a:ext uri="{FF2B5EF4-FFF2-40B4-BE49-F238E27FC236}">
                <a16:creationId xmlns:a16="http://schemas.microsoft.com/office/drawing/2014/main" id="{DF781F74-C922-FC4C-9B19-09956D5118F3}"/>
              </a:ext>
            </a:extLst>
          </p:cNvPr>
          <p:cNvSpPr>
            <a:spLocks noGrp="1"/>
          </p:cNvSpPr>
          <p:nvPr>
            <p:ph type="sldNum" sz="quarter" idx="4"/>
          </p:nvPr>
        </p:nvSpPr>
        <p:spPr>
          <a:prstGeom prst="rect">
            <a:avLst/>
          </a:prstGeom>
        </p:spPr>
        <p:txBody>
          <a:bodyPr/>
          <a:lstStyle/>
          <a:p>
            <a:fld id="{67AD1A7C-3E55-45E2-AE43-F8C6920D9156}" type="slidenum">
              <a:rPr lang="nb-NO" smtClean="0"/>
              <a:pPr/>
              <a:t>12</a:t>
            </a:fld>
            <a:endParaRPr lang="nb-NO" dirty="0"/>
          </a:p>
        </p:txBody>
      </p:sp>
    </p:spTree>
    <p:extLst>
      <p:ext uri="{BB962C8B-B14F-4D97-AF65-F5344CB8AC3E}">
        <p14:creationId xmlns:p14="http://schemas.microsoft.com/office/powerpoint/2010/main" val="1951456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94B08D2-C2AA-42B6-9626-11661F1FA9B8}"/>
              </a:ext>
            </a:extLst>
          </p:cNvPr>
          <p:cNvSpPr>
            <a:spLocks noGrp="1"/>
          </p:cNvSpPr>
          <p:nvPr>
            <p:ph type="title"/>
          </p:nvPr>
        </p:nvSpPr>
        <p:spPr>
          <a:xfrm>
            <a:off x="1743063" y="594527"/>
            <a:ext cx="9973141" cy="766540"/>
          </a:xfrm>
        </p:spPr>
        <p:txBody>
          <a:bodyPr/>
          <a:lstStyle/>
          <a:p>
            <a:r>
              <a:rPr lang="nb-NO" dirty="0"/>
              <a:t>Dette er </a:t>
            </a:r>
            <a:r>
              <a:rPr lang="nb-NO" dirty="0">
                <a:solidFill>
                  <a:srgbClr val="FF0000"/>
                </a:solidFill>
              </a:rPr>
              <a:t>viktig</a:t>
            </a:r>
            <a:r>
              <a:rPr lang="nb-NO" dirty="0"/>
              <a:t> for oss:</a:t>
            </a:r>
          </a:p>
        </p:txBody>
      </p:sp>
      <p:sp>
        <p:nvSpPr>
          <p:cNvPr id="4" name="Plassholder for bunntekst 3">
            <a:extLst>
              <a:ext uri="{FF2B5EF4-FFF2-40B4-BE49-F238E27FC236}">
                <a16:creationId xmlns:a16="http://schemas.microsoft.com/office/drawing/2014/main" id="{5EE2B456-FD77-4116-BED4-7B4AD1E07B53}"/>
              </a:ext>
            </a:extLst>
          </p:cNvPr>
          <p:cNvSpPr>
            <a:spLocks noGrp="1"/>
          </p:cNvSpPr>
          <p:nvPr>
            <p:ph type="ftr" sz="quarter" idx="11"/>
          </p:nvPr>
        </p:nvSpPr>
        <p:spPr/>
        <p:txBody>
          <a:bodyPr/>
          <a:lstStyle/>
          <a:p>
            <a:r>
              <a:rPr lang="nb-NO"/>
              <a:t>Copyright: Gerd Martina Langeland, May Olaug Horverak og Karianne Rosef</a:t>
            </a:r>
          </a:p>
        </p:txBody>
      </p:sp>
      <p:sp>
        <p:nvSpPr>
          <p:cNvPr id="5" name="Plassholder for lysbildenummer 4">
            <a:extLst>
              <a:ext uri="{FF2B5EF4-FFF2-40B4-BE49-F238E27FC236}">
                <a16:creationId xmlns:a16="http://schemas.microsoft.com/office/drawing/2014/main" id="{11FF43D0-4F7E-3B43-836E-9F1443EAC5B8}"/>
              </a:ext>
            </a:extLst>
          </p:cNvPr>
          <p:cNvSpPr>
            <a:spLocks noGrp="1"/>
          </p:cNvSpPr>
          <p:nvPr>
            <p:ph type="sldNum" sz="quarter" idx="4"/>
          </p:nvPr>
        </p:nvSpPr>
        <p:spPr/>
        <p:txBody>
          <a:bodyPr/>
          <a:lstStyle/>
          <a:p>
            <a:fld id="{67AD1A7C-3E55-45E2-AE43-F8C6920D9156}" type="slidenum">
              <a:rPr lang="nb-NO" smtClean="0"/>
              <a:pPr/>
              <a:t>13</a:t>
            </a:fld>
            <a:endParaRPr lang="nb-NO"/>
          </a:p>
        </p:txBody>
      </p:sp>
      <p:sp>
        <p:nvSpPr>
          <p:cNvPr id="9" name="Plassholder for innhold 2">
            <a:extLst>
              <a:ext uri="{FF2B5EF4-FFF2-40B4-BE49-F238E27FC236}">
                <a16:creationId xmlns:a16="http://schemas.microsoft.com/office/drawing/2014/main" id="{563AD299-94CD-4604-961A-FF6631455B54}"/>
              </a:ext>
            </a:extLst>
          </p:cNvPr>
          <p:cNvSpPr txBox="1">
            <a:spLocks/>
          </p:cNvSpPr>
          <p:nvPr/>
        </p:nvSpPr>
        <p:spPr>
          <a:xfrm>
            <a:off x="1728782" y="2133600"/>
            <a:ext cx="9973222" cy="37776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223971"/>
              </a:buClr>
              <a:buSzPct val="90000"/>
              <a:buFont typeface=".Lucida Grande UI Regular"/>
              <a:buChar char="►"/>
              <a:defRPr sz="1800" kern="1200">
                <a:solidFill>
                  <a:srgbClr val="42424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rgbClr val="223971"/>
              </a:buClr>
              <a:buSzPct val="90000"/>
              <a:buFont typeface=".Lucida Grande UI Regular"/>
              <a:buChar char="►"/>
              <a:defRPr sz="1600" kern="1200">
                <a:solidFill>
                  <a:srgbClr val="424242"/>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rgbClr val="223971"/>
              </a:buClr>
              <a:buSzPct val="90000"/>
              <a:buFont typeface=".Lucida Grande UI Regular"/>
              <a:buChar char="►"/>
              <a:defRPr sz="1400" kern="1200">
                <a:solidFill>
                  <a:srgbClr val="424242"/>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buFont typeface="Wingdings" panose="05000000000000000000" pitchFamily="2" charset="2"/>
              <a:buChar char="Ø"/>
            </a:pPr>
            <a:endParaRPr lang="en-US" b="1" dirty="0"/>
          </a:p>
          <a:p>
            <a:pPr marL="0" indent="0">
              <a:buFont typeface=".Lucida Grande UI Regular"/>
              <a:buNone/>
            </a:pPr>
            <a:r>
              <a:rPr lang="nb-NO" dirty="0"/>
              <a:t> </a:t>
            </a:r>
          </a:p>
          <a:p>
            <a:endParaRPr lang="nb-NO" dirty="0"/>
          </a:p>
          <a:p>
            <a:endParaRPr lang="nb-NO" dirty="0"/>
          </a:p>
          <a:p>
            <a:endParaRPr lang="nb-NO" dirty="0"/>
          </a:p>
          <a:p>
            <a:endParaRPr lang="nb-NO" dirty="0"/>
          </a:p>
        </p:txBody>
      </p:sp>
      <p:sp>
        <p:nvSpPr>
          <p:cNvPr id="10" name="Plassholder for innhold 3">
            <a:extLst>
              <a:ext uri="{FF2B5EF4-FFF2-40B4-BE49-F238E27FC236}">
                <a16:creationId xmlns:a16="http://schemas.microsoft.com/office/drawing/2014/main" id="{799D90AD-D70B-4EF0-A524-4ECDB5FE1632}"/>
              </a:ext>
            </a:extLst>
          </p:cNvPr>
          <p:cNvSpPr txBox="1">
            <a:spLocks/>
          </p:cNvSpPr>
          <p:nvPr/>
        </p:nvSpPr>
        <p:spPr>
          <a:xfrm>
            <a:off x="1728783" y="2236083"/>
            <a:ext cx="4850693" cy="3354060"/>
          </a:xfrm>
          <a:prstGeom prst="rect">
            <a:avLst/>
          </a:prstGeom>
        </p:spPr>
        <p:txBody>
          <a:bodyPr/>
          <a:lstStyle>
            <a:lvl1pPr marL="342900" indent="-342900" algn="l" defTabSz="457200" rtl="0" eaLnBrk="1" latinLnBrk="0" hangingPunct="1">
              <a:spcBef>
                <a:spcPts val="1000"/>
              </a:spcBef>
              <a:spcAft>
                <a:spcPts val="0"/>
              </a:spcAft>
              <a:buClr>
                <a:srgbClr val="223971"/>
              </a:buClr>
              <a:buSzPct val="90000"/>
              <a:buFont typeface=".Lucida Grande UI Regular"/>
              <a:buChar char="►"/>
              <a:defRPr sz="1800" kern="1200">
                <a:solidFill>
                  <a:srgbClr val="42424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rgbClr val="223971"/>
              </a:buClr>
              <a:buSzPct val="90000"/>
              <a:buFont typeface=".Lucida Grande UI Regular"/>
              <a:buChar char="►"/>
              <a:defRPr sz="1600" kern="1200">
                <a:solidFill>
                  <a:srgbClr val="424242"/>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rgbClr val="223971"/>
              </a:buClr>
              <a:buSzPct val="90000"/>
              <a:buFont typeface=".Lucida Grande UI Regular"/>
              <a:buChar char="►"/>
              <a:defRPr sz="1400" kern="1200">
                <a:solidFill>
                  <a:srgbClr val="424242"/>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nb-NO" b="1" dirty="0"/>
          </a:p>
        </p:txBody>
      </p:sp>
      <p:sp>
        <p:nvSpPr>
          <p:cNvPr id="11" name="Plassholder for innhold 10">
            <a:extLst>
              <a:ext uri="{FF2B5EF4-FFF2-40B4-BE49-F238E27FC236}">
                <a16:creationId xmlns:a16="http://schemas.microsoft.com/office/drawing/2014/main" id="{A056B5D3-E006-43E6-92C7-2468EDA6E4E4}"/>
              </a:ext>
            </a:extLst>
          </p:cNvPr>
          <p:cNvSpPr>
            <a:spLocks noGrp="1"/>
          </p:cNvSpPr>
          <p:nvPr>
            <p:ph idx="1"/>
          </p:nvPr>
        </p:nvSpPr>
        <p:spPr/>
        <p:txBody>
          <a:bodyPr/>
          <a:lstStyle/>
          <a:p>
            <a:endParaRPr lang="nb-NO" dirty="0"/>
          </a:p>
        </p:txBody>
      </p:sp>
      <p:pic>
        <p:nvPicPr>
          <p:cNvPr id="12" name="Bilde 11">
            <a:extLst>
              <a:ext uri="{FF2B5EF4-FFF2-40B4-BE49-F238E27FC236}">
                <a16:creationId xmlns:a16="http://schemas.microsoft.com/office/drawing/2014/main" id="{6B6A378E-3840-45D7-A7C3-F0218308A9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1790" y="1624175"/>
            <a:ext cx="3022854" cy="4481381"/>
          </a:xfrm>
          <a:prstGeom prst="rect">
            <a:avLst/>
          </a:prstGeom>
        </p:spPr>
      </p:pic>
    </p:spTree>
    <p:extLst>
      <p:ext uri="{BB962C8B-B14F-4D97-AF65-F5344CB8AC3E}">
        <p14:creationId xmlns:p14="http://schemas.microsoft.com/office/powerpoint/2010/main" val="2238900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585913" y="614362"/>
            <a:ext cx="10344150" cy="728663"/>
          </a:xfrm>
        </p:spPr>
        <p:txBody>
          <a:bodyPr>
            <a:normAutofit/>
          </a:bodyPr>
          <a:lstStyle/>
          <a:p>
            <a:r>
              <a:rPr lang="nb-NO" dirty="0"/>
              <a:t>Vi er </a:t>
            </a:r>
            <a:r>
              <a:rPr lang="nb-NO" dirty="0">
                <a:solidFill>
                  <a:srgbClr val="FF0000"/>
                </a:solidFill>
              </a:rPr>
              <a:t>gode på </a:t>
            </a:r>
            <a:r>
              <a:rPr lang="nb-NO" dirty="0"/>
              <a:t>og </a:t>
            </a:r>
            <a:r>
              <a:rPr lang="nb-NO" dirty="0">
                <a:solidFill>
                  <a:srgbClr val="0070C0"/>
                </a:solidFill>
              </a:rPr>
              <a:t>fornøyde med:</a:t>
            </a:r>
            <a:endParaRPr lang="nb-NO" dirty="0"/>
          </a:p>
        </p:txBody>
      </p:sp>
      <p:sp>
        <p:nvSpPr>
          <p:cNvPr id="4" name="Plassholder for bunntekst 3"/>
          <p:cNvSpPr>
            <a:spLocks noGrp="1"/>
          </p:cNvSpPr>
          <p:nvPr>
            <p:ph type="ftr" sz="quarter" idx="11"/>
          </p:nvPr>
        </p:nvSpPr>
        <p:spPr/>
        <p:txBody>
          <a:bodyPr/>
          <a:lstStyle/>
          <a:p>
            <a:r>
              <a:rPr lang="nb-NO"/>
              <a:t>Copyright: Gerd Martina Langeland, May Olaug Horverak og Karianne Rosef</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14</a:t>
            </a:fld>
            <a:endParaRPr lang="nb-NO" dirty="0"/>
          </a:p>
        </p:txBody>
      </p:sp>
      <p:sp>
        <p:nvSpPr>
          <p:cNvPr id="10" name="Plassholder for innhold 9">
            <a:extLst>
              <a:ext uri="{FF2B5EF4-FFF2-40B4-BE49-F238E27FC236}">
                <a16:creationId xmlns:a16="http://schemas.microsoft.com/office/drawing/2014/main" id="{A6200E49-97F1-4DDD-87FC-3229D99CE5A5}"/>
              </a:ext>
            </a:extLst>
          </p:cNvPr>
          <p:cNvSpPr>
            <a:spLocks noGrp="1"/>
          </p:cNvSpPr>
          <p:nvPr>
            <p:ph idx="1"/>
          </p:nvPr>
        </p:nvSpPr>
        <p:spPr/>
        <p:txBody>
          <a:bodyPr/>
          <a:lstStyle/>
          <a:p>
            <a:endParaRPr lang="nb-NO" dirty="0"/>
          </a:p>
        </p:txBody>
      </p:sp>
      <p:pic>
        <p:nvPicPr>
          <p:cNvPr id="7" name="Bilde 6">
            <a:extLst>
              <a:ext uri="{FF2B5EF4-FFF2-40B4-BE49-F238E27FC236}">
                <a16:creationId xmlns:a16="http://schemas.microsoft.com/office/drawing/2014/main" id="{04DA985C-D5E7-4AAE-B90A-95BED933B6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6635" y="2958555"/>
            <a:ext cx="4555369" cy="3147001"/>
          </a:xfrm>
          <a:prstGeom prst="rect">
            <a:avLst/>
          </a:prstGeom>
        </p:spPr>
      </p:pic>
    </p:spTree>
    <p:extLst>
      <p:ext uri="{BB962C8B-B14F-4D97-AF65-F5344CB8AC3E}">
        <p14:creationId xmlns:p14="http://schemas.microsoft.com/office/powerpoint/2010/main" val="1190873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728783" y="624110"/>
            <a:ext cx="9973140" cy="795115"/>
          </a:xfrm>
        </p:spPr>
        <p:txBody>
          <a:bodyPr>
            <a:normAutofit/>
          </a:bodyPr>
          <a:lstStyle/>
          <a:p>
            <a:r>
              <a:rPr lang="nb-NO" dirty="0">
                <a:solidFill>
                  <a:srgbClr val="FF0000"/>
                </a:solidFill>
              </a:rPr>
              <a:t>Dette hindrer oss i å ha det godt</a:t>
            </a:r>
            <a:r>
              <a:rPr lang="nb-NO" dirty="0"/>
              <a:t>:</a:t>
            </a:r>
          </a:p>
        </p:txBody>
      </p:sp>
      <p:sp>
        <p:nvSpPr>
          <p:cNvPr id="4" name="Plassholder for bunntekst 3"/>
          <p:cNvSpPr>
            <a:spLocks noGrp="1"/>
          </p:cNvSpPr>
          <p:nvPr>
            <p:ph type="ftr" sz="quarter" idx="11"/>
          </p:nvPr>
        </p:nvSpPr>
        <p:spPr/>
        <p:txBody>
          <a:bodyPr/>
          <a:lstStyle/>
          <a:p>
            <a:r>
              <a:rPr lang="nb-NO"/>
              <a:t>Copyright: Gerd Martina Langeland, May Olaug Horverak og Karianne Rosef</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15</a:t>
            </a:fld>
            <a:endParaRPr lang="nb-NO" dirty="0"/>
          </a:p>
        </p:txBody>
      </p:sp>
      <p:sp>
        <p:nvSpPr>
          <p:cNvPr id="6" name="Plassholder for innhold 3">
            <a:extLst>
              <a:ext uri="{FF2B5EF4-FFF2-40B4-BE49-F238E27FC236}">
                <a16:creationId xmlns:a16="http://schemas.microsoft.com/office/drawing/2014/main" id="{C7A8D1AF-D4D1-480C-ABB8-F4A611B10D65}"/>
              </a:ext>
            </a:extLst>
          </p:cNvPr>
          <p:cNvSpPr txBox="1">
            <a:spLocks/>
          </p:cNvSpPr>
          <p:nvPr/>
        </p:nvSpPr>
        <p:spPr>
          <a:xfrm>
            <a:off x="1728783" y="2236083"/>
            <a:ext cx="8610971" cy="3354060"/>
          </a:xfrm>
          <a:prstGeom prst="rect">
            <a:avLst/>
          </a:prstGeom>
        </p:spPr>
        <p:txBody>
          <a:bodyPr/>
          <a:lstStyle>
            <a:lvl1pPr marL="342900" indent="-342900" algn="l" defTabSz="457200" rtl="0" eaLnBrk="1" latinLnBrk="0" hangingPunct="1">
              <a:spcBef>
                <a:spcPts val="1000"/>
              </a:spcBef>
              <a:spcAft>
                <a:spcPts val="0"/>
              </a:spcAft>
              <a:buClr>
                <a:srgbClr val="223971"/>
              </a:buClr>
              <a:buSzPct val="90000"/>
              <a:buFont typeface=".Lucida Grande UI Regular"/>
              <a:buChar char="►"/>
              <a:defRPr sz="1800" kern="1200">
                <a:solidFill>
                  <a:srgbClr val="42424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rgbClr val="223971"/>
              </a:buClr>
              <a:buSzPct val="90000"/>
              <a:buFont typeface=".Lucida Grande UI Regular"/>
              <a:buChar char="►"/>
              <a:defRPr sz="1600" kern="1200">
                <a:solidFill>
                  <a:srgbClr val="424242"/>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rgbClr val="223971"/>
              </a:buClr>
              <a:buSzPct val="90000"/>
              <a:buFont typeface=".Lucida Grande UI Regular"/>
              <a:buChar char="►"/>
              <a:defRPr sz="1400" kern="1200">
                <a:solidFill>
                  <a:srgbClr val="424242"/>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nb-NO" dirty="0"/>
          </a:p>
        </p:txBody>
      </p:sp>
      <p:sp>
        <p:nvSpPr>
          <p:cNvPr id="8" name="Plassholder for innhold 7">
            <a:extLst>
              <a:ext uri="{FF2B5EF4-FFF2-40B4-BE49-F238E27FC236}">
                <a16:creationId xmlns:a16="http://schemas.microsoft.com/office/drawing/2014/main" id="{A5EF41C3-39FD-4B01-9853-2B731EFE1195}"/>
              </a:ext>
            </a:extLst>
          </p:cNvPr>
          <p:cNvSpPr>
            <a:spLocks noGrp="1"/>
          </p:cNvSpPr>
          <p:nvPr>
            <p:ph idx="1"/>
          </p:nvPr>
        </p:nvSpPr>
        <p:spPr/>
        <p:txBody>
          <a:bodyPr/>
          <a:lstStyle/>
          <a:p>
            <a:endParaRPr lang="nb-NO" dirty="0"/>
          </a:p>
        </p:txBody>
      </p:sp>
      <p:pic>
        <p:nvPicPr>
          <p:cNvPr id="9" name="Bilde 8">
            <a:extLst>
              <a:ext uri="{FF2B5EF4-FFF2-40B4-BE49-F238E27FC236}">
                <a16:creationId xmlns:a16="http://schemas.microsoft.com/office/drawing/2014/main" id="{379D79EA-95E6-4088-B828-B5AB7716F5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1266" y="1962430"/>
            <a:ext cx="3475241" cy="3986892"/>
          </a:xfrm>
          <a:prstGeom prst="rect">
            <a:avLst/>
          </a:prstGeom>
        </p:spPr>
      </p:pic>
    </p:spTree>
    <p:extLst>
      <p:ext uri="{BB962C8B-B14F-4D97-AF65-F5344CB8AC3E}">
        <p14:creationId xmlns:p14="http://schemas.microsoft.com/office/powerpoint/2010/main" val="2974804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D3482C-3012-4680-8884-0E327991EC4E}"/>
              </a:ext>
            </a:extLst>
          </p:cNvPr>
          <p:cNvSpPr>
            <a:spLocks noGrp="1"/>
          </p:cNvSpPr>
          <p:nvPr>
            <p:ph type="title"/>
          </p:nvPr>
        </p:nvSpPr>
        <p:spPr>
          <a:xfrm>
            <a:off x="1728781" y="624110"/>
            <a:ext cx="9972781" cy="992759"/>
          </a:xfrm>
        </p:spPr>
        <p:txBody>
          <a:bodyPr/>
          <a:lstStyle/>
          <a:p>
            <a:r>
              <a:rPr lang="nb-NO" dirty="0"/>
              <a:t>Avtale</a:t>
            </a:r>
          </a:p>
        </p:txBody>
      </p:sp>
      <p:sp>
        <p:nvSpPr>
          <p:cNvPr id="3" name="Plassholder for tekst 2">
            <a:extLst>
              <a:ext uri="{FF2B5EF4-FFF2-40B4-BE49-F238E27FC236}">
                <a16:creationId xmlns:a16="http://schemas.microsoft.com/office/drawing/2014/main" id="{DA6013CE-BDFE-4B5F-9FAB-ACD8D2C53C28}"/>
              </a:ext>
            </a:extLst>
          </p:cNvPr>
          <p:cNvSpPr>
            <a:spLocks noGrp="1"/>
          </p:cNvSpPr>
          <p:nvPr>
            <p:ph type="body" idx="1"/>
          </p:nvPr>
        </p:nvSpPr>
        <p:spPr>
          <a:xfrm>
            <a:off x="1728781" y="1620097"/>
            <a:ext cx="4850693" cy="576262"/>
          </a:xfrm>
        </p:spPr>
        <p:txBody>
          <a:bodyPr/>
          <a:lstStyle/>
          <a:p>
            <a:r>
              <a:rPr lang="nb-NO" sz="3200" dirty="0"/>
              <a:t>Trinn 4: </a:t>
            </a:r>
            <a:r>
              <a:rPr lang="nb-NO" sz="3200" b="1" dirty="0">
                <a:solidFill>
                  <a:srgbClr val="0070C0"/>
                </a:solidFill>
              </a:rPr>
              <a:t>Fokus</a:t>
            </a:r>
          </a:p>
        </p:txBody>
      </p:sp>
      <p:sp>
        <p:nvSpPr>
          <p:cNvPr id="4" name="Plassholder for innhold 3">
            <a:extLst>
              <a:ext uri="{FF2B5EF4-FFF2-40B4-BE49-F238E27FC236}">
                <a16:creationId xmlns:a16="http://schemas.microsoft.com/office/drawing/2014/main" id="{E6CE77B2-C3EF-4C6A-8473-39CD3A9FBAB4}"/>
              </a:ext>
            </a:extLst>
          </p:cNvPr>
          <p:cNvSpPr>
            <a:spLocks noGrp="1"/>
          </p:cNvSpPr>
          <p:nvPr>
            <p:ph sz="half" idx="2"/>
          </p:nvPr>
        </p:nvSpPr>
        <p:spPr>
          <a:xfrm>
            <a:off x="1728783" y="2236083"/>
            <a:ext cx="4850693" cy="3354060"/>
          </a:xfrm>
        </p:spPr>
        <p:txBody>
          <a:bodyPr>
            <a:normAutofit/>
          </a:bodyPr>
          <a:lstStyle/>
          <a:p>
            <a:r>
              <a:rPr lang="nb-NO" sz="2800" b="1" dirty="0"/>
              <a:t>Hva vil du ha </a:t>
            </a:r>
            <a:r>
              <a:rPr lang="nb-NO" sz="2800" b="1" dirty="0">
                <a:solidFill>
                  <a:srgbClr val="0070C0"/>
                </a:solidFill>
              </a:rPr>
              <a:t>fokus på å gjøre noe med </a:t>
            </a:r>
            <a:r>
              <a:rPr lang="nb-NO" sz="2800" b="1" dirty="0"/>
              <a:t>de neste ukene?</a:t>
            </a:r>
          </a:p>
          <a:p>
            <a:endParaRPr lang="nb-NO" sz="2800" dirty="0"/>
          </a:p>
          <a:p>
            <a:endParaRPr lang="nb-NO" sz="2400" dirty="0"/>
          </a:p>
        </p:txBody>
      </p:sp>
      <p:sp>
        <p:nvSpPr>
          <p:cNvPr id="5" name="Plassholder for tekst 4">
            <a:extLst>
              <a:ext uri="{FF2B5EF4-FFF2-40B4-BE49-F238E27FC236}">
                <a16:creationId xmlns:a16="http://schemas.microsoft.com/office/drawing/2014/main" id="{4FBD0576-0B5F-4149-804D-08F3C56022C0}"/>
              </a:ext>
            </a:extLst>
          </p:cNvPr>
          <p:cNvSpPr>
            <a:spLocks noGrp="1"/>
          </p:cNvSpPr>
          <p:nvPr>
            <p:ph type="body" sz="quarter" idx="3"/>
          </p:nvPr>
        </p:nvSpPr>
        <p:spPr>
          <a:xfrm>
            <a:off x="6850869" y="1616869"/>
            <a:ext cx="4850693" cy="576262"/>
          </a:xfrm>
        </p:spPr>
        <p:txBody>
          <a:bodyPr/>
          <a:lstStyle/>
          <a:p>
            <a:r>
              <a:rPr lang="nb-NO" sz="3200" dirty="0"/>
              <a:t>Trinn 5: </a:t>
            </a:r>
            <a:r>
              <a:rPr lang="nb-NO" sz="3200" b="1" dirty="0">
                <a:solidFill>
                  <a:srgbClr val="0070C0"/>
                </a:solidFill>
              </a:rPr>
              <a:t>Gjennomføring</a:t>
            </a:r>
          </a:p>
        </p:txBody>
      </p:sp>
      <p:sp>
        <p:nvSpPr>
          <p:cNvPr id="6" name="Plassholder for innhold 5">
            <a:extLst>
              <a:ext uri="{FF2B5EF4-FFF2-40B4-BE49-F238E27FC236}">
                <a16:creationId xmlns:a16="http://schemas.microsoft.com/office/drawing/2014/main" id="{045407F8-3006-420F-BA73-3475C56BE1B6}"/>
              </a:ext>
            </a:extLst>
          </p:cNvPr>
          <p:cNvSpPr>
            <a:spLocks noGrp="1"/>
          </p:cNvSpPr>
          <p:nvPr>
            <p:ph sz="quarter" idx="4"/>
          </p:nvPr>
        </p:nvSpPr>
        <p:spPr>
          <a:xfrm>
            <a:off x="6782085" y="2204784"/>
            <a:ext cx="4850693" cy="3354060"/>
          </a:xfrm>
        </p:spPr>
        <p:txBody>
          <a:bodyPr>
            <a:normAutofit/>
          </a:bodyPr>
          <a:lstStyle/>
          <a:p>
            <a:r>
              <a:rPr lang="nb-NO" sz="2800" b="1" dirty="0"/>
              <a:t>Hvordan skal du konkret </a:t>
            </a:r>
            <a:r>
              <a:rPr lang="nb-NO" sz="2800" b="1" dirty="0">
                <a:solidFill>
                  <a:srgbClr val="0070C0"/>
                </a:solidFill>
              </a:rPr>
              <a:t>gjennomføre</a:t>
            </a:r>
            <a:r>
              <a:rPr lang="nb-NO" sz="2800" b="1" dirty="0"/>
              <a:t> det?</a:t>
            </a:r>
          </a:p>
        </p:txBody>
      </p:sp>
      <p:sp>
        <p:nvSpPr>
          <p:cNvPr id="7" name="Plassholder for bunntekst 6">
            <a:extLst>
              <a:ext uri="{FF2B5EF4-FFF2-40B4-BE49-F238E27FC236}">
                <a16:creationId xmlns:a16="http://schemas.microsoft.com/office/drawing/2014/main" id="{5799B429-01EA-4CA6-A35B-ED26D9C409BE}"/>
              </a:ext>
            </a:extLst>
          </p:cNvPr>
          <p:cNvSpPr>
            <a:spLocks noGrp="1"/>
          </p:cNvSpPr>
          <p:nvPr>
            <p:ph type="ftr" sz="quarter" idx="11"/>
          </p:nvPr>
        </p:nvSpPr>
        <p:spPr/>
        <p:txBody>
          <a:bodyPr/>
          <a:lstStyle/>
          <a:p>
            <a:r>
              <a:rPr lang="nb-NO"/>
              <a:t>Copyright: Gerd Martina Langeland, May Olaug Horverak og Karianne Rosef</a:t>
            </a:r>
          </a:p>
        </p:txBody>
      </p:sp>
      <p:sp>
        <p:nvSpPr>
          <p:cNvPr id="9" name="Plassholder for lysbildenummer 8">
            <a:extLst>
              <a:ext uri="{FF2B5EF4-FFF2-40B4-BE49-F238E27FC236}">
                <a16:creationId xmlns:a16="http://schemas.microsoft.com/office/drawing/2014/main" id="{C737603E-4D14-074D-AC6D-1CE5F8566761}"/>
              </a:ext>
            </a:extLst>
          </p:cNvPr>
          <p:cNvSpPr>
            <a:spLocks noGrp="1"/>
          </p:cNvSpPr>
          <p:nvPr>
            <p:ph type="sldNum" sz="quarter" idx="12"/>
          </p:nvPr>
        </p:nvSpPr>
        <p:spPr>
          <a:prstGeom prst="rect">
            <a:avLst/>
          </a:prstGeom>
        </p:spPr>
        <p:txBody>
          <a:bodyPr/>
          <a:lstStyle/>
          <a:p>
            <a:fld id="{67AD1A7C-3E55-45E2-AE43-F8C6920D9156}" type="slidenum">
              <a:rPr lang="nb-NO" smtClean="0"/>
              <a:pPr/>
              <a:t>16</a:t>
            </a:fld>
            <a:endParaRPr lang="nb-NO" dirty="0"/>
          </a:p>
        </p:txBody>
      </p:sp>
      <p:pic>
        <p:nvPicPr>
          <p:cNvPr id="10" name="Bilde 9">
            <a:extLst>
              <a:ext uri="{FF2B5EF4-FFF2-40B4-BE49-F238E27FC236}">
                <a16:creationId xmlns:a16="http://schemas.microsoft.com/office/drawing/2014/main" id="{874BE9AA-158D-4C1A-9A2F-16E5EB3414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6741" y="2933699"/>
            <a:ext cx="5006651" cy="3483795"/>
          </a:xfrm>
          <a:prstGeom prst="rect">
            <a:avLst/>
          </a:prstGeom>
        </p:spPr>
      </p:pic>
    </p:spTree>
    <p:extLst>
      <p:ext uri="{BB962C8B-B14F-4D97-AF65-F5344CB8AC3E}">
        <p14:creationId xmlns:p14="http://schemas.microsoft.com/office/powerpoint/2010/main" val="1538714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728781" y="624110"/>
            <a:ext cx="9972781" cy="988224"/>
          </a:xfrm>
        </p:spPr>
        <p:txBody>
          <a:bodyPr/>
          <a:lstStyle/>
          <a:p>
            <a:r>
              <a:rPr lang="nb-NO" dirty="0">
                <a:solidFill>
                  <a:srgbClr val="0070C0"/>
                </a:solidFill>
              </a:rPr>
              <a:t>Dette kan vi gjøre noe med:</a:t>
            </a:r>
            <a:endParaRPr lang="nb-NO" dirty="0">
              <a:solidFill>
                <a:srgbClr val="00B0F0"/>
              </a:solidFill>
            </a:endParaRPr>
          </a:p>
        </p:txBody>
      </p:sp>
      <p:sp>
        <p:nvSpPr>
          <p:cNvPr id="3" name="Plassholder for tekst 2"/>
          <p:cNvSpPr>
            <a:spLocks noGrp="1"/>
          </p:cNvSpPr>
          <p:nvPr>
            <p:ph type="body" idx="1"/>
          </p:nvPr>
        </p:nvSpPr>
        <p:spPr/>
        <p:txBody>
          <a:bodyPr/>
          <a:lstStyle/>
          <a:p>
            <a:r>
              <a:rPr lang="nb-NO" b="1" dirty="0"/>
              <a:t>Fokus:</a:t>
            </a:r>
          </a:p>
        </p:txBody>
      </p:sp>
      <p:sp>
        <p:nvSpPr>
          <p:cNvPr id="4" name="Plassholder for innhold 3"/>
          <p:cNvSpPr>
            <a:spLocks noGrp="1"/>
          </p:cNvSpPr>
          <p:nvPr>
            <p:ph sz="half" idx="2"/>
          </p:nvPr>
        </p:nvSpPr>
        <p:spPr>
          <a:xfrm>
            <a:off x="1728781" y="2588689"/>
            <a:ext cx="4850692" cy="3354060"/>
          </a:xfrm>
        </p:spPr>
        <p:txBody>
          <a:bodyPr>
            <a:normAutofit/>
          </a:bodyPr>
          <a:lstStyle/>
          <a:p>
            <a:pPr marL="0" indent="0">
              <a:buNone/>
            </a:pPr>
            <a:endParaRPr lang="nb-NO" sz="3200" b="1" i="1" dirty="0">
              <a:solidFill>
                <a:srgbClr val="0070C0"/>
              </a:solidFill>
            </a:endParaRPr>
          </a:p>
        </p:txBody>
      </p:sp>
      <p:sp>
        <p:nvSpPr>
          <p:cNvPr id="5" name="Plassholder for tekst 4"/>
          <p:cNvSpPr>
            <a:spLocks noGrp="1"/>
          </p:cNvSpPr>
          <p:nvPr>
            <p:ph type="body" sz="quarter" idx="3"/>
          </p:nvPr>
        </p:nvSpPr>
        <p:spPr/>
        <p:txBody>
          <a:bodyPr/>
          <a:lstStyle/>
          <a:p>
            <a:r>
              <a:rPr lang="nb-NO" b="1" dirty="0"/>
              <a:t>Hva skal vi konkret gjøre?</a:t>
            </a:r>
          </a:p>
        </p:txBody>
      </p:sp>
      <p:sp>
        <p:nvSpPr>
          <p:cNvPr id="6" name="Plassholder for innhold 5"/>
          <p:cNvSpPr>
            <a:spLocks noGrp="1"/>
          </p:cNvSpPr>
          <p:nvPr>
            <p:ph sz="quarter" idx="4"/>
          </p:nvPr>
        </p:nvSpPr>
        <p:spPr/>
        <p:txBody>
          <a:bodyPr>
            <a:normAutofit/>
          </a:bodyPr>
          <a:lstStyle/>
          <a:p>
            <a:pPr marL="0" indent="0">
              <a:buNone/>
            </a:pPr>
            <a:endParaRPr lang="nb-NO" sz="3200" b="1" i="1" dirty="0">
              <a:solidFill>
                <a:srgbClr val="0070C0"/>
              </a:solidFill>
            </a:endParaRPr>
          </a:p>
        </p:txBody>
      </p:sp>
      <p:sp>
        <p:nvSpPr>
          <p:cNvPr id="7" name="Plassholder for bunntekst 6"/>
          <p:cNvSpPr>
            <a:spLocks noGrp="1"/>
          </p:cNvSpPr>
          <p:nvPr>
            <p:ph type="ftr" sz="quarter" idx="11"/>
          </p:nvPr>
        </p:nvSpPr>
        <p:spPr/>
        <p:txBody>
          <a:bodyPr/>
          <a:lstStyle/>
          <a:p>
            <a:r>
              <a:rPr lang="nb-NO"/>
              <a:t>Copyright: Gerd Martina Langeland, May Olaug Horverak og Karianne Rosef</a:t>
            </a:r>
          </a:p>
        </p:txBody>
      </p:sp>
      <p:sp>
        <p:nvSpPr>
          <p:cNvPr id="8" name="Plassholder for lysbildenummer 7"/>
          <p:cNvSpPr>
            <a:spLocks noGrp="1"/>
          </p:cNvSpPr>
          <p:nvPr>
            <p:ph type="sldNum" sz="quarter" idx="12"/>
          </p:nvPr>
        </p:nvSpPr>
        <p:spPr/>
        <p:txBody>
          <a:bodyPr/>
          <a:lstStyle/>
          <a:p>
            <a:fld id="{67AD1A7C-3E55-45E2-AE43-F8C6920D9156}" type="slidenum">
              <a:rPr lang="nb-NO" smtClean="0"/>
              <a:pPr/>
              <a:t>17</a:t>
            </a:fld>
            <a:endParaRPr lang="nb-NO" dirty="0"/>
          </a:p>
        </p:txBody>
      </p:sp>
    </p:spTree>
    <p:extLst>
      <p:ext uri="{BB962C8B-B14F-4D97-AF65-F5344CB8AC3E}">
        <p14:creationId xmlns:p14="http://schemas.microsoft.com/office/powerpoint/2010/main" val="3495972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D3482C-3012-4680-8884-0E327991EC4E}"/>
              </a:ext>
            </a:extLst>
          </p:cNvPr>
          <p:cNvSpPr>
            <a:spLocks noGrp="1"/>
          </p:cNvSpPr>
          <p:nvPr>
            <p:ph type="title"/>
          </p:nvPr>
        </p:nvSpPr>
        <p:spPr>
          <a:xfrm>
            <a:off x="1728781" y="624110"/>
            <a:ext cx="9972781" cy="912472"/>
          </a:xfrm>
        </p:spPr>
        <p:txBody>
          <a:bodyPr/>
          <a:lstStyle/>
          <a:p>
            <a:r>
              <a:rPr lang="nb-NO" dirty="0"/>
              <a:t>Avtale</a:t>
            </a:r>
          </a:p>
        </p:txBody>
      </p:sp>
      <p:sp>
        <p:nvSpPr>
          <p:cNvPr id="3" name="Plassholder for tekst 2">
            <a:extLst>
              <a:ext uri="{FF2B5EF4-FFF2-40B4-BE49-F238E27FC236}">
                <a16:creationId xmlns:a16="http://schemas.microsoft.com/office/drawing/2014/main" id="{DA6013CE-BDFE-4B5F-9FAB-ACD8D2C53C28}"/>
              </a:ext>
            </a:extLst>
          </p:cNvPr>
          <p:cNvSpPr>
            <a:spLocks noGrp="1"/>
          </p:cNvSpPr>
          <p:nvPr>
            <p:ph type="body" idx="1"/>
          </p:nvPr>
        </p:nvSpPr>
        <p:spPr>
          <a:xfrm>
            <a:off x="1728781" y="1620097"/>
            <a:ext cx="4850693" cy="576262"/>
          </a:xfrm>
        </p:spPr>
        <p:txBody>
          <a:bodyPr/>
          <a:lstStyle/>
          <a:p>
            <a:r>
              <a:rPr lang="nb-NO" dirty="0"/>
              <a:t>Trinn 4: </a:t>
            </a:r>
            <a:r>
              <a:rPr lang="nb-NO" sz="2800" b="1" dirty="0">
                <a:solidFill>
                  <a:srgbClr val="0070C0"/>
                </a:solidFill>
              </a:rPr>
              <a:t>Fokus</a:t>
            </a:r>
          </a:p>
        </p:txBody>
      </p:sp>
      <p:sp>
        <p:nvSpPr>
          <p:cNvPr id="4" name="Plassholder for innhold 3">
            <a:extLst>
              <a:ext uri="{FF2B5EF4-FFF2-40B4-BE49-F238E27FC236}">
                <a16:creationId xmlns:a16="http://schemas.microsoft.com/office/drawing/2014/main" id="{E6CE77B2-C3EF-4C6A-8473-39CD3A9FBAB4}"/>
              </a:ext>
            </a:extLst>
          </p:cNvPr>
          <p:cNvSpPr>
            <a:spLocks noGrp="1"/>
          </p:cNvSpPr>
          <p:nvPr>
            <p:ph sz="half" idx="2"/>
          </p:nvPr>
        </p:nvSpPr>
        <p:spPr>
          <a:xfrm>
            <a:off x="1728781" y="2471737"/>
            <a:ext cx="4850695" cy="3118405"/>
          </a:xfrm>
        </p:spPr>
        <p:txBody>
          <a:bodyPr/>
          <a:lstStyle/>
          <a:p>
            <a:r>
              <a:rPr lang="nb-NO" sz="3600" b="1" dirty="0"/>
              <a:t>Hva vil du ha </a:t>
            </a:r>
            <a:r>
              <a:rPr lang="nb-NO" sz="3600" b="1" dirty="0">
                <a:solidFill>
                  <a:srgbClr val="0070C0"/>
                </a:solidFill>
              </a:rPr>
              <a:t>fokus på å gjøre noe med </a:t>
            </a:r>
            <a:r>
              <a:rPr lang="nb-NO" sz="3600" b="1" dirty="0"/>
              <a:t>de neste ukene?</a:t>
            </a:r>
          </a:p>
          <a:p>
            <a:endParaRPr lang="nb-NO" dirty="0"/>
          </a:p>
        </p:txBody>
      </p:sp>
      <p:sp>
        <p:nvSpPr>
          <p:cNvPr id="5" name="Plassholder for tekst 4">
            <a:extLst>
              <a:ext uri="{FF2B5EF4-FFF2-40B4-BE49-F238E27FC236}">
                <a16:creationId xmlns:a16="http://schemas.microsoft.com/office/drawing/2014/main" id="{4FBD0576-0B5F-4149-804D-08F3C56022C0}"/>
              </a:ext>
            </a:extLst>
          </p:cNvPr>
          <p:cNvSpPr>
            <a:spLocks noGrp="1"/>
          </p:cNvSpPr>
          <p:nvPr>
            <p:ph type="body" sz="quarter" idx="3"/>
          </p:nvPr>
        </p:nvSpPr>
        <p:spPr>
          <a:xfrm>
            <a:off x="6850869" y="1616869"/>
            <a:ext cx="4850693" cy="576262"/>
          </a:xfrm>
        </p:spPr>
        <p:txBody>
          <a:bodyPr/>
          <a:lstStyle/>
          <a:p>
            <a:r>
              <a:rPr lang="nb-NO" dirty="0"/>
              <a:t>Trinn 5: </a:t>
            </a:r>
            <a:r>
              <a:rPr lang="nb-NO" sz="2800" b="1" dirty="0">
                <a:solidFill>
                  <a:srgbClr val="0070C0"/>
                </a:solidFill>
              </a:rPr>
              <a:t>Gjennomføring</a:t>
            </a:r>
          </a:p>
        </p:txBody>
      </p:sp>
      <p:sp>
        <p:nvSpPr>
          <p:cNvPr id="6" name="Plassholder for innhold 5">
            <a:extLst>
              <a:ext uri="{FF2B5EF4-FFF2-40B4-BE49-F238E27FC236}">
                <a16:creationId xmlns:a16="http://schemas.microsoft.com/office/drawing/2014/main" id="{045407F8-3006-420F-BA73-3475C56BE1B6}"/>
              </a:ext>
            </a:extLst>
          </p:cNvPr>
          <p:cNvSpPr>
            <a:spLocks noGrp="1"/>
          </p:cNvSpPr>
          <p:nvPr>
            <p:ph sz="quarter" idx="4"/>
          </p:nvPr>
        </p:nvSpPr>
        <p:spPr>
          <a:xfrm>
            <a:off x="6850869" y="2471737"/>
            <a:ext cx="4850693" cy="3118406"/>
          </a:xfrm>
        </p:spPr>
        <p:txBody>
          <a:bodyPr/>
          <a:lstStyle/>
          <a:p>
            <a:r>
              <a:rPr lang="nb-NO" sz="3600" b="1" dirty="0"/>
              <a:t>Hvordan skal du konkret </a:t>
            </a:r>
            <a:r>
              <a:rPr lang="nb-NO" sz="3600" b="1" dirty="0">
                <a:solidFill>
                  <a:srgbClr val="0070C0"/>
                </a:solidFill>
              </a:rPr>
              <a:t>gjennomføre</a:t>
            </a:r>
            <a:r>
              <a:rPr lang="nb-NO" sz="3600" b="1" dirty="0"/>
              <a:t> det?</a:t>
            </a:r>
          </a:p>
          <a:p>
            <a:endParaRPr lang="nb-NO" dirty="0"/>
          </a:p>
        </p:txBody>
      </p:sp>
      <p:sp>
        <p:nvSpPr>
          <p:cNvPr id="7" name="Plassholder for bunntekst 6">
            <a:extLst>
              <a:ext uri="{FF2B5EF4-FFF2-40B4-BE49-F238E27FC236}">
                <a16:creationId xmlns:a16="http://schemas.microsoft.com/office/drawing/2014/main" id="{5799B429-01EA-4CA6-A35B-ED26D9C409BE}"/>
              </a:ext>
            </a:extLst>
          </p:cNvPr>
          <p:cNvSpPr>
            <a:spLocks noGrp="1"/>
          </p:cNvSpPr>
          <p:nvPr>
            <p:ph type="ftr" sz="quarter" idx="11"/>
          </p:nvPr>
        </p:nvSpPr>
        <p:spPr/>
        <p:txBody>
          <a:bodyPr/>
          <a:lstStyle/>
          <a:p>
            <a:r>
              <a:rPr lang="nb-NO"/>
              <a:t>Copyright: Gerd Martina Langeland &amp; May Olaug Horverak</a:t>
            </a:r>
          </a:p>
        </p:txBody>
      </p:sp>
      <p:sp>
        <p:nvSpPr>
          <p:cNvPr id="9" name="Plassholder for lysbildenummer 8">
            <a:extLst>
              <a:ext uri="{FF2B5EF4-FFF2-40B4-BE49-F238E27FC236}">
                <a16:creationId xmlns:a16="http://schemas.microsoft.com/office/drawing/2014/main" id="{C737603E-4D14-074D-AC6D-1CE5F8566761}"/>
              </a:ext>
            </a:extLst>
          </p:cNvPr>
          <p:cNvSpPr>
            <a:spLocks noGrp="1"/>
          </p:cNvSpPr>
          <p:nvPr>
            <p:ph type="sldNum" sz="quarter" idx="12"/>
          </p:nvPr>
        </p:nvSpPr>
        <p:spPr>
          <a:prstGeom prst="rect">
            <a:avLst/>
          </a:prstGeom>
        </p:spPr>
        <p:txBody>
          <a:bodyPr/>
          <a:lstStyle/>
          <a:p>
            <a:fld id="{67AD1A7C-3E55-45E2-AE43-F8C6920D9156}" type="slidenum">
              <a:rPr lang="nb-NO" smtClean="0"/>
              <a:pPr/>
              <a:t>18</a:t>
            </a:fld>
            <a:endParaRPr lang="nb-NO" dirty="0"/>
          </a:p>
        </p:txBody>
      </p:sp>
      <p:sp>
        <p:nvSpPr>
          <p:cNvPr id="10" name="TekstSylinder 9">
            <a:extLst>
              <a:ext uri="{FF2B5EF4-FFF2-40B4-BE49-F238E27FC236}">
                <a16:creationId xmlns:a16="http://schemas.microsoft.com/office/drawing/2014/main" id="{4EA2B1FD-6822-46E7-B9D6-E3D373F036D2}"/>
              </a:ext>
            </a:extLst>
          </p:cNvPr>
          <p:cNvSpPr txBox="1"/>
          <p:nvPr/>
        </p:nvSpPr>
        <p:spPr>
          <a:xfrm>
            <a:off x="2095948" y="5007070"/>
            <a:ext cx="3283271" cy="461665"/>
          </a:xfrm>
          <a:prstGeom prst="rect">
            <a:avLst/>
          </a:prstGeom>
          <a:noFill/>
        </p:spPr>
        <p:txBody>
          <a:bodyPr wrap="none" rtlCol="0">
            <a:spAutoFit/>
          </a:bodyPr>
          <a:lstStyle/>
          <a:p>
            <a:r>
              <a:rPr lang="nb-NO" sz="2400" b="1" i="1" dirty="0">
                <a:solidFill>
                  <a:srgbClr val="FF0000"/>
                </a:solidFill>
              </a:rPr>
              <a:t>Jeg vil ha fokus på…</a:t>
            </a:r>
          </a:p>
        </p:txBody>
      </p:sp>
      <p:sp>
        <p:nvSpPr>
          <p:cNvPr id="11" name="TekstSylinder 10">
            <a:extLst>
              <a:ext uri="{FF2B5EF4-FFF2-40B4-BE49-F238E27FC236}">
                <a16:creationId xmlns:a16="http://schemas.microsoft.com/office/drawing/2014/main" id="{9280F63B-5CB1-45CE-912E-D9295876A0C1}"/>
              </a:ext>
            </a:extLst>
          </p:cNvPr>
          <p:cNvSpPr txBox="1"/>
          <p:nvPr/>
        </p:nvSpPr>
        <p:spPr>
          <a:xfrm>
            <a:off x="7315200" y="5007070"/>
            <a:ext cx="1803699" cy="461665"/>
          </a:xfrm>
          <a:prstGeom prst="rect">
            <a:avLst/>
          </a:prstGeom>
          <a:noFill/>
        </p:spPr>
        <p:txBody>
          <a:bodyPr wrap="none" rtlCol="0">
            <a:spAutoFit/>
          </a:bodyPr>
          <a:lstStyle/>
          <a:p>
            <a:r>
              <a:rPr lang="nb-NO" sz="2400" b="1" i="1" dirty="0">
                <a:solidFill>
                  <a:srgbClr val="00B050"/>
                </a:solidFill>
              </a:rPr>
              <a:t>Jeg skal….</a:t>
            </a:r>
          </a:p>
        </p:txBody>
      </p:sp>
    </p:spTree>
    <p:extLst>
      <p:ext uri="{BB962C8B-B14F-4D97-AF65-F5344CB8AC3E}">
        <p14:creationId xmlns:p14="http://schemas.microsoft.com/office/powerpoint/2010/main" val="1628886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A7F3959E-9B9D-E34F-9D1C-5FB02F4A1B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7464" y="72556"/>
            <a:ext cx="8821328" cy="6396985"/>
          </a:xfrm>
          <a:prstGeom prst="rect">
            <a:avLst/>
          </a:prstGeom>
        </p:spPr>
      </p:pic>
      <p:sp>
        <p:nvSpPr>
          <p:cNvPr id="11" name="Tittel 1">
            <a:extLst>
              <a:ext uri="{FF2B5EF4-FFF2-40B4-BE49-F238E27FC236}">
                <a16:creationId xmlns:a16="http://schemas.microsoft.com/office/drawing/2014/main" id="{57AB5236-9E8C-EA49-B5C4-C7D88E015FB1}"/>
              </a:ext>
            </a:extLst>
          </p:cNvPr>
          <p:cNvSpPr>
            <a:spLocks noGrp="1"/>
          </p:cNvSpPr>
          <p:nvPr>
            <p:ph type="ctrTitle"/>
          </p:nvPr>
        </p:nvSpPr>
        <p:spPr>
          <a:xfrm>
            <a:off x="1682552" y="1306073"/>
            <a:ext cx="4125366" cy="2262781"/>
          </a:xfrm>
        </p:spPr>
        <p:txBody>
          <a:bodyPr>
            <a:noAutofit/>
          </a:bodyPr>
          <a:lstStyle/>
          <a:p>
            <a:r>
              <a:rPr lang="nb-NO" sz="4800" dirty="0"/>
              <a:t>Motivasjon og livsmestring </a:t>
            </a:r>
            <a:r>
              <a:rPr lang="nb-NO" sz="4800" b="0" dirty="0"/>
              <a:t>økt 3</a:t>
            </a:r>
          </a:p>
        </p:txBody>
      </p:sp>
      <p:sp>
        <p:nvSpPr>
          <p:cNvPr id="12" name="Undertittel 2">
            <a:extLst>
              <a:ext uri="{FF2B5EF4-FFF2-40B4-BE49-F238E27FC236}">
                <a16:creationId xmlns:a16="http://schemas.microsoft.com/office/drawing/2014/main" id="{1E3D138A-7DDB-4A44-96DD-1B85A3ED26A1}"/>
              </a:ext>
            </a:extLst>
          </p:cNvPr>
          <p:cNvSpPr>
            <a:spLocks noGrp="1"/>
          </p:cNvSpPr>
          <p:nvPr>
            <p:ph type="subTitle" idx="1"/>
          </p:nvPr>
        </p:nvSpPr>
        <p:spPr>
          <a:xfrm>
            <a:off x="1728782" y="4802370"/>
            <a:ext cx="9405628" cy="1126283"/>
          </a:xfrm>
        </p:spPr>
        <p:txBody>
          <a:bodyPr>
            <a:normAutofit/>
          </a:bodyPr>
          <a:lstStyle/>
          <a:p>
            <a:endParaRPr lang="nb-NO" sz="2000" dirty="0"/>
          </a:p>
        </p:txBody>
      </p:sp>
      <p:sp>
        <p:nvSpPr>
          <p:cNvPr id="4" name="Plassholder for bunntekst 3">
            <a:extLst>
              <a:ext uri="{FF2B5EF4-FFF2-40B4-BE49-F238E27FC236}">
                <a16:creationId xmlns:a16="http://schemas.microsoft.com/office/drawing/2014/main" id="{7E9860CA-E1C7-415F-B12F-BDAE8F11D29C}"/>
              </a:ext>
            </a:extLst>
          </p:cNvPr>
          <p:cNvSpPr>
            <a:spLocks noGrp="1"/>
          </p:cNvSpPr>
          <p:nvPr>
            <p:ph type="ftr" sz="quarter" idx="3"/>
          </p:nvPr>
        </p:nvSpPr>
        <p:spPr/>
        <p:txBody>
          <a:bodyPr/>
          <a:lstStyle/>
          <a:p>
            <a:r>
              <a:rPr lang="nb-NO"/>
              <a:t>Copyright: Gerd Martina Langeland, May Olaug Horverak og Karianne Rosef</a:t>
            </a:r>
          </a:p>
        </p:txBody>
      </p:sp>
      <p:sp>
        <p:nvSpPr>
          <p:cNvPr id="6" name="Plassholder for lysbildenummer 5">
            <a:extLst>
              <a:ext uri="{FF2B5EF4-FFF2-40B4-BE49-F238E27FC236}">
                <a16:creationId xmlns:a16="http://schemas.microsoft.com/office/drawing/2014/main" id="{CA3799C1-06D6-7440-8AC4-D5E808618785}"/>
              </a:ext>
            </a:extLst>
          </p:cNvPr>
          <p:cNvSpPr>
            <a:spLocks noGrp="1"/>
          </p:cNvSpPr>
          <p:nvPr>
            <p:ph type="sldNum" sz="quarter" idx="4"/>
          </p:nvPr>
        </p:nvSpPr>
        <p:spPr>
          <a:prstGeom prst="rect">
            <a:avLst/>
          </a:prstGeom>
        </p:spPr>
        <p:txBody>
          <a:bodyPr/>
          <a:lstStyle/>
          <a:p>
            <a:fld id="{67AD1A7C-3E55-45E2-AE43-F8C6920D9156}" type="slidenum">
              <a:rPr lang="nb-NO" smtClean="0"/>
              <a:pPr/>
              <a:t>19</a:t>
            </a:fld>
            <a:endParaRPr lang="nb-NO" dirty="0"/>
          </a:p>
        </p:txBody>
      </p:sp>
    </p:spTree>
    <p:extLst>
      <p:ext uri="{BB962C8B-B14F-4D97-AF65-F5344CB8AC3E}">
        <p14:creationId xmlns:p14="http://schemas.microsoft.com/office/powerpoint/2010/main" val="1764827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700482" y="1598362"/>
            <a:ext cx="4284392" cy="2262781"/>
          </a:xfrm>
        </p:spPr>
        <p:txBody>
          <a:bodyPr>
            <a:noAutofit/>
          </a:bodyPr>
          <a:lstStyle/>
          <a:p>
            <a:r>
              <a:rPr lang="nb-NO" sz="4800" dirty="0"/>
              <a:t>Motivasjon og livsmestring </a:t>
            </a:r>
            <a:r>
              <a:rPr lang="nb-NO" sz="4800" b="0" dirty="0"/>
              <a:t>økt 1</a:t>
            </a:r>
          </a:p>
        </p:txBody>
      </p:sp>
      <p:sp>
        <p:nvSpPr>
          <p:cNvPr id="3" name="Undertittel 2"/>
          <p:cNvSpPr>
            <a:spLocks noGrp="1"/>
          </p:cNvSpPr>
          <p:nvPr>
            <p:ph type="subTitle" idx="1"/>
          </p:nvPr>
        </p:nvSpPr>
        <p:spPr>
          <a:xfrm>
            <a:off x="1728783" y="4777379"/>
            <a:ext cx="4582807" cy="1126283"/>
          </a:xfrm>
        </p:spPr>
        <p:txBody>
          <a:bodyPr>
            <a:normAutofit/>
          </a:bodyPr>
          <a:lstStyle/>
          <a:p>
            <a:endParaRPr lang="nb-NO" sz="2000" dirty="0"/>
          </a:p>
        </p:txBody>
      </p:sp>
      <p:sp>
        <p:nvSpPr>
          <p:cNvPr id="7" name="Plassholder for bunntekst 6">
            <a:extLst>
              <a:ext uri="{FF2B5EF4-FFF2-40B4-BE49-F238E27FC236}">
                <a16:creationId xmlns:a16="http://schemas.microsoft.com/office/drawing/2014/main" id="{88AFDD08-30A0-41FE-9EBA-55F936E3CDAF}"/>
              </a:ext>
            </a:extLst>
          </p:cNvPr>
          <p:cNvSpPr>
            <a:spLocks noGrp="1"/>
          </p:cNvSpPr>
          <p:nvPr>
            <p:ph type="ftr" sz="quarter" idx="3"/>
          </p:nvPr>
        </p:nvSpPr>
        <p:spPr/>
        <p:txBody>
          <a:bodyPr/>
          <a:lstStyle/>
          <a:p>
            <a:r>
              <a:rPr lang="nb-NO"/>
              <a:t>Copyright: Gerd Martina Langeland, May Olaug Horverak og Karianne Rosef</a:t>
            </a:r>
            <a:endParaRPr lang="nb-NO" dirty="0"/>
          </a:p>
        </p:txBody>
      </p:sp>
      <p:sp>
        <p:nvSpPr>
          <p:cNvPr id="6" name="Plassholder for lysbildenummer 5">
            <a:extLst>
              <a:ext uri="{FF2B5EF4-FFF2-40B4-BE49-F238E27FC236}">
                <a16:creationId xmlns:a16="http://schemas.microsoft.com/office/drawing/2014/main" id="{A60FF322-8DEE-0E45-A7FB-B2220AE4A360}"/>
              </a:ext>
            </a:extLst>
          </p:cNvPr>
          <p:cNvSpPr>
            <a:spLocks noGrp="1"/>
          </p:cNvSpPr>
          <p:nvPr>
            <p:ph type="sldNum" sz="quarter" idx="4"/>
          </p:nvPr>
        </p:nvSpPr>
        <p:spPr>
          <a:prstGeom prst="rect">
            <a:avLst/>
          </a:prstGeom>
        </p:spPr>
        <p:txBody>
          <a:bodyPr/>
          <a:lstStyle/>
          <a:p>
            <a:fld id="{67AD1A7C-3E55-45E2-AE43-F8C6920D9156}" type="slidenum">
              <a:rPr lang="nb-NO" smtClean="0"/>
              <a:pPr/>
              <a:t>2</a:t>
            </a:fld>
            <a:endParaRPr lang="nb-NO" dirty="0"/>
          </a:p>
        </p:txBody>
      </p:sp>
      <p:pic>
        <p:nvPicPr>
          <p:cNvPr id="5" name="Bilde 4">
            <a:extLst>
              <a:ext uri="{FF2B5EF4-FFF2-40B4-BE49-F238E27FC236}">
                <a16:creationId xmlns:a16="http://schemas.microsoft.com/office/drawing/2014/main" id="{A7F3959E-9B9D-E34F-9D1C-5FB02F4A1B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8615" y="83613"/>
            <a:ext cx="8772720" cy="6361736"/>
          </a:xfrm>
          <a:prstGeom prst="rect">
            <a:avLst/>
          </a:prstGeom>
        </p:spPr>
      </p:pic>
      <p:sp>
        <p:nvSpPr>
          <p:cNvPr id="4" name="TekstSylinder 3">
            <a:extLst>
              <a:ext uri="{FF2B5EF4-FFF2-40B4-BE49-F238E27FC236}">
                <a16:creationId xmlns:a16="http://schemas.microsoft.com/office/drawing/2014/main" id="{AB6BAD5C-C00F-49E9-8D93-411FA1C2512F}"/>
              </a:ext>
            </a:extLst>
          </p:cNvPr>
          <p:cNvSpPr txBox="1"/>
          <p:nvPr/>
        </p:nvSpPr>
        <p:spPr>
          <a:xfrm>
            <a:off x="7155071" y="6356193"/>
            <a:ext cx="1888154" cy="232900"/>
          </a:xfrm>
          <a:prstGeom prst="rect">
            <a:avLst/>
          </a:prstGeom>
          <a:noFill/>
        </p:spPr>
        <p:txBody>
          <a:bodyPr wrap="square" rtlCol="0" anchor="ctr">
            <a:noAutofit/>
          </a:bodyPr>
          <a:lstStyle/>
          <a:p>
            <a:pPr algn="ctr"/>
            <a:r>
              <a:rPr lang="nb-NO" sz="900" dirty="0">
                <a:solidFill>
                  <a:schemeClr val="bg1">
                    <a:lumMod val="50000"/>
                  </a:schemeClr>
                </a:solidFill>
                <a:latin typeface="Arial" panose="020B0604020202020204" pitchFamily="34" charset="0"/>
                <a:cs typeface="Arial" panose="020B0604020202020204" pitchFamily="34" charset="0"/>
              </a:rPr>
              <a:t>Illustrasjoner av Jørgen Aurebekk</a:t>
            </a:r>
          </a:p>
        </p:txBody>
      </p:sp>
    </p:spTree>
    <p:extLst>
      <p:ext uri="{BB962C8B-B14F-4D97-AF65-F5344CB8AC3E}">
        <p14:creationId xmlns:p14="http://schemas.microsoft.com/office/powerpoint/2010/main" val="1909454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solidFill>
                  <a:schemeClr val="tx1"/>
                </a:solidFill>
              </a:rPr>
              <a:t>Eksempler på </a:t>
            </a:r>
            <a:r>
              <a:rPr lang="nb-NO" dirty="0">
                <a:solidFill>
                  <a:srgbClr val="0070C0"/>
                </a:solidFill>
              </a:rPr>
              <a:t>fokus</a:t>
            </a:r>
            <a:r>
              <a:rPr lang="nb-NO" dirty="0"/>
              <a:t> og </a:t>
            </a:r>
            <a:r>
              <a:rPr lang="nb-NO" dirty="0">
                <a:solidFill>
                  <a:srgbClr val="00B050"/>
                </a:solidFill>
              </a:rPr>
              <a:t>gjennomføring</a:t>
            </a:r>
            <a:r>
              <a:rPr lang="nb-NO" dirty="0"/>
              <a:t>:</a:t>
            </a:r>
          </a:p>
        </p:txBody>
      </p:sp>
      <p:sp>
        <p:nvSpPr>
          <p:cNvPr id="3" name="Plassholder for innhold 2"/>
          <p:cNvSpPr>
            <a:spLocks noGrp="1"/>
          </p:cNvSpPr>
          <p:nvPr>
            <p:ph idx="1"/>
          </p:nvPr>
        </p:nvSpPr>
        <p:spPr>
          <a:xfrm>
            <a:off x="1728782" y="1804986"/>
            <a:ext cx="6786562" cy="4138613"/>
          </a:xfrm>
        </p:spPr>
        <p:txBody>
          <a:bodyPr/>
          <a:lstStyle/>
          <a:p>
            <a:endParaRPr lang="nb-NO" dirty="0"/>
          </a:p>
        </p:txBody>
      </p:sp>
      <p:sp>
        <p:nvSpPr>
          <p:cNvPr id="4" name="Plassholder for bunntekst 3"/>
          <p:cNvSpPr>
            <a:spLocks noGrp="1"/>
          </p:cNvSpPr>
          <p:nvPr>
            <p:ph type="ftr" sz="quarter" idx="11"/>
          </p:nvPr>
        </p:nvSpPr>
        <p:spPr/>
        <p:txBody>
          <a:bodyPr/>
          <a:lstStyle/>
          <a:p>
            <a:r>
              <a:rPr lang="nb-NO"/>
              <a:t>Copyright: Gerd Martina Langeland &amp; May Olaug Horverak</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20</a:t>
            </a:fld>
            <a:endParaRPr lang="nb-NO" dirty="0"/>
          </a:p>
        </p:txBody>
      </p:sp>
      <p:pic>
        <p:nvPicPr>
          <p:cNvPr id="8" name="Bilde 7">
            <a:extLst>
              <a:ext uri="{FF2B5EF4-FFF2-40B4-BE49-F238E27FC236}">
                <a16:creationId xmlns:a16="http://schemas.microsoft.com/office/drawing/2014/main" id="{0C8A40E3-56B0-429F-8FE0-73AD46BB95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0770" y="1683691"/>
            <a:ext cx="1795725" cy="4169674"/>
          </a:xfrm>
          <a:prstGeom prst="rect">
            <a:avLst/>
          </a:prstGeom>
        </p:spPr>
      </p:pic>
    </p:spTree>
    <p:extLst>
      <p:ext uri="{BB962C8B-B14F-4D97-AF65-F5344CB8AC3E}">
        <p14:creationId xmlns:p14="http://schemas.microsoft.com/office/powerpoint/2010/main" val="1646209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728783" y="624110"/>
            <a:ext cx="9973140" cy="991564"/>
          </a:xfrm>
        </p:spPr>
        <p:txBody>
          <a:bodyPr/>
          <a:lstStyle/>
          <a:p>
            <a:r>
              <a:rPr lang="nb-NO" dirty="0"/>
              <a:t>Vi reflekterer:</a:t>
            </a:r>
          </a:p>
        </p:txBody>
      </p:sp>
      <p:sp>
        <p:nvSpPr>
          <p:cNvPr id="3" name="Plassholder for innhold 2"/>
          <p:cNvSpPr>
            <a:spLocks noGrp="1"/>
          </p:cNvSpPr>
          <p:nvPr>
            <p:ph idx="1"/>
          </p:nvPr>
        </p:nvSpPr>
        <p:spPr>
          <a:xfrm>
            <a:off x="1728782" y="2214564"/>
            <a:ext cx="9973222" cy="3696658"/>
          </a:xfrm>
        </p:spPr>
        <p:txBody>
          <a:bodyPr>
            <a:normAutofit lnSpcReduction="10000"/>
          </a:bodyPr>
          <a:lstStyle/>
          <a:p>
            <a:r>
              <a:rPr lang="nb-NO" sz="4000" b="1" i="1" dirty="0">
                <a:solidFill>
                  <a:srgbClr val="FF0000"/>
                </a:solidFill>
              </a:rPr>
              <a:t>Klarte jeg å følge min egen avtale?</a:t>
            </a:r>
          </a:p>
          <a:p>
            <a:endParaRPr lang="nb-NO" dirty="0"/>
          </a:p>
          <a:p>
            <a:endParaRPr lang="nb-NO" dirty="0"/>
          </a:p>
          <a:p>
            <a:r>
              <a:rPr lang="nb-NO" sz="4000" b="1" i="1" dirty="0">
                <a:solidFill>
                  <a:srgbClr val="0070C0"/>
                </a:solidFill>
              </a:rPr>
              <a:t>Hva kan jeg gjøre bedre?</a:t>
            </a:r>
          </a:p>
          <a:p>
            <a:pPr marL="0" indent="0">
              <a:buNone/>
            </a:pPr>
            <a:endParaRPr lang="nb-NO" sz="4000" b="1" i="1" dirty="0">
              <a:solidFill>
                <a:srgbClr val="0070C0"/>
              </a:solidFill>
            </a:endParaRPr>
          </a:p>
          <a:p>
            <a:r>
              <a:rPr lang="nb-NO" sz="4000" b="1" i="1" dirty="0">
                <a:solidFill>
                  <a:srgbClr val="00B050"/>
                </a:solidFill>
              </a:rPr>
              <a:t>Vil jeg velge et nytt fokusområde?</a:t>
            </a:r>
          </a:p>
        </p:txBody>
      </p:sp>
      <p:sp>
        <p:nvSpPr>
          <p:cNvPr id="4" name="Plassholder for bunntekst 3"/>
          <p:cNvSpPr>
            <a:spLocks noGrp="1"/>
          </p:cNvSpPr>
          <p:nvPr>
            <p:ph type="ftr" sz="quarter" idx="11"/>
          </p:nvPr>
        </p:nvSpPr>
        <p:spPr/>
        <p:txBody>
          <a:bodyPr/>
          <a:lstStyle/>
          <a:p>
            <a:r>
              <a:rPr lang="nb-NO"/>
              <a:t>Copyright: Gerd Martina Langeland, May Olaug Horverak og Karianne Rosef</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21</a:t>
            </a:fld>
            <a:endParaRPr lang="nb-NO" dirty="0"/>
          </a:p>
        </p:txBody>
      </p:sp>
    </p:spTree>
    <p:extLst>
      <p:ext uri="{BB962C8B-B14F-4D97-AF65-F5344CB8AC3E}">
        <p14:creationId xmlns:p14="http://schemas.microsoft.com/office/powerpoint/2010/main" val="188300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D3482C-3012-4680-8884-0E327991EC4E}"/>
              </a:ext>
            </a:extLst>
          </p:cNvPr>
          <p:cNvSpPr>
            <a:spLocks noGrp="1"/>
          </p:cNvSpPr>
          <p:nvPr>
            <p:ph type="title"/>
          </p:nvPr>
        </p:nvSpPr>
        <p:spPr>
          <a:xfrm>
            <a:off x="1728781" y="624110"/>
            <a:ext cx="9972781" cy="912472"/>
          </a:xfrm>
        </p:spPr>
        <p:txBody>
          <a:bodyPr/>
          <a:lstStyle/>
          <a:p>
            <a:r>
              <a:rPr lang="nb-NO" dirty="0"/>
              <a:t>Avtale</a:t>
            </a:r>
          </a:p>
        </p:txBody>
      </p:sp>
      <p:sp>
        <p:nvSpPr>
          <p:cNvPr id="3" name="Plassholder for tekst 2">
            <a:extLst>
              <a:ext uri="{FF2B5EF4-FFF2-40B4-BE49-F238E27FC236}">
                <a16:creationId xmlns:a16="http://schemas.microsoft.com/office/drawing/2014/main" id="{DA6013CE-BDFE-4B5F-9FAB-ACD8D2C53C28}"/>
              </a:ext>
            </a:extLst>
          </p:cNvPr>
          <p:cNvSpPr>
            <a:spLocks noGrp="1"/>
          </p:cNvSpPr>
          <p:nvPr>
            <p:ph type="body" idx="1"/>
          </p:nvPr>
        </p:nvSpPr>
        <p:spPr>
          <a:xfrm>
            <a:off x="1728781" y="1620097"/>
            <a:ext cx="4850693" cy="576262"/>
          </a:xfrm>
        </p:spPr>
        <p:txBody>
          <a:bodyPr/>
          <a:lstStyle/>
          <a:p>
            <a:r>
              <a:rPr lang="nb-NO" dirty="0"/>
              <a:t>Trinn 4: </a:t>
            </a:r>
            <a:r>
              <a:rPr lang="nb-NO" sz="2800" b="1" dirty="0">
                <a:solidFill>
                  <a:srgbClr val="0070C0"/>
                </a:solidFill>
              </a:rPr>
              <a:t>Fokus</a:t>
            </a:r>
          </a:p>
        </p:txBody>
      </p:sp>
      <p:sp>
        <p:nvSpPr>
          <p:cNvPr id="4" name="Plassholder for innhold 3">
            <a:extLst>
              <a:ext uri="{FF2B5EF4-FFF2-40B4-BE49-F238E27FC236}">
                <a16:creationId xmlns:a16="http://schemas.microsoft.com/office/drawing/2014/main" id="{E6CE77B2-C3EF-4C6A-8473-39CD3A9FBAB4}"/>
              </a:ext>
            </a:extLst>
          </p:cNvPr>
          <p:cNvSpPr>
            <a:spLocks noGrp="1"/>
          </p:cNvSpPr>
          <p:nvPr>
            <p:ph sz="half" idx="2"/>
          </p:nvPr>
        </p:nvSpPr>
        <p:spPr>
          <a:xfrm>
            <a:off x="1728781" y="2471737"/>
            <a:ext cx="4850695" cy="3118405"/>
          </a:xfrm>
        </p:spPr>
        <p:txBody>
          <a:bodyPr/>
          <a:lstStyle/>
          <a:p>
            <a:r>
              <a:rPr lang="nb-NO" sz="3600" b="1" dirty="0"/>
              <a:t>Hva vil du ha </a:t>
            </a:r>
            <a:r>
              <a:rPr lang="nb-NO" sz="3600" b="1" dirty="0">
                <a:solidFill>
                  <a:srgbClr val="0070C0"/>
                </a:solidFill>
              </a:rPr>
              <a:t>fokus på å gjøre noe med </a:t>
            </a:r>
            <a:r>
              <a:rPr lang="nb-NO" sz="3600" b="1" dirty="0"/>
              <a:t>de neste ukene?</a:t>
            </a:r>
          </a:p>
          <a:p>
            <a:endParaRPr lang="nb-NO" sz="3600" b="1" dirty="0"/>
          </a:p>
          <a:p>
            <a:r>
              <a:rPr lang="nb-NO" sz="2400" b="1" i="1" dirty="0">
                <a:solidFill>
                  <a:srgbClr val="FF0000"/>
                </a:solidFill>
              </a:rPr>
              <a:t>Jeg vil ha fokus på…</a:t>
            </a:r>
          </a:p>
          <a:p>
            <a:endParaRPr lang="nb-NO" dirty="0"/>
          </a:p>
        </p:txBody>
      </p:sp>
      <p:sp>
        <p:nvSpPr>
          <p:cNvPr id="5" name="Plassholder for tekst 4">
            <a:extLst>
              <a:ext uri="{FF2B5EF4-FFF2-40B4-BE49-F238E27FC236}">
                <a16:creationId xmlns:a16="http://schemas.microsoft.com/office/drawing/2014/main" id="{4FBD0576-0B5F-4149-804D-08F3C56022C0}"/>
              </a:ext>
            </a:extLst>
          </p:cNvPr>
          <p:cNvSpPr>
            <a:spLocks noGrp="1"/>
          </p:cNvSpPr>
          <p:nvPr>
            <p:ph type="body" sz="quarter" idx="3"/>
          </p:nvPr>
        </p:nvSpPr>
        <p:spPr>
          <a:xfrm>
            <a:off x="6850869" y="1616869"/>
            <a:ext cx="4850693" cy="576262"/>
          </a:xfrm>
        </p:spPr>
        <p:txBody>
          <a:bodyPr/>
          <a:lstStyle/>
          <a:p>
            <a:r>
              <a:rPr lang="nb-NO" dirty="0"/>
              <a:t>Trinn 5: </a:t>
            </a:r>
            <a:r>
              <a:rPr lang="nb-NO" sz="2800" b="1" dirty="0">
                <a:solidFill>
                  <a:srgbClr val="0070C0"/>
                </a:solidFill>
              </a:rPr>
              <a:t>Gjennomføring</a:t>
            </a:r>
          </a:p>
        </p:txBody>
      </p:sp>
      <p:sp>
        <p:nvSpPr>
          <p:cNvPr id="6" name="Plassholder for innhold 5">
            <a:extLst>
              <a:ext uri="{FF2B5EF4-FFF2-40B4-BE49-F238E27FC236}">
                <a16:creationId xmlns:a16="http://schemas.microsoft.com/office/drawing/2014/main" id="{045407F8-3006-420F-BA73-3475C56BE1B6}"/>
              </a:ext>
            </a:extLst>
          </p:cNvPr>
          <p:cNvSpPr>
            <a:spLocks noGrp="1"/>
          </p:cNvSpPr>
          <p:nvPr>
            <p:ph sz="quarter" idx="4"/>
          </p:nvPr>
        </p:nvSpPr>
        <p:spPr>
          <a:xfrm>
            <a:off x="6850869" y="2471737"/>
            <a:ext cx="4850693" cy="3118406"/>
          </a:xfrm>
        </p:spPr>
        <p:txBody>
          <a:bodyPr/>
          <a:lstStyle/>
          <a:p>
            <a:r>
              <a:rPr lang="nb-NO" sz="3600" b="1" dirty="0"/>
              <a:t>Hvordan skal du konkret </a:t>
            </a:r>
            <a:r>
              <a:rPr lang="nb-NO" sz="3600" b="1" dirty="0">
                <a:solidFill>
                  <a:srgbClr val="0070C0"/>
                </a:solidFill>
              </a:rPr>
              <a:t>gjennomføre</a:t>
            </a:r>
            <a:r>
              <a:rPr lang="nb-NO" sz="3600" b="1" dirty="0"/>
              <a:t> det?</a:t>
            </a:r>
          </a:p>
          <a:p>
            <a:endParaRPr lang="nb-NO" sz="3600" b="1" dirty="0"/>
          </a:p>
          <a:p>
            <a:r>
              <a:rPr lang="nb-NO" sz="2400" b="1" i="1" dirty="0">
                <a:solidFill>
                  <a:srgbClr val="00B050"/>
                </a:solidFill>
              </a:rPr>
              <a:t>Jeg skal…</a:t>
            </a:r>
            <a:endParaRPr lang="nb-NO" sz="2400" b="1" dirty="0">
              <a:solidFill>
                <a:srgbClr val="00B050"/>
              </a:solidFill>
            </a:endParaRPr>
          </a:p>
          <a:p>
            <a:endParaRPr lang="nb-NO" dirty="0"/>
          </a:p>
        </p:txBody>
      </p:sp>
      <p:sp>
        <p:nvSpPr>
          <p:cNvPr id="7" name="Plassholder for bunntekst 6">
            <a:extLst>
              <a:ext uri="{FF2B5EF4-FFF2-40B4-BE49-F238E27FC236}">
                <a16:creationId xmlns:a16="http://schemas.microsoft.com/office/drawing/2014/main" id="{5799B429-01EA-4CA6-A35B-ED26D9C409BE}"/>
              </a:ext>
            </a:extLst>
          </p:cNvPr>
          <p:cNvSpPr>
            <a:spLocks noGrp="1"/>
          </p:cNvSpPr>
          <p:nvPr>
            <p:ph type="ftr" sz="quarter" idx="11"/>
          </p:nvPr>
        </p:nvSpPr>
        <p:spPr/>
        <p:txBody>
          <a:bodyPr/>
          <a:lstStyle/>
          <a:p>
            <a:r>
              <a:rPr lang="nb-NO"/>
              <a:t>Copyright: Gerd Martina Langeland, May Olaug Horverak og Karianne Rosef</a:t>
            </a:r>
          </a:p>
        </p:txBody>
      </p:sp>
      <p:sp>
        <p:nvSpPr>
          <p:cNvPr id="9" name="Plassholder for lysbildenummer 8">
            <a:extLst>
              <a:ext uri="{FF2B5EF4-FFF2-40B4-BE49-F238E27FC236}">
                <a16:creationId xmlns:a16="http://schemas.microsoft.com/office/drawing/2014/main" id="{C737603E-4D14-074D-AC6D-1CE5F8566761}"/>
              </a:ext>
            </a:extLst>
          </p:cNvPr>
          <p:cNvSpPr>
            <a:spLocks noGrp="1"/>
          </p:cNvSpPr>
          <p:nvPr>
            <p:ph type="sldNum" sz="quarter" idx="12"/>
          </p:nvPr>
        </p:nvSpPr>
        <p:spPr>
          <a:prstGeom prst="rect">
            <a:avLst/>
          </a:prstGeom>
        </p:spPr>
        <p:txBody>
          <a:bodyPr/>
          <a:lstStyle/>
          <a:p>
            <a:fld id="{67AD1A7C-3E55-45E2-AE43-F8C6920D9156}" type="slidenum">
              <a:rPr lang="nb-NO" smtClean="0"/>
              <a:pPr/>
              <a:t>22</a:t>
            </a:fld>
            <a:endParaRPr lang="nb-NO" dirty="0"/>
          </a:p>
        </p:txBody>
      </p:sp>
      <p:pic>
        <p:nvPicPr>
          <p:cNvPr id="11" name="Bilde 10">
            <a:extLst>
              <a:ext uri="{FF2B5EF4-FFF2-40B4-BE49-F238E27FC236}">
                <a16:creationId xmlns:a16="http://schemas.microsoft.com/office/drawing/2014/main" id="{6FCC490A-440B-4FD2-8D53-3C7ABDA5D7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6215" y="4030939"/>
            <a:ext cx="2781300" cy="2860102"/>
          </a:xfrm>
          <a:prstGeom prst="rect">
            <a:avLst/>
          </a:prstGeom>
        </p:spPr>
      </p:pic>
    </p:spTree>
    <p:extLst>
      <p:ext uri="{BB962C8B-B14F-4D97-AF65-F5344CB8AC3E}">
        <p14:creationId xmlns:p14="http://schemas.microsoft.com/office/powerpoint/2010/main" val="3837101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
            <a:extLst>
              <a:ext uri="{FF2B5EF4-FFF2-40B4-BE49-F238E27FC236}">
                <a16:creationId xmlns:a16="http://schemas.microsoft.com/office/drawing/2014/main" id="{57AB5236-9E8C-EA49-B5C4-C7D88E015FB1}"/>
              </a:ext>
            </a:extLst>
          </p:cNvPr>
          <p:cNvSpPr>
            <a:spLocks noGrp="1"/>
          </p:cNvSpPr>
          <p:nvPr>
            <p:ph type="ctrTitle"/>
          </p:nvPr>
        </p:nvSpPr>
        <p:spPr>
          <a:xfrm>
            <a:off x="1728782" y="954338"/>
            <a:ext cx="5116155" cy="2167685"/>
          </a:xfrm>
        </p:spPr>
        <p:txBody>
          <a:bodyPr>
            <a:noAutofit/>
          </a:bodyPr>
          <a:lstStyle/>
          <a:p>
            <a:br>
              <a:rPr lang="nb-NO" sz="4800" dirty="0"/>
            </a:br>
            <a:br>
              <a:rPr lang="nb-NO" sz="4800" dirty="0"/>
            </a:br>
            <a:br>
              <a:rPr lang="nb-NO" sz="4800" dirty="0"/>
            </a:br>
            <a:br>
              <a:rPr lang="nb-NO" sz="4800" dirty="0"/>
            </a:br>
            <a:br>
              <a:rPr lang="nb-NO" sz="4800" dirty="0"/>
            </a:br>
            <a:br>
              <a:rPr lang="nb-NO" sz="4800" dirty="0"/>
            </a:br>
            <a:r>
              <a:rPr lang="nb-NO" sz="4800" dirty="0"/>
              <a:t>Motivasjon og mestring i undervisningsfag</a:t>
            </a:r>
          </a:p>
        </p:txBody>
      </p:sp>
      <p:sp>
        <p:nvSpPr>
          <p:cNvPr id="12" name="Undertittel 2">
            <a:extLst>
              <a:ext uri="{FF2B5EF4-FFF2-40B4-BE49-F238E27FC236}">
                <a16:creationId xmlns:a16="http://schemas.microsoft.com/office/drawing/2014/main" id="{1E3D138A-7DDB-4A44-96DD-1B85A3ED26A1}"/>
              </a:ext>
            </a:extLst>
          </p:cNvPr>
          <p:cNvSpPr>
            <a:spLocks noGrp="1"/>
          </p:cNvSpPr>
          <p:nvPr>
            <p:ph type="subTitle" idx="1"/>
          </p:nvPr>
        </p:nvSpPr>
        <p:spPr>
          <a:xfrm>
            <a:off x="1728783" y="4777379"/>
            <a:ext cx="4237119" cy="1126283"/>
          </a:xfrm>
        </p:spPr>
        <p:txBody>
          <a:bodyPr>
            <a:normAutofit/>
          </a:bodyPr>
          <a:lstStyle/>
          <a:p>
            <a:endParaRPr lang="nb-NO" sz="2000" dirty="0"/>
          </a:p>
        </p:txBody>
      </p:sp>
      <p:sp>
        <p:nvSpPr>
          <p:cNvPr id="4" name="Plassholder for bunntekst 3">
            <a:extLst>
              <a:ext uri="{FF2B5EF4-FFF2-40B4-BE49-F238E27FC236}">
                <a16:creationId xmlns:a16="http://schemas.microsoft.com/office/drawing/2014/main" id="{7E9860CA-E1C7-415F-B12F-BDAE8F11D29C}"/>
              </a:ext>
            </a:extLst>
          </p:cNvPr>
          <p:cNvSpPr>
            <a:spLocks noGrp="1"/>
          </p:cNvSpPr>
          <p:nvPr>
            <p:ph type="ftr" sz="quarter" idx="3"/>
          </p:nvPr>
        </p:nvSpPr>
        <p:spPr/>
        <p:txBody>
          <a:bodyPr/>
          <a:lstStyle/>
          <a:p>
            <a:r>
              <a:rPr lang="nb-NO"/>
              <a:t>Copyright: Gerd Martina Langeland &amp; May Olaug Horverak</a:t>
            </a:r>
          </a:p>
        </p:txBody>
      </p:sp>
      <p:sp>
        <p:nvSpPr>
          <p:cNvPr id="6" name="Plassholder for lysbildenummer 5">
            <a:extLst>
              <a:ext uri="{FF2B5EF4-FFF2-40B4-BE49-F238E27FC236}">
                <a16:creationId xmlns:a16="http://schemas.microsoft.com/office/drawing/2014/main" id="{CA3799C1-06D6-7440-8AC4-D5E808618785}"/>
              </a:ext>
            </a:extLst>
          </p:cNvPr>
          <p:cNvSpPr>
            <a:spLocks noGrp="1"/>
          </p:cNvSpPr>
          <p:nvPr>
            <p:ph type="sldNum" sz="quarter" idx="4"/>
          </p:nvPr>
        </p:nvSpPr>
        <p:spPr>
          <a:prstGeom prst="rect">
            <a:avLst/>
          </a:prstGeom>
        </p:spPr>
        <p:txBody>
          <a:bodyPr/>
          <a:lstStyle/>
          <a:p>
            <a:fld id="{67AD1A7C-3E55-45E2-AE43-F8C6920D9156}" type="slidenum">
              <a:rPr lang="nb-NO" smtClean="0"/>
              <a:pPr/>
              <a:t>23</a:t>
            </a:fld>
            <a:endParaRPr lang="nb-NO" dirty="0"/>
          </a:p>
        </p:txBody>
      </p:sp>
      <p:pic>
        <p:nvPicPr>
          <p:cNvPr id="7" name="Bilde 6" descr="Et bilde som inneholder gjerde, utendørs, snø, bygning&#10;&#10;Automatisk generert beskrivelse">
            <a:extLst>
              <a:ext uri="{FF2B5EF4-FFF2-40B4-BE49-F238E27FC236}">
                <a16:creationId xmlns:a16="http://schemas.microsoft.com/office/drawing/2014/main" id="{84DE80A4-5CC3-4B35-B153-591B8EB1F3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5902" y="828349"/>
            <a:ext cx="6064239" cy="5432086"/>
          </a:xfrm>
          <a:prstGeom prst="rect">
            <a:avLst/>
          </a:prstGeom>
        </p:spPr>
      </p:pic>
    </p:spTree>
    <p:extLst>
      <p:ext uri="{BB962C8B-B14F-4D97-AF65-F5344CB8AC3E}">
        <p14:creationId xmlns:p14="http://schemas.microsoft.com/office/powerpoint/2010/main" val="18892078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466D4C-57C1-4189-9B29-E13A44B82DC3}"/>
              </a:ext>
            </a:extLst>
          </p:cNvPr>
          <p:cNvSpPr>
            <a:spLocks noGrp="1"/>
          </p:cNvSpPr>
          <p:nvPr>
            <p:ph type="title"/>
          </p:nvPr>
        </p:nvSpPr>
        <p:spPr/>
        <p:txBody>
          <a:bodyPr/>
          <a:lstStyle/>
          <a:p>
            <a:r>
              <a:rPr lang="nb-NO" dirty="0"/>
              <a:t>Femtrinnsmetoden i undervisningsfag</a:t>
            </a:r>
          </a:p>
        </p:txBody>
      </p:sp>
      <p:sp>
        <p:nvSpPr>
          <p:cNvPr id="3" name="Plassholder for innhold 2">
            <a:extLst>
              <a:ext uri="{FF2B5EF4-FFF2-40B4-BE49-F238E27FC236}">
                <a16:creationId xmlns:a16="http://schemas.microsoft.com/office/drawing/2014/main" id="{36F7075E-BF39-496B-8116-4BA60C78E8C7}"/>
              </a:ext>
            </a:extLst>
          </p:cNvPr>
          <p:cNvSpPr>
            <a:spLocks noGrp="1"/>
          </p:cNvSpPr>
          <p:nvPr>
            <p:ph idx="1"/>
          </p:nvPr>
        </p:nvSpPr>
        <p:spPr>
          <a:xfrm>
            <a:off x="1728783" y="2133600"/>
            <a:ext cx="6542382" cy="3777622"/>
          </a:xfrm>
        </p:spPr>
        <p:txBody>
          <a:bodyPr>
            <a:normAutofit fontScale="85000" lnSpcReduction="10000"/>
          </a:bodyPr>
          <a:lstStyle/>
          <a:p>
            <a:pPr marL="514350" indent="-514350">
              <a:buFont typeface="+mj-lt"/>
              <a:buAutoNum type="arabicPeriod"/>
            </a:pPr>
            <a:r>
              <a:rPr lang="nb-NO" sz="3200" b="1" dirty="0"/>
              <a:t>Hva er </a:t>
            </a:r>
            <a:r>
              <a:rPr lang="nb-NO" sz="3200" b="1" dirty="0">
                <a:solidFill>
                  <a:srgbClr val="FF0000"/>
                </a:solidFill>
              </a:rPr>
              <a:t>viktig å lære i faget</a:t>
            </a:r>
            <a:r>
              <a:rPr lang="nb-NO" sz="3200" b="1" dirty="0"/>
              <a:t>, og  </a:t>
            </a:r>
            <a:r>
              <a:rPr lang="nb-NO" sz="3200" b="1" i="1" dirty="0">
                <a:solidFill>
                  <a:srgbClr val="FF0000"/>
                </a:solidFill>
              </a:rPr>
              <a:t>hvorfor</a:t>
            </a:r>
            <a:r>
              <a:rPr lang="nb-NO" sz="3200" b="1" dirty="0"/>
              <a:t>?</a:t>
            </a:r>
          </a:p>
          <a:p>
            <a:pPr marL="514350" indent="-514350">
              <a:buFont typeface="+mj-lt"/>
              <a:buAutoNum type="arabicPeriod"/>
            </a:pPr>
            <a:r>
              <a:rPr lang="nb-NO" sz="3200" b="1" dirty="0"/>
              <a:t>Hva er du </a:t>
            </a:r>
            <a:r>
              <a:rPr lang="nb-NO" sz="3200" b="1" dirty="0">
                <a:solidFill>
                  <a:srgbClr val="0070C0"/>
                </a:solidFill>
              </a:rPr>
              <a:t>god på i faget</a:t>
            </a:r>
            <a:r>
              <a:rPr lang="nb-NO" sz="3200" b="1" dirty="0"/>
              <a:t>?</a:t>
            </a:r>
          </a:p>
          <a:p>
            <a:pPr marL="514350" indent="-514350">
              <a:buFont typeface="+mj-lt"/>
              <a:buAutoNum type="arabicPeriod"/>
            </a:pPr>
            <a:r>
              <a:rPr lang="nb-NO" sz="3200" b="1" dirty="0"/>
              <a:t>Hva er</a:t>
            </a:r>
            <a:r>
              <a:rPr lang="nb-NO" sz="3200" b="1" dirty="0">
                <a:solidFill>
                  <a:srgbClr val="262626"/>
                </a:solidFill>
              </a:rPr>
              <a:t> vanskelig</a:t>
            </a:r>
            <a:r>
              <a:rPr lang="nb-NO" sz="3200" b="1" dirty="0"/>
              <a:t>?</a:t>
            </a:r>
          </a:p>
          <a:p>
            <a:pPr marL="514350" indent="-514350">
              <a:buFont typeface="+mj-lt"/>
              <a:buAutoNum type="arabicPeriod"/>
            </a:pPr>
            <a:r>
              <a:rPr lang="nb-NO" sz="3200" b="1" dirty="0"/>
              <a:t>Hva vil du ha </a:t>
            </a:r>
            <a:r>
              <a:rPr lang="nb-NO" sz="3200" b="1" dirty="0">
                <a:solidFill>
                  <a:srgbClr val="00B050"/>
                </a:solidFill>
              </a:rPr>
              <a:t>fokus på </a:t>
            </a:r>
            <a:r>
              <a:rPr lang="nb-NO" sz="3200" b="1" dirty="0"/>
              <a:t>de neste ukene?</a:t>
            </a:r>
          </a:p>
          <a:p>
            <a:pPr marL="514350" indent="-514350">
              <a:buFont typeface="+mj-lt"/>
              <a:buAutoNum type="arabicPeriod"/>
            </a:pPr>
            <a:r>
              <a:rPr lang="nb-NO" sz="3200" b="1" dirty="0">
                <a:solidFill>
                  <a:schemeClr val="tx1"/>
                </a:solidFill>
              </a:rPr>
              <a:t>Hva</a:t>
            </a:r>
            <a:r>
              <a:rPr lang="nb-NO" sz="3200" b="1" dirty="0">
                <a:solidFill>
                  <a:srgbClr val="FF0000"/>
                </a:solidFill>
              </a:rPr>
              <a:t> konkret </a:t>
            </a:r>
            <a:r>
              <a:rPr lang="nb-NO" sz="3200" b="1" dirty="0">
                <a:solidFill>
                  <a:schemeClr val="tx1"/>
                </a:solidFill>
              </a:rPr>
              <a:t>vil </a:t>
            </a:r>
            <a:r>
              <a:rPr lang="nb-NO" sz="3200" b="1" dirty="0"/>
              <a:t>du gjøre for å arbeide med fokusområdene dine?</a:t>
            </a:r>
          </a:p>
        </p:txBody>
      </p:sp>
      <p:sp>
        <p:nvSpPr>
          <p:cNvPr id="5" name="Plassholder for bunntekst 4">
            <a:extLst>
              <a:ext uri="{FF2B5EF4-FFF2-40B4-BE49-F238E27FC236}">
                <a16:creationId xmlns:a16="http://schemas.microsoft.com/office/drawing/2014/main" id="{5B5E96F3-5181-4AE6-A7AA-B7002B8A7256}"/>
              </a:ext>
            </a:extLst>
          </p:cNvPr>
          <p:cNvSpPr>
            <a:spLocks noGrp="1"/>
          </p:cNvSpPr>
          <p:nvPr>
            <p:ph type="ftr" sz="quarter" idx="11"/>
          </p:nvPr>
        </p:nvSpPr>
        <p:spPr/>
        <p:txBody>
          <a:bodyPr/>
          <a:lstStyle/>
          <a:p>
            <a:r>
              <a:rPr lang="nb-NO"/>
              <a:t>Copyright: Gerd Martina Langeland, May Olaug Horverak og Karianne Rosef</a:t>
            </a:r>
          </a:p>
        </p:txBody>
      </p:sp>
      <p:sp>
        <p:nvSpPr>
          <p:cNvPr id="6" name="Plassholder for lysbildenummer 5">
            <a:extLst>
              <a:ext uri="{FF2B5EF4-FFF2-40B4-BE49-F238E27FC236}">
                <a16:creationId xmlns:a16="http://schemas.microsoft.com/office/drawing/2014/main" id="{B2EB6C6F-0833-4B1E-A1E7-86C700CDC493}"/>
              </a:ext>
            </a:extLst>
          </p:cNvPr>
          <p:cNvSpPr>
            <a:spLocks noGrp="1"/>
          </p:cNvSpPr>
          <p:nvPr>
            <p:ph type="sldNum" sz="quarter" idx="4"/>
          </p:nvPr>
        </p:nvSpPr>
        <p:spPr/>
        <p:txBody>
          <a:bodyPr/>
          <a:lstStyle/>
          <a:p>
            <a:fld id="{67AD1A7C-3E55-45E2-AE43-F8C6920D9156}" type="slidenum">
              <a:rPr lang="nb-NO" smtClean="0"/>
              <a:pPr/>
              <a:t>24</a:t>
            </a:fld>
            <a:endParaRPr lang="nb-NO" dirty="0"/>
          </a:p>
        </p:txBody>
      </p:sp>
      <p:pic>
        <p:nvPicPr>
          <p:cNvPr id="7" name="Plassholder for innhold 3" descr="Et bilde som inneholder sitter, liten, hvit, bord&#10;&#10;Automatisk generert beskrivelse">
            <a:extLst>
              <a:ext uri="{FF2B5EF4-FFF2-40B4-BE49-F238E27FC236}">
                <a16:creationId xmlns:a16="http://schemas.microsoft.com/office/drawing/2014/main" id="{344712A5-66C6-4163-8299-4972ADC7B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9248" y="1528156"/>
            <a:ext cx="4292752" cy="3777622"/>
          </a:xfrm>
          <a:prstGeom prst="rect">
            <a:avLst/>
          </a:prstGeom>
        </p:spPr>
      </p:pic>
    </p:spTree>
    <p:extLst>
      <p:ext uri="{BB962C8B-B14F-4D97-AF65-F5344CB8AC3E}">
        <p14:creationId xmlns:p14="http://schemas.microsoft.com/office/powerpoint/2010/main" val="30490655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D01DEA9-33FC-47F1-80BF-9F20C50FAA55}"/>
              </a:ext>
            </a:extLst>
          </p:cNvPr>
          <p:cNvSpPr>
            <a:spLocks noGrp="1"/>
          </p:cNvSpPr>
          <p:nvPr>
            <p:ph type="title"/>
          </p:nvPr>
        </p:nvSpPr>
        <p:spPr/>
        <p:txBody>
          <a:bodyPr/>
          <a:lstStyle/>
          <a:p>
            <a:r>
              <a:rPr lang="nb-NO" dirty="0"/>
              <a:t>Livet kan være som en stri elv</a:t>
            </a:r>
          </a:p>
        </p:txBody>
      </p:sp>
      <p:sp>
        <p:nvSpPr>
          <p:cNvPr id="4" name="Plassholder for bunntekst 3">
            <a:extLst>
              <a:ext uri="{FF2B5EF4-FFF2-40B4-BE49-F238E27FC236}">
                <a16:creationId xmlns:a16="http://schemas.microsoft.com/office/drawing/2014/main" id="{5845D79D-F664-4788-9F59-A431ED56986F}"/>
              </a:ext>
            </a:extLst>
          </p:cNvPr>
          <p:cNvSpPr>
            <a:spLocks noGrp="1"/>
          </p:cNvSpPr>
          <p:nvPr>
            <p:ph type="ftr" sz="quarter" idx="11"/>
          </p:nvPr>
        </p:nvSpPr>
        <p:spPr/>
        <p:txBody>
          <a:bodyPr/>
          <a:lstStyle/>
          <a:p>
            <a:r>
              <a:rPr lang="en-US"/>
              <a:t>Copyright: Gerd Martina Langeland &amp; May Olaug Horverak</a:t>
            </a:r>
            <a:endParaRPr lang="nb-NO"/>
          </a:p>
        </p:txBody>
      </p:sp>
      <p:sp>
        <p:nvSpPr>
          <p:cNvPr id="5" name="Plassholder for lysbildenummer 4">
            <a:extLst>
              <a:ext uri="{FF2B5EF4-FFF2-40B4-BE49-F238E27FC236}">
                <a16:creationId xmlns:a16="http://schemas.microsoft.com/office/drawing/2014/main" id="{EA100D31-E0E5-4617-9D29-8BA74544233F}"/>
              </a:ext>
            </a:extLst>
          </p:cNvPr>
          <p:cNvSpPr>
            <a:spLocks noGrp="1"/>
          </p:cNvSpPr>
          <p:nvPr>
            <p:ph type="sldNum" sz="quarter" idx="4"/>
          </p:nvPr>
        </p:nvSpPr>
        <p:spPr/>
        <p:txBody>
          <a:bodyPr/>
          <a:lstStyle/>
          <a:p>
            <a:fld id="{67AD1A7C-3E55-45E2-AE43-F8C6920D9156}" type="slidenum">
              <a:rPr lang="nb-NO" smtClean="0"/>
              <a:pPr/>
              <a:t>25</a:t>
            </a:fld>
            <a:endParaRPr lang="nb-NO" dirty="0"/>
          </a:p>
        </p:txBody>
      </p:sp>
      <p:pic>
        <p:nvPicPr>
          <p:cNvPr id="6" name="Plassholder for innhold 5" descr="Et bilde som inneholder utendørs, snø, stor, mørk&#10;&#10;Automatisk generert beskrivelse">
            <a:extLst>
              <a:ext uri="{FF2B5EF4-FFF2-40B4-BE49-F238E27FC236}">
                <a16:creationId xmlns:a16="http://schemas.microsoft.com/office/drawing/2014/main" id="{B7699E4F-4B4D-48F6-8D5F-ACCA04E48B9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25363" y="1197712"/>
            <a:ext cx="8144592" cy="5097155"/>
          </a:xfrm>
          <a:prstGeom prst="rect">
            <a:avLst/>
          </a:prstGeom>
        </p:spPr>
      </p:pic>
    </p:spTree>
    <p:extLst>
      <p:ext uri="{BB962C8B-B14F-4D97-AF65-F5344CB8AC3E}">
        <p14:creationId xmlns:p14="http://schemas.microsoft.com/office/powerpoint/2010/main" val="42473295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7A97876-4CD8-42C5-BBD6-F8955B01DC75}"/>
              </a:ext>
            </a:extLst>
          </p:cNvPr>
          <p:cNvSpPr>
            <a:spLocks noGrp="1"/>
          </p:cNvSpPr>
          <p:nvPr>
            <p:ph type="title"/>
          </p:nvPr>
        </p:nvSpPr>
        <p:spPr/>
        <p:txBody>
          <a:bodyPr/>
          <a:lstStyle/>
          <a:p>
            <a:r>
              <a:rPr lang="nb-NO" dirty="0"/>
              <a:t>Fokusmodellen</a:t>
            </a:r>
          </a:p>
        </p:txBody>
      </p:sp>
      <p:sp>
        <p:nvSpPr>
          <p:cNvPr id="3" name="Plassholder for innhold 2">
            <a:extLst>
              <a:ext uri="{FF2B5EF4-FFF2-40B4-BE49-F238E27FC236}">
                <a16:creationId xmlns:a16="http://schemas.microsoft.com/office/drawing/2014/main" id="{D39B8F52-9AC0-46EA-98CD-86D319B9377C}"/>
              </a:ext>
            </a:extLst>
          </p:cNvPr>
          <p:cNvSpPr>
            <a:spLocks noGrp="1"/>
          </p:cNvSpPr>
          <p:nvPr>
            <p:ph idx="1"/>
          </p:nvPr>
        </p:nvSpPr>
        <p:spPr/>
        <p:txBody>
          <a:bodyPr>
            <a:normAutofit/>
          </a:bodyPr>
          <a:lstStyle/>
          <a:p>
            <a:r>
              <a:rPr lang="nb-NO" sz="4000" b="1" dirty="0">
                <a:solidFill>
                  <a:srgbClr val="FF0000"/>
                </a:solidFill>
              </a:rPr>
              <a:t>Viktig</a:t>
            </a:r>
          </a:p>
          <a:p>
            <a:r>
              <a:rPr lang="nb-NO" sz="4000" b="1" dirty="0">
                <a:solidFill>
                  <a:srgbClr val="0070C0"/>
                </a:solidFill>
              </a:rPr>
              <a:t>Haster</a:t>
            </a:r>
          </a:p>
          <a:p>
            <a:r>
              <a:rPr lang="nb-NO" sz="4000" b="1" dirty="0">
                <a:solidFill>
                  <a:srgbClr val="00B050"/>
                </a:solidFill>
              </a:rPr>
              <a:t>Forstyrrende</a:t>
            </a:r>
          </a:p>
          <a:p>
            <a:r>
              <a:rPr lang="nb-NO" sz="4000" b="1" dirty="0">
                <a:solidFill>
                  <a:srgbClr val="7030A0"/>
                </a:solidFill>
              </a:rPr>
              <a:t>Bortkastet</a:t>
            </a:r>
          </a:p>
        </p:txBody>
      </p:sp>
      <p:sp>
        <p:nvSpPr>
          <p:cNvPr id="7" name="Plassholder for dato 6">
            <a:extLst>
              <a:ext uri="{FF2B5EF4-FFF2-40B4-BE49-F238E27FC236}">
                <a16:creationId xmlns:a16="http://schemas.microsoft.com/office/drawing/2014/main" id="{21AD1811-48F3-7742-AB9E-7D24C142DBCA}"/>
              </a:ext>
            </a:extLst>
          </p:cNvPr>
          <p:cNvSpPr>
            <a:spLocks noGrp="1"/>
          </p:cNvSpPr>
          <p:nvPr>
            <p:ph type="dt" sz="half" idx="10"/>
          </p:nvPr>
        </p:nvSpPr>
        <p:spPr/>
        <p:txBody>
          <a:bodyPr/>
          <a:lstStyle/>
          <a:p>
            <a:fld id="{A2A01D38-E6B8-5849-B2C4-4695D452DF29}" type="datetime1">
              <a:rPr lang="nb-NO" smtClean="0"/>
              <a:t>29.03.2021</a:t>
            </a:fld>
            <a:endParaRPr lang="nb-NO"/>
          </a:p>
        </p:txBody>
      </p:sp>
      <p:sp>
        <p:nvSpPr>
          <p:cNvPr id="4" name="Plassholder for bunntekst 3">
            <a:extLst>
              <a:ext uri="{FF2B5EF4-FFF2-40B4-BE49-F238E27FC236}">
                <a16:creationId xmlns:a16="http://schemas.microsoft.com/office/drawing/2014/main" id="{689312A7-395B-4405-88AC-AB22873EE250}"/>
              </a:ext>
            </a:extLst>
          </p:cNvPr>
          <p:cNvSpPr>
            <a:spLocks noGrp="1"/>
          </p:cNvSpPr>
          <p:nvPr>
            <p:ph type="ftr" sz="quarter" idx="11"/>
          </p:nvPr>
        </p:nvSpPr>
        <p:spPr/>
        <p:txBody>
          <a:bodyPr/>
          <a:lstStyle/>
          <a:p>
            <a:r>
              <a:rPr lang="nb-NO"/>
              <a:t>Copyright: Gerd Martina Langeland, May Olaug Horverak, John Petter Fagerhaug og Karianne Rosef</a:t>
            </a:r>
          </a:p>
        </p:txBody>
      </p:sp>
      <p:sp>
        <p:nvSpPr>
          <p:cNvPr id="6" name="Plassholder for lysbildenummer 5">
            <a:extLst>
              <a:ext uri="{FF2B5EF4-FFF2-40B4-BE49-F238E27FC236}">
                <a16:creationId xmlns:a16="http://schemas.microsoft.com/office/drawing/2014/main" id="{05C02A94-33F2-B842-80CC-C1F5C4F1ED5F}"/>
              </a:ext>
            </a:extLst>
          </p:cNvPr>
          <p:cNvSpPr>
            <a:spLocks noGrp="1"/>
          </p:cNvSpPr>
          <p:nvPr>
            <p:ph type="sldNum" sz="quarter" idx="4"/>
          </p:nvPr>
        </p:nvSpPr>
        <p:spPr/>
        <p:txBody>
          <a:bodyPr/>
          <a:lstStyle/>
          <a:p>
            <a:fld id="{67AD1A7C-3E55-45E2-AE43-F8C6920D9156}" type="slidenum">
              <a:rPr lang="nb-NO" smtClean="0"/>
              <a:pPr/>
              <a:t>26</a:t>
            </a:fld>
            <a:endParaRPr lang="nb-NO"/>
          </a:p>
        </p:txBody>
      </p:sp>
      <p:pic>
        <p:nvPicPr>
          <p:cNvPr id="9" name="Bilde 8">
            <a:extLst>
              <a:ext uri="{FF2B5EF4-FFF2-40B4-BE49-F238E27FC236}">
                <a16:creationId xmlns:a16="http://schemas.microsoft.com/office/drawing/2014/main" id="{3AEBAF04-6422-49C8-A3C3-4CF11E85F6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4124" y="2263305"/>
            <a:ext cx="3877798" cy="3777622"/>
          </a:xfrm>
          <a:prstGeom prst="rect">
            <a:avLst/>
          </a:prstGeom>
        </p:spPr>
      </p:pic>
    </p:spTree>
    <p:extLst>
      <p:ext uri="{BB962C8B-B14F-4D97-AF65-F5344CB8AC3E}">
        <p14:creationId xmlns:p14="http://schemas.microsoft.com/office/powerpoint/2010/main" val="2668942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ECE638-FCC9-48F8-A835-69A471BE26AA}"/>
              </a:ext>
            </a:extLst>
          </p:cNvPr>
          <p:cNvSpPr>
            <a:spLocks noGrp="1"/>
          </p:cNvSpPr>
          <p:nvPr>
            <p:ph type="ctrTitle"/>
          </p:nvPr>
        </p:nvSpPr>
        <p:spPr>
          <a:xfrm>
            <a:off x="1469843" y="1537238"/>
            <a:ext cx="9066539" cy="3594551"/>
          </a:xfrm>
        </p:spPr>
        <p:txBody>
          <a:bodyPr>
            <a:normAutofit fontScale="90000"/>
          </a:bodyPr>
          <a:lstStyle/>
          <a:p>
            <a:pPr>
              <a:lnSpc>
                <a:spcPct val="100000"/>
              </a:lnSpc>
            </a:pPr>
            <a:r>
              <a:rPr lang="nb-NO" sz="4000" dirty="0"/>
              <a:t>Systematisk arbeid med mestring, medvirkning og motivasjon  </a:t>
            </a:r>
            <a:br>
              <a:rPr lang="nb-NO" sz="4000" dirty="0"/>
            </a:br>
            <a:br>
              <a:rPr lang="nb-NO" sz="2200" dirty="0"/>
            </a:br>
            <a:r>
              <a:rPr lang="nb-NO" sz="2200" dirty="0"/>
              <a:t>- støttet av Helsedirektoratet og Agder fylkeskommune gjennom folkehelseprosjektet </a:t>
            </a:r>
            <a:r>
              <a:rPr lang="nb-NO" sz="2200" i="1" dirty="0"/>
              <a:t>På felles vei – helsefremmende barnehager og skoler (HBS)</a:t>
            </a:r>
            <a:r>
              <a:rPr lang="nb-NO" sz="2200" dirty="0"/>
              <a:t>, Agder </a:t>
            </a:r>
            <a:r>
              <a:rPr lang="nb-NO" sz="2200" dirty="0" err="1"/>
              <a:t>fylkeskkommune</a:t>
            </a:r>
            <a:r>
              <a:rPr lang="nb-NO" sz="2200" dirty="0"/>
              <a:t> gjennom </a:t>
            </a:r>
            <a:r>
              <a:rPr lang="nb-NO" sz="2200" i="1" dirty="0"/>
              <a:t>Veikart for bedre levekår på Agder,</a:t>
            </a:r>
            <a:r>
              <a:rPr lang="nb-NO" sz="2200" dirty="0"/>
              <a:t> Universitetet i Agder, ABUP Sørlandet Sykehus, Integrerings- og </a:t>
            </a:r>
            <a:r>
              <a:rPr lang="nb-NO" sz="2200" dirty="0" err="1"/>
              <a:t>mangfoldsdirektoratet</a:t>
            </a:r>
            <a:r>
              <a:rPr lang="nb-NO" sz="2200" dirty="0"/>
              <a:t> og Statsforvalteren i Agder</a:t>
            </a:r>
            <a:br>
              <a:rPr lang="nb-NO" sz="2200" dirty="0"/>
            </a:br>
            <a:br>
              <a:rPr lang="nb-NO" sz="2200" dirty="0"/>
            </a:br>
            <a:r>
              <a:rPr lang="nb-NO" sz="2000" dirty="0"/>
              <a:t>Takk til følgende bidragsytere i arbeidet med SAMM:</a:t>
            </a:r>
            <a:br>
              <a:rPr lang="nb-NO" sz="2000" dirty="0"/>
            </a:br>
            <a:r>
              <a:rPr lang="nb-NO" sz="2000" dirty="0"/>
              <a:t> John Petter Fagerhaug, Karianne Rosef, Eva Carmen Jenssen, Kedir Diary, Toril Espegren og Maria Bjerke Dalene</a:t>
            </a:r>
            <a:br>
              <a:rPr lang="nb-NO" sz="2000" dirty="0"/>
            </a:br>
            <a:r>
              <a:rPr lang="nb-NO" sz="2000" dirty="0"/>
              <a:t>Takk også til forskere på </a:t>
            </a:r>
            <a:r>
              <a:rPr lang="nb-NO" sz="2000" dirty="0" err="1"/>
              <a:t>UiA</a:t>
            </a:r>
            <a:r>
              <a:rPr lang="nb-NO" sz="2000" dirty="0"/>
              <a:t> som har bidratt. </a:t>
            </a:r>
            <a:endParaRPr lang="nb-NO" sz="3200" dirty="0"/>
          </a:p>
        </p:txBody>
      </p:sp>
    </p:spTree>
    <p:extLst>
      <p:ext uri="{BB962C8B-B14F-4D97-AF65-F5344CB8AC3E}">
        <p14:creationId xmlns:p14="http://schemas.microsoft.com/office/powerpoint/2010/main" val="2797438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0CF1E9B-1601-4738-A6B0-9D1E7B2258E8}"/>
              </a:ext>
            </a:extLst>
          </p:cNvPr>
          <p:cNvSpPr>
            <a:spLocks noGrp="1"/>
          </p:cNvSpPr>
          <p:nvPr>
            <p:ph type="title"/>
          </p:nvPr>
        </p:nvSpPr>
        <p:spPr>
          <a:xfrm>
            <a:off x="1732495" y="624110"/>
            <a:ext cx="9969067" cy="1280890"/>
          </a:xfrm>
        </p:spPr>
        <p:txBody>
          <a:bodyPr/>
          <a:lstStyle/>
          <a:p>
            <a:r>
              <a:rPr lang="en-US" dirty="0" err="1"/>
              <a:t>Fellesskap</a:t>
            </a:r>
            <a:endParaRPr lang="en-US" dirty="0"/>
          </a:p>
        </p:txBody>
      </p:sp>
      <p:sp>
        <p:nvSpPr>
          <p:cNvPr id="13" name="Content Placeholder 2">
            <a:extLst>
              <a:ext uri="{FF2B5EF4-FFF2-40B4-BE49-F238E27FC236}">
                <a16:creationId xmlns:a16="http://schemas.microsoft.com/office/drawing/2014/main" id="{2AA39EBC-30F6-4987-9061-DED8A0C5EAFF}"/>
              </a:ext>
            </a:extLst>
          </p:cNvPr>
          <p:cNvSpPr>
            <a:spLocks noGrp="1"/>
          </p:cNvSpPr>
          <p:nvPr>
            <p:ph sz="half" idx="1"/>
          </p:nvPr>
        </p:nvSpPr>
        <p:spPr>
          <a:xfrm>
            <a:off x="1728781" y="2787098"/>
            <a:ext cx="4859909" cy="3350642"/>
          </a:xfrm>
        </p:spPr>
        <p:txBody>
          <a:bodyPr>
            <a:normAutofit/>
          </a:bodyPr>
          <a:lstStyle/>
          <a:p>
            <a:r>
              <a:rPr lang="en-US" sz="2800" b="1" dirty="0"/>
              <a:t>Skal </a:t>
            </a:r>
            <a:r>
              <a:rPr lang="en-US" sz="2800" b="1" dirty="0" err="1"/>
              <a:t>jeg</a:t>
            </a:r>
            <a:r>
              <a:rPr lang="en-US" sz="2800" b="1" dirty="0"/>
              <a:t> </a:t>
            </a:r>
            <a:r>
              <a:rPr lang="en-US" sz="2800" b="1" dirty="0" err="1"/>
              <a:t>klatre</a:t>
            </a:r>
            <a:r>
              <a:rPr lang="en-US" sz="2800" b="1" dirty="0"/>
              <a:t> </a:t>
            </a:r>
            <a:r>
              <a:rPr lang="en-US" sz="2800" b="1" dirty="0" err="1"/>
              <a:t>alene</a:t>
            </a:r>
            <a:r>
              <a:rPr lang="en-US" sz="2800" b="1" dirty="0"/>
              <a:t>?</a:t>
            </a:r>
          </a:p>
          <a:p>
            <a:r>
              <a:rPr lang="en-US" sz="2800" b="1" dirty="0"/>
              <a:t>Skal </a:t>
            </a:r>
            <a:r>
              <a:rPr lang="en-US" sz="2800" b="1" dirty="0" err="1"/>
              <a:t>jeg</a:t>
            </a:r>
            <a:r>
              <a:rPr lang="en-US" sz="2800" b="1" dirty="0"/>
              <a:t> </a:t>
            </a:r>
            <a:r>
              <a:rPr lang="en-US" sz="2800" b="1" dirty="0" err="1"/>
              <a:t>klatre</a:t>
            </a:r>
            <a:r>
              <a:rPr lang="en-US" sz="2800" b="1" dirty="0"/>
              <a:t> </a:t>
            </a:r>
            <a:r>
              <a:rPr lang="en-US" sz="2800" b="1" dirty="0" err="1"/>
              <a:t>sammen</a:t>
            </a:r>
            <a:r>
              <a:rPr lang="en-US" sz="2800" b="1" dirty="0"/>
              <a:t> med </a:t>
            </a:r>
            <a:r>
              <a:rPr lang="en-US" sz="2800" b="1" dirty="0" err="1"/>
              <a:t>noen</a:t>
            </a:r>
            <a:r>
              <a:rPr lang="en-US" sz="2800" b="1" dirty="0"/>
              <a:t>?</a:t>
            </a:r>
          </a:p>
        </p:txBody>
      </p:sp>
      <p:pic>
        <p:nvPicPr>
          <p:cNvPr id="6" name="Plassholder for innhold 5" descr="Et bilde som inneholder sitter, bord, vann, liten&#10;&#10;Automatisk generert beskrivelse">
            <a:extLst>
              <a:ext uri="{FF2B5EF4-FFF2-40B4-BE49-F238E27FC236}">
                <a16:creationId xmlns:a16="http://schemas.microsoft.com/office/drawing/2014/main" id="{63D58F88-F572-426B-9E85-9F757213466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88690" y="32767"/>
            <a:ext cx="5042377" cy="6612951"/>
          </a:xfrm>
          <a:prstGeom prst="rect">
            <a:avLst/>
          </a:prstGeom>
          <a:noFill/>
        </p:spPr>
      </p:pic>
      <p:sp>
        <p:nvSpPr>
          <p:cNvPr id="4" name="Plassholder for bunntekst 3">
            <a:extLst>
              <a:ext uri="{FF2B5EF4-FFF2-40B4-BE49-F238E27FC236}">
                <a16:creationId xmlns:a16="http://schemas.microsoft.com/office/drawing/2014/main" id="{370C2542-D3A3-4A65-90F2-A7D3A36BD4D4}"/>
              </a:ext>
            </a:extLst>
          </p:cNvPr>
          <p:cNvSpPr>
            <a:spLocks noGrp="1"/>
          </p:cNvSpPr>
          <p:nvPr>
            <p:ph type="ftr" sz="quarter" idx="11"/>
          </p:nvPr>
        </p:nvSpPr>
        <p:spPr>
          <a:xfrm>
            <a:off x="1728782" y="6429148"/>
            <a:ext cx="5368245" cy="96150"/>
          </a:xfrm>
        </p:spPr>
        <p:txBody>
          <a:bodyPr anchor="ctr">
            <a:normAutofit fontScale="25000" lnSpcReduction="20000"/>
          </a:bodyPr>
          <a:lstStyle/>
          <a:p>
            <a:pPr>
              <a:lnSpc>
                <a:spcPct val="90000"/>
              </a:lnSpc>
              <a:spcAft>
                <a:spcPts val="600"/>
              </a:spcAft>
            </a:pPr>
            <a:r>
              <a:rPr lang="en-US" sz="200"/>
              <a:t>Copyright: Gerd Martina Langeland &amp; May Olaug Horverak</a:t>
            </a:r>
            <a:endParaRPr lang="nb-NO" sz="200"/>
          </a:p>
        </p:txBody>
      </p:sp>
      <p:sp>
        <p:nvSpPr>
          <p:cNvPr id="5" name="Plassholder for lysbildenummer 4">
            <a:extLst>
              <a:ext uri="{FF2B5EF4-FFF2-40B4-BE49-F238E27FC236}">
                <a16:creationId xmlns:a16="http://schemas.microsoft.com/office/drawing/2014/main" id="{27091E0D-0995-4865-AB70-5F2A7A6A65A3}"/>
              </a:ext>
            </a:extLst>
          </p:cNvPr>
          <p:cNvSpPr>
            <a:spLocks noGrp="1"/>
          </p:cNvSpPr>
          <p:nvPr>
            <p:ph type="sldNum" sz="quarter" idx="4"/>
          </p:nvPr>
        </p:nvSpPr>
        <p:spPr>
          <a:xfrm>
            <a:off x="10951106" y="6299890"/>
            <a:ext cx="377241" cy="332364"/>
          </a:xfrm>
        </p:spPr>
        <p:txBody>
          <a:bodyPr anchor="ctr">
            <a:normAutofit/>
          </a:bodyPr>
          <a:lstStyle/>
          <a:p>
            <a:pPr>
              <a:spcAft>
                <a:spcPts val="600"/>
              </a:spcAft>
            </a:pPr>
            <a:fld id="{67AD1A7C-3E55-45E2-AE43-F8C6920D9156}" type="slidenum">
              <a:rPr lang="nb-NO" smtClean="0"/>
              <a:pPr>
                <a:spcAft>
                  <a:spcPts val="600"/>
                </a:spcAft>
              </a:pPr>
              <a:t>3</a:t>
            </a:fld>
            <a:endParaRPr lang="nb-NO"/>
          </a:p>
        </p:txBody>
      </p:sp>
    </p:spTree>
    <p:extLst>
      <p:ext uri="{BB962C8B-B14F-4D97-AF65-F5344CB8AC3E}">
        <p14:creationId xmlns:p14="http://schemas.microsoft.com/office/powerpoint/2010/main" val="105694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a:t>En femtrinnsmetode for livsmestring </a:t>
            </a:r>
            <a:r>
              <a:rPr lang="nb-NO"/>
              <a:t>og læring</a:t>
            </a:r>
            <a:br>
              <a:rPr lang="nb-NO" dirty="0"/>
            </a:br>
            <a:endParaRPr lang="nb-NO" dirty="0"/>
          </a:p>
        </p:txBody>
      </p:sp>
      <p:pic>
        <p:nvPicPr>
          <p:cNvPr id="6" name="Plassholder for innhold 5">
            <a:extLst>
              <a:ext uri="{FF2B5EF4-FFF2-40B4-BE49-F238E27FC236}">
                <a16:creationId xmlns:a16="http://schemas.microsoft.com/office/drawing/2014/main" id="{B085F401-B7B7-4613-A239-C5D4DC208D6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60546" y="1684620"/>
            <a:ext cx="4754218" cy="4254525"/>
          </a:xfrm>
          <a:prstGeom prst="rect">
            <a:avLst/>
          </a:prstGeom>
        </p:spPr>
      </p:pic>
      <p:sp>
        <p:nvSpPr>
          <p:cNvPr id="4" name="Plassholder for bunntekst 3">
            <a:extLst>
              <a:ext uri="{FF2B5EF4-FFF2-40B4-BE49-F238E27FC236}">
                <a16:creationId xmlns:a16="http://schemas.microsoft.com/office/drawing/2014/main" id="{C10C7FF2-18E1-44AB-9BEC-A3CAAFC10B63}"/>
              </a:ext>
            </a:extLst>
          </p:cNvPr>
          <p:cNvSpPr>
            <a:spLocks noGrp="1"/>
          </p:cNvSpPr>
          <p:nvPr>
            <p:ph type="ftr" sz="quarter" idx="11"/>
          </p:nvPr>
        </p:nvSpPr>
        <p:spPr/>
        <p:txBody>
          <a:bodyPr/>
          <a:lstStyle/>
          <a:p>
            <a:r>
              <a:rPr lang="nb-NO"/>
              <a:t>Copyright: Gerd Martina Langeland, May Olaug Horverak og Karianne Rosef</a:t>
            </a:r>
          </a:p>
        </p:txBody>
      </p:sp>
      <p:sp>
        <p:nvSpPr>
          <p:cNvPr id="3" name="Plassholder for lysbildenummer 2">
            <a:extLst>
              <a:ext uri="{FF2B5EF4-FFF2-40B4-BE49-F238E27FC236}">
                <a16:creationId xmlns:a16="http://schemas.microsoft.com/office/drawing/2014/main" id="{562F9874-C735-7A49-BAEA-4BFF33CB3914}"/>
              </a:ext>
            </a:extLst>
          </p:cNvPr>
          <p:cNvSpPr>
            <a:spLocks noGrp="1"/>
          </p:cNvSpPr>
          <p:nvPr>
            <p:ph type="sldNum" sz="quarter" idx="4"/>
          </p:nvPr>
        </p:nvSpPr>
        <p:spPr/>
        <p:txBody>
          <a:bodyPr/>
          <a:lstStyle/>
          <a:p>
            <a:fld id="{67AD1A7C-3E55-45E2-AE43-F8C6920D9156}" type="slidenum">
              <a:rPr lang="nb-NO" smtClean="0"/>
              <a:pPr/>
              <a:t>4</a:t>
            </a:fld>
            <a:endParaRPr lang="nb-NO"/>
          </a:p>
        </p:txBody>
      </p:sp>
      <p:sp>
        <p:nvSpPr>
          <p:cNvPr id="8" name="TekstSylinder 7"/>
          <p:cNvSpPr txBox="1"/>
          <p:nvPr/>
        </p:nvSpPr>
        <p:spPr>
          <a:xfrm>
            <a:off x="7200901" y="1905000"/>
            <a:ext cx="3750206" cy="954107"/>
          </a:xfrm>
          <a:prstGeom prst="rect">
            <a:avLst/>
          </a:prstGeom>
          <a:noFill/>
        </p:spPr>
        <p:txBody>
          <a:bodyPr wrap="square" rtlCol="0">
            <a:spAutoFit/>
          </a:bodyPr>
          <a:lstStyle/>
          <a:p>
            <a:r>
              <a:rPr lang="nb-NO" sz="2800" b="1" dirty="0">
                <a:latin typeface="Arial" panose="020B0604020202020204" pitchFamily="34" charset="0"/>
                <a:cs typeface="Arial" panose="020B0604020202020204" pitchFamily="34" charset="0"/>
              </a:rPr>
              <a:t>Hvem har ansvar for å gå opp trinnene?</a:t>
            </a:r>
          </a:p>
        </p:txBody>
      </p:sp>
      <p:sp>
        <p:nvSpPr>
          <p:cNvPr id="7" name="TekstSylinder 6">
            <a:extLst>
              <a:ext uri="{FF2B5EF4-FFF2-40B4-BE49-F238E27FC236}">
                <a16:creationId xmlns:a16="http://schemas.microsoft.com/office/drawing/2014/main" id="{A4A49A64-C39C-4E98-9A2B-AD33B2FDC630}"/>
              </a:ext>
            </a:extLst>
          </p:cNvPr>
          <p:cNvSpPr txBox="1"/>
          <p:nvPr/>
        </p:nvSpPr>
        <p:spPr>
          <a:xfrm>
            <a:off x="7200901" y="3998894"/>
            <a:ext cx="3342694" cy="1569660"/>
          </a:xfrm>
          <a:prstGeom prst="rect">
            <a:avLst/>
          </a:prstGeom>
          <a:noFill/>
        </p:spPr>
        <p:txBody>
          <a:bodyPr wrap="square" rtlCol="0">
            <a:spAutoFit/>
          </a:bodyPr>
          <a:lstStyle/>
          <a:p>
            <a:r>
              <a:rPr lang="nb-NO" sz="2400" b="1" dirty="0">
                <a:latin typeface="Arial" panose="020B0604020202020204" pitchFamily="34" charset="0"/>
                <a:cs typeface="Arial" panose="020B0604020202020204" pitchFamily="34" charset="0"/>
              </a:rPr>
              <a:t>Skal jeg gå alene?</a:t>
            </a:r>
          </a:p>
          <a:p>
            <a:endParaRPr lang="nb-NO" sz="2400" b="1" dirty="0">
              <a:latin typeface="Arial" panose="020B0604020202020204" pitchFamily="34" charset="0"/>
              <a:cs typeface="Arial" panose="020B0604020202020204" pitchFamily="34" charset="0"/>
            </a:endParaRPr>
          </a:p>
          <a:p>
            <a:r>
              <a:rPr lang="nb-NO" sz="2400" b="1" dirty="0">
                <a:latin typeface="Arial" panose="020B0604020202020204" pitchFamily="34" charset="0"/>
                <a:cs typeface="Arial" panose="020B0604020202020204" pitchFamily="34" charset="0"/>
              </a:rPr>
              <a:t>Skal jeg gå sammen med noen?</a:t>
            </a:r>
          </a:p>
        </p:txBody>
      </p:sp>
    </p:spTree>
    <p:extLst>
      <p:ext uri="{BB962C8B-B14F-4D97-AF65-F5344CB8AC3E}">
        <p14:creationId xmlns:p14="http://schemas.microsoft.com/office/powerpoint/2010/main" val="2472343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4BEE835-5924-4EA8-820D-4938F7736A44}"/>
              </a:ext>
            </a:extLst>
          </p:cNvPr>
          <p:cNvSpPr>
            <a:spLocks noGrp="1"/>
          </p:cNvSpPr>
          <p:nvPr>
            <p:ph type="title"/>
          </p:nvPr>
        </p:nvSpPr>
        <p:spPr/>
        <p:txBody>
          <a:bodyPr/>
          <a:lstStyle/>
          <a:p>
            <a:r>
              <a:rPr lang="nb-NO" dirty="0"/>
              <a:t>Hvordan ser trappetrinnene </a:t>
            </a:r>
            <a:r>
              <a:rPr lang="nb-NO" dirty="0">
                <a:solidFill>
                  <a:srgbClr val="0070C0"/>
                </a:solidFill>
              </a:rPr>
              <a:t>dine</a:t>
            </a:r>
            <a:r>
              <a:rPr lang="nb-NO" dirty="0"/>
              <a:t> ut?</a:t>
            </a:r>
          </a:p>
        </p:txBody>
      </p:sp>
      <p:sp>
        <p:nvSpPr>
          <p:cNvPr id="4" name="Plassholder for bunntekst 3">
            <a:extLst>
              <a:ext uri="{FF2B5EF4-FFF2-40B4-BE49-F238E27FC236}">
                <a16:creationId xmlns:a16="http://schemas.microsoft.com/office/drawing/2014/main" id="{FE3D71CF-4FD2-4915-BC0D-F1028CDBFE1F}"/>
              </a:ext>
            </a:extLst>
          </p:cNvPr>
          <p:cNvSpPr>
            <a:spLocks noGrp="1"/>
          </p:cNvSpPr>
          <p:nvPr>
            <p:ph type="ftr" sz="quarter" idx="11"/>
          </p:nvPr>
        </p:nvSpPr>
        <p:spPr/>
        <p:txBody>
          <a:bodyPr/>
          <a:lstStyle/>
          <a:p>
            <a:r>
              <a:rPr lang="nb-NO"/>
              <a:t>Copyright: Gerd Martina Langeland, May Olaug Horverak og Karianne Rosef</a:t>
            </a:r>
          </a:p>
        </p:txBody>
      </p:sp>
      <p:sp>
        <p:nvSpPr>
          <p:cNvPr id="5" name="Plassholder for lysbildenummer 4">
            <a:extLst>
              <a:ext uri="{FF2B5EF4-FFF2-40B4-BE49-F238E27FC236}">
                <a16:creationId xmlns:a16="http://schemas.microsoft.com/office/drawing/2014/main" id="{D5797BAA-6273-4F58-BCB4-1559875B6C53}"/>
              </a:ext>
            </a:extLst>
          </p:cNvPr>
          <p:cNvSpPr>
            <a:spLocks noGrp="1"/>
          </p:cNvSpPr>
          <p:nvPr>
            <p:ph type="sldNum" sz="quarter" idx="4"/>
          </p:nvPr>
        </p:nvSpPr>
        <p:spPr/>
        <p:txBody>
          <a:bodyPr/>
          <a:lstStyle/>
          <a:p>
            <a:fld id="{67AD1A7C-3E55-45E2-AE43-F8C6920D9156}" type="slidenum">
              <a:rPr lang="nb-NO" smtClean="0"/>
              <a:pPr/>
              <a:t>5</a:t>
            </a:fld>
            <a:endParaRPr lang="nb-NO" dirty="0"/>
          </a:p>
        </p:txBody>
      </p:sp>
      <p:sp>
        <p:nvSpPr>
          <p:cNvPr id="6" name="Plassholder for innhold 5">
            <a:extLst>
              <a:ext uri="{FF2B5EF4-FFF2-40B4-BE49-F238E27FC236}">
                <a16:creationId xmlns:a16="http://schemas.microsoft.com/office/drawing/2014/main" id="{9B5A81C9-1CB1-4C24-BAE0-C0BF25C3671F}"/>
              </a:ext>
            </a:extLst>
          </p:cNvPr>
          <p:cNvSpPr>
            <a:spLocks noGrp="1"/>
          </p:cNvSpPr>
          <p:nvPr>
            <p:ph idx="1"/>
          </p:nvPr>
        </p:nvSpPr>
        <p:spPr/>
        <p:txBody>
          <a:bodyPr/>
          <a:lstStyle/>
          <a:p>
            <a:endParaRPr lang="nb-NO"/>
          </a:p>
        </p:txBody>
      </p:sp>
      <p:pic>
        <p:nvPicPr>
          <p:cNvPr id="8" name="Plassholder for innhold 4">
            <a:extLst>
              <a:ext uri="{FF2B5EF4-FFF2-40B4-BE49-F238E27FC236}">
                <a16:creationId xmlns:a16="http://schemas.microsoft.com/office/drawing/2014/main" id="{268397C8-137A-4C34-927D-29B0844E13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859" y="2128216"/>
            <a:ext cx="8710359" cy="4035800"/>
          </a:xfrm>
          <a:prstGeom prst="rect">
            <a:avLst/>
          </a:prstGeom>
        </p:spPr>
      </p:pic>
    </p:spTree>
    <p:extLst>
      <p:ext uri="{BB962C8B-B14F-4D97-AF65-F5344CB8AC3E}">
        <p14:creationId xmlns:p14="http://schemas.microsoft.com/office/powerpoint/2010/main" val="1507594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Kjernen i metoden</a:t>
            </a:r>
          </a:p>
        </p:txBody>
      </p:sp>
      <p:sp>
        <p:nvSpPr>
          <p:cNvPr id="3" name="Plassholder for innhold 2"/>
          <p:cNvSpPr>
            <a:spLocks noGrp="1"/>
          </p:cNvSpPr>
          <p:nvPr>
            <p:ph idx="1"/>
          </p:nvPr>
        </p:nvSpPr>
        <p:spPr/>
        <p:txBody>
          <a:bodyPr>
            <a:normAutofit lnSpcReduction="10000"/>
          </a:bodyPr>
          <a:lstStyle/>
          <a:p>
            <a:r>
              <a:rPr lang="nb-NO" sz="3600" b="1"/>
              <a:t>HVA ER </a:t>
            </a:r>
            <a:r>
              <a:rPr lang="nb-NO" sz="3600" b="1">
                <a:solidFill>
                  <a:srgbClr val="0070C0"/>
                </a:solidFill>
              </a:rPr>
              <a:t>VIKTIG</a:t>
            </a:r>
            <a:r>
              <a:rPr lang="nb-NO" sz="3600" b="1"/>
              <a:t> FOR MEG?</a:t>
            </a:r>
          </a:p>
          <a:p>
            <a:pPr marL="0" indent="0">
              <a:buNone/>
            </a:pPr>
            <a:endParaRPr lang="nb-NO" sz="3600" b="1"/>
          </a:p>
          <a:p>
            <a:r>
              <a:rPr lang="nb-NO" sz="3600" b="1"/>
              <a:t>HVA GJØR MEG </a:t>
            </a:r>
            <a:r>
              <a:rPr lang="nb-NO" sz="3600" b="1">
                <a:solidFill>
                  <a:srgbClr val="0070C0"/>
                </a:solidFill>
              </a:rPr>
              <a:t>GLAD</a:t>
            </a:r>
            <a:r>
              <a:rPr lang="nb-NO" sz="3600" b="1"/>
              <a:t>?</a:t>
            </a:r>
          </a:p>
          <a:p>
            <a:pPr marL="0" indent="0">
              <a:buNone/>
            </a:pPr>
            <a:endParaRPr lang="nb-NO" sz="3600" b="1"/>
          </a:p>
          <a:p>
            <a:r>
              <a:rPr lang="nb-NO" sz="3600" b="1"/>
              <a:t>HVA KAN JEG GJØRE HVIS </a:t>
            </a:r>
          </a:p>
          <a:p>
            <a:pPr marL="0" indent="0">
              <a:buNone/>
            </a:pPr>
            <a:r>
              <a:rPr lang="nb-NO" sz="3600" b="1"/>
              <a:t>   NOE ER </a:t>
            </a:r>
            <a:r>
              <a:rPr lang="nb-NO" sz="3600" b="1">
                <a:solidFill>
                  <a:srgbClr val="0070C0"/>
                </a:solidFill>
              </a:rPr>
              <a:t>VANSKELIG</a:t>
            </a:r>
            <a:r>
              <a:rPr lang="nb-NO" sz="3600" b="1"/>
              <a:t>?</a:t>
            </a:r>
          </a:p>
          <a:p>
            <a:endParaRPr lang="nb-NO" sz="3600" b="1"/>
          </a:p>
          <a:p>
            <a:pPr marL="0" indent="0">
              <a:buNone/>
            </a:pPr>
            <a:endParaRPr lang="nb-NO" sz="3600" b="1"/>
          </a:p>
          <a:p>
            <a:pPr marL="0" indent="0">
              <a:buNone/>
            </a:pPr>
            <a:endParaRPr lang="nb-NO" dirty="0"/>
          </a:p>
          <a:p>
            <a:pPr marL="0" indent="0">
              <a:buNone/>
            </a:pPr>
            <a:endParaRPr lang="nb-NO" dirty="0"/>
          </a:p>
        </p:txBody>
      </p:sp>
      <p:sp>
        <p:nvSpPr>
          <p:cNvPr id="4" name="Plassholder for bunntekst 3">
            <a:extLst>
              <a:ext uri="{FF2B5EF4-FFF2-40B4-BE49-F238E27FC236}">
                <a16:creationId xmlns:a16="http://schemas.microsoft.com/office/drawing/2014/main" id="{8289409A-ED0A-4A45-B804-948AC50EA7FC}"/>
              </a:ext>
            </a:extLst>
          </p:cNvPr>
          <p:cNvSpPr>
            <a:spLocks noGrp="1"/>
          </p:cNvSpPr>
          <p:nvPr>
            <p:ph type="ftr" sz="quarter" idx="11"/>
          </p:nvPr>
        </p:nvSpPr>
        <p:spPr/>
        <p:txBody>
          <a:bodyPr/>
          <a:lstStyle/>
          <a:p>
            <a:r>
              <a:rPr lang="nb-NO"/>
              <a:t>Copyright: Gerd Martina Langeland, May Olaug Horverak og Karianne Rosef</a:t>
            </a:r>
          </a:p>
        </p:txBody>
      </p:sp>
      <p:sp>
        <p:nvSpPr>
          <p:cNvPr id="6" name="Plassholder for lysbildenummer 5">
            <a:extLst>
              <a:ext uri="{FF2B5EF4-FFF2-40B4-BE49-F238E27FC236}">
                <a16:creationId xmlns:a16="http://schemas.microsoft.com/office/drawing/2014/main" id="{A062A836-43FA-E849-A116-346BB5534301}"/>
              </a:ext>
            </a:extLst>
          </p:cNvPr>
          <p:cNvSpPr>
            <a:spLocks noGrp="1"/>
          </p:cNvSpPr>
          <p:nvPr>
            <p:ph type="sldNum" sz="quarter" idx="4"/>
          </p:nvPr>
        </p:nvSpPr>
        <p:spPr/>
        <p:txBody>
          <a:bodyPr/>
          <a:lstStyle/>
          <a:p>
            <a:fld id="{67AD1A7C-3E55-45E2-AE43-F8C6920D9156}" type="slidenum">
              <a:rPr lang="nb-NO" smtClean="0"/>
              <a:pPr/>
              <a:t>6</a:t>
            </a:fld>
            <a:endParaRPr lang="nb-NO"/>
          </a:p>
        </p:txBody>
      </p:sp>
      <p:pic>
        <p:nvPicPr>
          <p:cNvPr id="7" name="Bilde 6" descr="penger372_liten.png">
            <a:extLst>
              <a:ext uri="{FF2B5EF4-FFF2-40B4-BE49-F238E27FC236}">
                <a16:creationId xmlns:a16="http://schemas.microsoft.com/office/drawing/2014/main" id="{A127AD93-FDEE-48DA-A2F8-16A5C6FDD882}"/>
              </a:ext>
            </a:extLst>
          </p:cNvPr>
          <p:cNvPicPr>
            <a:picLocks noChangeAspect="1"/>
          </p:cNvPicPr>
          <p:nvPr/>
        </p:nvPicPr>
        <p:blipFill>
          <a:blip r:embed="rId3" cstate="print"/>
          <a:stretch>
            <a:fillRect/>
          </a:stretch>
        </p:blipFill>
        <p:spPr>
          <a:xfrm>
            <a:off x="7822824" y="1744932"/>
            <a:ext cx="4600388" cy="2521012"/>
          </a:xfrm>
          <a:prstGeom prst="rect">
            <a:avLst/>
          </a:prstGeom>
        </p:spPr>
      </p:pic>
    </p:spTree>
    <p:extLst>
      <p:ext uri="{BB962C8B-B14F-4D97-AF65-F5344CB8AC3E}">
        <p14:creationId xmlns:p14="http://schemas.microsoft.com/office/powerpoint/2010/main" val="2702736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Trinn 1, 2 og 3 i metoden</a:t>
            </a:r>
          </a:p>
        </p:txBody>
      </p:sp>
      <p:sp>
        <p:nvSpPr>
          <p:cNvPr id="3" name="Plassholder for innhold 2"/>
          <p:cNvSpPr>
            <a:spLocks noGrp="1"/>
          </p:cNvSpPr>
          <p:nvPr>
            <p:ph idx="1"/>
          </p:nvPr>
        </p:nvSpPr>
        <p:spPr/>
        <p:txBody>
          <a:bodyPr/>
          <a:lstStyle/>
          <a:p>
            <a:pPr>
              <a:buFont typeface="+mj-lt"/>
              <a:buAutoNum type="arabicPeriod"/>
            </a:pPr>
            <a:r>
              <a:rPr lang="nb-NO" sz="4400" b="1" dirty="0"/>
              <a:t> </a:t>
            </a:r>
            <a:r>
              <a:rPr lang="nb-NO" sz="4400" b="1" dirty="0">
                <a:solidFill>
                  <a:srgbClr val="FF0000"/>
                </a:solidFill>
              </a:rPr>
              <a:t>Viktig</a:t>
            </a:r>
          </a:p>
          <a:p>
            <a:pPr>
              <a:buAutoNum type="arabicPeriod"/>
            </a:pPr>
            <a:r>
              <a:rPr lang="en-US" sz="4400" b="1" dirty="0"/>
              <a:t> </a:t>
            </a:r>
            <a:r>
              <a:rPr lang="nb-NO" sz="4400" b="1" dirty="0">
                <a:solidFill>
                  <a:srgbClr val="0070C0"/>
                </a:solidFill>
              </a:rPr>
              <a:t>Suksessfaktorer</a:t>
            </a:r>
          </a:p>
          <a:p>
            <a:pPr>
              <a:buFont typeface=".Lucida Grande UI Regular"/>
              <a:buAutoNum type="arabicPeriod"/>
            </a:pPr>
            <a:r>
              <a:rPr lang="nb-NO" sz="4400" b="1" dirty="0"/>
              <a:t> </a:t>
            </a:r>
            <a:r>
              <a:rPr lang="nb-NO" sz="4400" b="1" dirty="0">
                <a:solidFill>
                  <a:srgbClr val="00B050"/>
                </a:solidFill>
              </a:rPr>
              <a:t>Hindringer</a:t>
            </a:r>
          </a:p>
          <a:p>
            <a:pPr marL="0" indent="0">
              <a:buNone/>
            </a:pPr>
            <a:endParaRPr lang="en-US" b="1" dirty="0"/>
          </a:p>
          <a:p>
            <a:pPr marL="0" indent="0">
              <a:buNone/>
            </a:pPr>
            <a:r>
              <a:rPr lang="nb-NO" dirty="0"/>
              <a:t> </a:t>
            </a:r>
          </a:p>
          <a:p>
            <a:endParaRPr lang="nb-NO" dirty="0"/>
          </a:p>
          <a:p>
            <a:endParaRPr lang="nb-NO" dirty="0"/>
          </a:p>
          <a:p>
            <a:endParaRPr lang="nb-NO" dirty="0"/>
          </a:p>
          <a:p>
            <a:endParaRPr lang="nb-NO" dirty="0"/>
          </a:p>
        </p:txBody>
      </p:sp>
      <p:sp>
        <p:nvSpPr>
          <p:cNvPr id="4" name="Plassholder for bunntekst 3">
            <a:extLst>
              <a:ext uri="{FF2B5EF4-FFF2-40B4-BE49-F238E27FC236}">
                <a16:creationId xmlns:a16="http://schemas.microsoft.com/office/drawing/2014/main" id="{C2C5EEBE-AE1A-436F-A1B7-E4EC072EA89F}"/>
              </a:ext>
            </a:extLst>
          </p:cNvPr>
          <p:cNvSpPr>
            <a:spLocks noGrp="1"/>
          </p:cNvSpPr>
          <p:nvPr>
            <p:ph type="ftr" sz="quarter" idx="11"/>
          </p:nvPr>
        </p:nvSpPr>
        <p:spPr/>
        <p:txBody>
          <a:bodyPr/>
          <a:lstStyle/>
          <a:p>
            <a:r>
              <a:rPr lang="nb-NO"/>
              <a:t>Copyright: Gerd Martina Langeland, May Olaug Horverak og Karianne Rosef</a:t>
            </a:r>
          </a:p>
        </p:txBody>
      </p:sp>
      <p:sp>
        <p:nvSpPr>
          <p:cNvPr id="6" name="Plassholder for lysbildenummer 5">
            <a:extLst>
              <a:ext uri="{FF2B5EF4-FFF2-40B4-BE49-F238E27FC236}">
                <a16:creationId xmlns:a16="http://schemas.microsoft.com/office/drawing/2014/main" id="{80C404FB-2740-7847-8176-0AD06780CF1B}"/>
              </a:ext>
            </a:extLst>
          </p:cNvPr>
          <p:cNvSpPr>
            <a:spLocks noGrp="1"/>
          </p:cNvSpPr>
          <p:nvPr>
            <p:ph type="sldNum" sz="quarter" idx="4"/>
          </p:nvPr>
        </p:nvSpPr>
        <p:spPr/>
        <p:txBody>
          <a:bodyPr/>
          <a:lstStyle/>
          <a:p>
            <a:fld id="{67AD1A7C-3E55-45E2-AE43-F8C6920D9156}" type="slidenum">
              <a:rPr lang="nb-NO" smtClean="0"/>
              <a:pPr/>
              <a:t>7</a:t>
            </a:fld>
            <a:endParaRPr lang="nb-NO"/>
          </a:p>
        </p:txBody>
      </p:sp>
      <p:pic>
        <p:nvPicPr>
          <p:cNvPr id="7" name="Bilde 6">
            <a:extLst>
              <a:ext uri="{FF2B5EF4-FFF2-40B4-BE49-F238E27FC236}">
                <a16:creationId xmlns:a16="http://schemas.microsoft.com/office/drawing/2014/main" id="{D71FF15D-9B2F-4282-9F9E-EE317BF74F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9165" y="1872340"/>
            <a:ext cx="6336635" cy="4499011"/>
          </a:xfrm>
          <a:prstGeom prst="rect">
            <a:avLst/>
          </a:prstGeom>
        </p:spPr>
      </p:pic>
    </p:spTree>
    <p:extLst>
      <p:ext uri="{BB962C8B-B14F-4D97-AF65-F5344CB8AC3E}">
        <p14:creationId xmlns:p14="http://schemas.microsoft.com/office/powerpoint/2010/main" val="3792802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Trinn 1:</a:t>
            </a:r>
          </a:p>
        </p:txBody>
      </p:sp>
      <p:sp>
        <p:nvSpPr>
          <p:cNvPr id="3" name="Plassholder for innhold 2"/>
          <p:cNvSpPr>
            <a:spLocks noGrp="1"/>
          </p:cNvSpPr>
          <p:nvPr>
            <p:ph idx="1"/>
          </p:nvPr>
        </p:nvSpPr>
        <p:spPr/>
        <p:txBody>
          <a:bodyPr>
            <a:normAutofit/>
          </a:bodyPr>
          <a:lstStyle/>
          <a:p>
            <a:pPr marL="0" indent="0">
              <a:buNone/>
            </a:pPr>
            <a:r>
              <a:rPr lang="nb-NO" sz="5400" b="1" dirty="0"/>
              <a:t>Hva er </a:t>
            </a:r>
            <a:r>
              <a:rPr lang="nb-NO" sz="5400" b="1" dirty="0">
                <a:solidFill>
                  <a:srgbClr val="FF0000"/>
                </a:solidFill>
              </a:rPr>
              <a:t>viktig</a:t>
            </a:r>
            <a:r>
              <a:rPr lang="nb-NO" sz="5400" b="1" dirty="0"/>
              <a:t> </a:t>
            </a:r>
          </a:p>
          <a:p>
            <a:pPr marL="0" indent="0">
              <a:buNone/>
            </a:pPr>
            <a:r>
              <a:rPr lang="nb-NO" sz="5400" b="1" dirty="0"/>
              <a:t>for at du skal ha det godt </a:t>
            </a:r>
          </a:p>
          <a:p>
            <a:pPr marL="0" indent="0">
              <a:buNone/>
            </a:pPr>
            <a:r>
              <a:rPr lang="nb-NO" sz="5400" b="1" dirty="0"/>
              <a:t>på </a:t>
            </a:r>
            <a:r>
              <a:rPr lang="nb-NO" sz="5400" b="1" dirty="0">
                <a:solidFill>
                  <a:srgbClr val="0070C0"/>
                </a:solidFill>
              </a:rPr>
              <a:t>skolen</a:t>
            </a:r>
            <a:r>
              <a:rPr lang="nb-NO" sz="5400" b="1" dirty="0"/>
              <a:t> og i </a:t>
            </a:r>
            <a:r>
              <a:rPr lang="nb-NO" sz="5400" b="1" dirty="0">
                <a:solidFill>
                  <a:srgbClr val="00B050"/>
                </a:solidFill>
              </a:rPr>
              <a:t>fritida</a:t>
            </a:r>
            <a:r>
              <a:rPr lang="nb-NO" sz="5400" b="1" dirty="0"/>
              <a:t>?</a:t>
            </a:r>
          </a:p>
        </p:txBody>
      </p:sp>
      <p:sp>
        <p:nvSpPr>
          <p:cNvPr id="4" name="Plassholder for bunntekst 3"/>
          <p:cNvSpPr>
            <a:spLocks noGrp="1"/>
          </p:cNvSpPr>
          <p:nvPr>
            <p:ph type="ftr" sz="quarter" idx="11"/>
          </p:nvPr>
        </p:nvSpPr>
        <p:spPr/>
        <p:txBody>
          <a:bodyPr/>
          <a:lstStyle/>
          <a:p>
            <a:r>
              <a:rPr lang="nb-NO"/>
              <a:t>Copyright: Gerd Martina Langeland, May Olaug Horverak og Karianne Rosef</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8</a:t>
            </a:fld>
            <a:endParaRPr lang="nb-NO" dirty="0"/>
          </a:p>
        </p:txBody>
      </p:sp>
    </p:spTree>
    <p:extLst>
      <p:ext uri="{BB962C8B-B14F-4D97-AF65-F5344CB8AC3E}">
        <p14:creationId xmlns:p14="http://schemas.microsoft.com/office/powerpoint/2010/main" val="3114576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Trinn 2:</a:t>
            </a:r>
          </a:p>
        </p:txBody>
      </p:sp>
      <p:sp>
        <p:nvSpPr>
          <p:cNvPr id="3" name="Plassholder for innhold 2"/>
          <p:cNvSpPr>
            <a:spLocks noGrp="1"/>
          </p:cNvSpPr>
          <p:nvPr>
            <p:ph idx="1"/>
          </p:nvPr>
        </p:nvSpPr>
        <p:spPr/>
        <p:txBody>
          <a:bodyPr>
            <a:normAutofit/>
          </a:bodyPr>
          <a:lstStyle/>
          <a:p>
            <a:pPr marL="0" indent="0">
              <a:buNone/>
            </a:pPr>
            <a:r>
              <a:rPr lang="nb-NO" sz="5400" b="1" dirty="0"/>
              <a:t>Hva er du </a:t>
            </a:r>
            <a:r>
              <a:rPr lang="nb-NO" sz="5400" b="1" dirty="0">
                <a:solidFill>
                  <a:srgbClr val="FF0000"/>
                </a:solidFill>
              </a:rPr>
              <a:t>god på</a:t>
            </a:r>
            <a:r>
              <a:rPr lang="nb-NO" sz="5400" b="1" dirty="0"/>
              <a:t>, </a:t>
            </a:r>
          </a:p>
          <a:p>
            <a:pPr marL="0" indent="0">
              <a:buNone/>
            </a:pPr>
            <a:r>
              <a:rPr lang="nb-NO" sz="5400" b="1" dirty="0"/>
              <a:t>og hva er du </a:t>
            </a:r>
            <a:r>
              <a:rPr lang="nb-NO" sz="5400" b="1" dirty="0">
                <a:solidFill>
                  <a:srgbClr val="0070C0"/>
                </a:solidFill>
              </a:rPr>
              <a:t>fornøyd med </a:t>
            </a:r>
          </a:p>
          <a:p>
            <a:pPr marL="0" indent="0">
              <a:buNone/>
            </a:pPr>
            <a:r>
              <a:rPr lang="nb-NO" sz="5400" b="1" dirty="0"/>
              <a:t>i livet ditt?</a:t>
            </a:r>
          </a:p>
        </p:txBody>
      </p:sp>
      <p:sp>
        <p:nvSpPr>
          <p:cNvPr id="4" name="Plassholder for bunntekst 3"/>
          <p:cNvSpPr>
            <a:spLocks noGrp="1"/>
          </p:cNvSpPr>
          <p:nvPr>
            <p:ph type="ftr" sz="quarter" idx="11"/>
          </p:nvPr>
        </p:nvSpPr>
        <p:spPr/>
        <p:txBody>
          <a:bodyPr/>
          <a:lstStyle/>
          <a:p>
            <a:r>
              <a:rPr lang="nb-NO"/>
              <a:t>Copyright: Gerd Martina Langeland, May Olaug Horverak og Karianne Rosef</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9</a:t>
            </a:fld>
            <a:endParaRPr lang="nb-NO" dirty="0"/>
          </a:p>
        </p:txBody>
      </p:sp>
    </p:spTree>
    <p:extLst>
      <p:ext uri="{BB962C8B-B14F-4D97-AF65-F5344CB8AC3E}">
        <p14:creationId xmlns:p14="http://schemas.microsoft.com/office/powerpoint/2010/main" val="2363472488"/>
      </p:ext>
    </p:extLst>
  </p:cSld>
  <p:clrMapOvr>
    <a:masterClrMapping/>
  </p:clrMapOvr>
</p:sld>
</file>

<file path=ppt/theme/theme1.xml><?xml version="1.0" encoding="utf-8"?>
<a:theme xmlns:a="http://schemas.openxmlformats.org/drawingml/2006/main" name="Tryllestav">
  <a:themeElements>
    <a:clrScheme name="Tryllestav">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Tryllestav">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yllestav">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samm-ppt-200919-02" id="{D5197705-60A6-054A-92C0-8DDDCE104254}" vid="{DC6C89E2-97F1-8843-80BA-82592891D60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6330B030E51F442B40A6DA5A7EE2C2B" ma:contentTypeVersion="12" ma:contentTypeDescription="Create a new document." ma:contentTypeScope="" ma:versionID="1d90484e143267da342572c452b30bb8">
  <xsd:schema xmlns:xsd="http://www.w3.org/2001/XMLSchema" xmlns:xs="http://www.w3.org/2001/XMLSchema" xmlns:p="http://schemas.microsoft.com/office/2006/metadata/properties" xmlns:ns3="9364819c-50d3-4fbf-86ef-834b03717078" xmlns:ns4="a05db560-430f-4250-8278-507f810d5878" targetNamespace="http://schemas.microsoft.com/office/2006/metadata/properties" ma:root="true" ma:fieldsID="ee45e8202a5d3d2b918e1c1e19999503" ns3:_="" ns4:_="">
    <xsd:import namespace="9364819c-50d3-4fbf-86ef-834b03717078"/>
    <xsd:import namespace="a05db560-430f-4250-8278-507f810d587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4:SharedWithUsers" minOccurs="0"/>
                <xsd:element ref="ns4:SharedWithDetails" minOccurs="0"/>
                <xsd:element ref="ns4:SharingHintHash" minOccurs="0"/>
                <xsd:element ref="ns3:MediaServiceAutoKeyPoints" minOccurs="0"/>
                <xsd:element ref="ns3:MediaServiceKeyPoint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64819c-50d3-4fbf-86ef-834b037170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05db560-430f-4250-8278-507f810d587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94E738-F476-4D04-936A-CB158720546F}">
  <ds:schemaRefs>
    <ds:schemaRef ds:uri="http://schemas.microsoft.com/sharepoint/v3/contenttype/forms"/>
  </ds:schemaRefs>
</ds:datastoreItem>
</file>

<file path=customXml/itemProps2.xml><?xml version="1.0" encoding="utf-8"?>
<ds:datastoreItem xmlns:ds="http://schemas.openxmlformats.org/officeDocument/2006/customXml" ds:itemID="{4C337A0D-B737-4764-B198-7EDD565649A5}">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2B386BE-1EA4-4B24-9D32-D87B28E2E3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364819c-50d3-4fbf-86ef-834b03717078"/>
    <ds:schemaRef ds:uri="a05db560-430f-4250-8278-507f810d58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samm-mal-2019</Template>
  <TotalTime>12</TotalTime>
  <Words>6248</Words>
  <Application>Microsoft Office PowerPoint</Application>
  <PresentationFormat>Widescreen</PresentationFormat>
  <Paragraphs>253</Paragraphs>
  <Slides>27</Slides>
  <Notes>27</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27</vt:i4>
      </vt:variant>
    </vt:vector>
  </HeadingPairs>
  <TitlesOfParts>
    <vt:vector size="34" baseType="lpstr">
      <vt:lpstr>.Lucida Grande UI Regular</vt:lpstr>
      <vt:lpstr>Arial</vt:lpstr>
      <vt:lpstr>Calibri</vt:lpstr>
      <vt:lpstr>Century Gothic</vt:lpstr>
      <vt:lpstr>Wingdings</vt:lpstr>
      <vt:lpstr>Wingdings 3</vt:lpstr>
      <vt:lpstr>Tryllestav</vt:lpstr>
      <vt:lpstr>Systematisk arbeid med  mestring, medvirkning og motivasjon  i ungdomsskolen</vt:lpstr>
      <vt:lpstr>Motivasjon og livsmestring økt 1</vt:lpstr>
      <vt:lpstr>Fellesskap</vt:lpstr>
      <vt:lpstr>En femtrinnsmetode for livsmestring og læring </vt:lpstr>
      <vt:lpstr>Hvordan ser trappetrinnene dine ut?</vt:lpstr>
      <vt:lpstr>Kjernen i metoden</vt:lpstr>
      <vt:lpstr>Trinn 1, 2 og 3 i metoden</vt:lpstr>
      <vt:lpstr>Trinn 1:</vt:lpstr>
      <vt:lpstr>Trinn 2:</vt:lpstr>
      <vt:lpstr>Trinn 3:</vt:lpstr>
      <vt:lpstr>NESTE GANG:</vt:lpstr>
      <vt:lpstr>Motivasjon og livsmestring økt 2</vt:lpstr>
      <vt:lpstr>Dette er viktig for oss:</vt:lpstr>
      <vt:lpstr>Vi er gode på og fornøyde med:</vt:lpstr>
      <vt:lpstr>Dette hindrer oss i å ha det godt:</vt:lpstr>
      <vt:lpstr>Avtale</vt:lpstr>
      <vt:lpstr>Dette kan vi gjøre noe med:</vt:lpstr>
      <vt:lpstr>Avtale</vt:lpstr>
      <vt:lpstr>Motivasjon og livsmestring økt 3</vt:lpstr>
      <vt:lpstr>Eksempler på fokus og gjennomføring:</vt:lpstr>
      <vt:lpstr>Vi reflekterer:</vt:lpstr>
      <vt:lpstr>Avtale</vt:lpstr>
      <vt:lpstr>      Motivasjon og mestring i undervisningsfag</vt:lpstr>
      <vt:lpstr>Femtrinnsmetoden i undervisningsfag</vt:lpstr>
      <vt:lpstr>Livet kan være som en stri elv</vt:lpstr>
      <vt:lpstr>Fokusmodellen</vt:lpstr>
      <vt:lpstr>Systematisk arbeid med mestring, medvirkning og motivasjon    - støttet av Helsedirektoratet og Agder fylkeskommune gjennom folkehelseprosjektet På felles vei – helsefremmende barnehager og skoler (HBS), Agder fylkeskkommune gjennom Veikart for bedre levekår på Agder, Universitetet i Agder, ABUP Sørlandet Sykehus, Integrerings- og mangfoldsdirektoratet og Statsforvalteren i Agder  Takk til følgende bidragsytere i arbeidet med SAMM:  John Petter Fagerhaug, Karianne Rosef, Eva Carmen Jenssen, Kedir Diary, Toril Espegren og Maria Bjerke Dalene Takk også til forskere på UiA som har bidratt. </vt:lpstr>
    </vt:vector>
  </TitlesOfParts>
  <Company>IKT-Agder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Langeland, Gerd Martina</dc:creator>
  <cp:lastModifiedBy>May Olaug Horverak</cp:lastModifiedBy>
  <cp:revision>504</cp:revision>
  <dcterms:created xsi:type="dcterms:W3CDTF">2019-09-20T12:36:21Z</dcterms:created>
  <dcterms:modified xsi:type="dcterms:W3CDTF">2021-03-29T21:26:14Z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0x01010006330B030E51F442B40A6DA5A7EE2C2B</vt:lpwstr>
  </property>
</Properties>
</file>