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BED"/>
    <a:srgbClr val="3CB478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DC562-DE51-4149-9648-FAD651F1169A}" v="1" dt="2021-07-09T09:07:4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072" autoAdjust="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0A7DC562-DE51-4149-9648-FAD651F1169A}"/>
    <pc:docChg chg="delSld">
      <pc:chgData name="May Olaug Horverak" userId="a7850010-3044-4b4d-9f15-38caa34ae48c" providerId="ADAL" clId="{0A7DC562-DE51-4149-9648-FAD651F1169A}" dt="2021-07-09T09:06:49.627" v="0" actId="47"/>
      <pc:docMkLst>
        <pc:docMk/>
      </pc:docMkLst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0A7DC562-DE51-4149-9648-FAD651F1169A}" dt="2021-07-09T09:06:49.627" v="0" actId="47"/>
        <pc:sldMkLst>
          <pc:docMk/>
          <pc:sldMk cId="4247329507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09.07.2021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 &amp; May Olaug Horverak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1E0033-9A09-479B-8E6F-D64178B3DDA0}" type="datetime1">
              <a:rPr lang="nb-NO" smtClean="0"/>
              <a:t>09.07.2021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E054-256F-4C19-B2EF-20364C3C0AA7}" type="datetime1">
              <a:rPr lang="nb-NO" smtClean="0"/>
              <a:t>09.07.2021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C288-AEA6-48A2-89E9-D1E2E2647A6F}" type="datetime1">
              <a:rPr lang="nb-NO" smtClean="0"/>
              <a:t>09.07.2021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6962-B835-4DED-AB51-6DFECB3AA637}" type="datetime1">
              <a:rPr lang="nb-NO" smtClean="0"/>
              <a:t>09.07.2021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C8-8BA2-41DE-B6DA-D184698DFE97}" type="datetime1">
              <a:rPr lang="nb-NO" smtClean="0"/>
              <a:t>09.07.2021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39C1-1F58-49B8-A502-B024FC216088}" type="datetime1">
              <a:rPr lang="nb-NO" smtClean="0"/>
              <a:t>09.07.2021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6706-B7C5-4411-9D1C-3958968C2743}" type="datetime1">
              <a:rPr lang="nb-NO" smtClean="0"/>
              <a:t>09.07.2021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EDC2-051D-487D-854C-6F6F1EEE0EFF}" type="datetime1">
              <a:rPr lang="nb-NO" smtClean="0"/>
              <a:t>09.07.2021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DFB4-BFD9-43CB-BF95-D862AB7D9529}" type="datetime1">
              <a:rPr lang="nb-NO" smtClean="0"/>
              <a:t>09.07.2021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B61C-6C3C-48B1-987B-414943A1AF48}" type="datetime1">
              <a:rPr lang="nb-NO" smtClean="0"/>
              <a:t>09.07.2021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2590-03CD-4685-B73B-DF320E557738}" type="datetime1">
              <a:rPr lang="nb-NO" smtClean="0"/>
              <a:t>09.07.2021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4F89EA53-6899-49BC-B3BD-70B8BA6D7BCA}" type="datetime1">
              <a:rPr lang="nb-NO" smtClean="0"/>
              <a:t>09.07.2021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F6356F88-00D6-4F0C-ABE8-313828DCBEED}" type="datetime1">
              <a:rPr lang="nb-NO" smtClean="0"/>
              <a:t>09.07.2021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7A44-AC8B-4BF7-BEAF-21601109536B}" type="datetime1">
              <a:rPr lang="nb-NO" smtClean="0"/>
              <a:t>09.07.2021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2C97AD-82B2-4D33-BEF7-2FCEA2E76749}" type="datetime1">
              <a:rPr lang="nb-NO" smtClean="0"/>
              <a:t>09.07.2021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2CBD-6718-4C84-964F-DCE1E8E52FD4}" type="datetime1">
              <a:rPr lang="nb-NO" smtClean="0"/>
              <a:t>09.07.2021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9070-D4E7-4E80-9B43-6E3396AC6320}" type="datetime1">
              <a:rPr lang="nb-NO" smtClean="0"/>
              <a:t>09.07.2021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23E321-DEC9-4DFD-BE34-166E47BE349A}" type="datetime1">
              <a:rPr lang="nb-NO" smtClean="0"/>
              <a:t>09.07.2021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 &amp; May Olaug Horverak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microsoft.com/office/2007/relationships/hdphoto" Target="../media/hdphoto1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7DDED1D-6FFE-4611-8F7E-BD0EFF221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89" y="0"/>
            <a:ext cx="598311" cy="398484"/>
          </a:xfrm>
          <a:prstGeom prst="rect">
            <a:avLst/>
          </a:prstGeom>
        </p:spPr>
      </p:pic>
      <p:pic>
        <p:nvPicPr>
          <p:cNvPr id="7" name="Nytt opptak">
            <a:hlinkClick r:id="" action="ppaction://media"/>
            <a:extLst>
              <a:ext uri="{FF2B5EF4-FFF2-40B4-BE49-F238E27FC236}">
                <a16:creationId xmlns:a16="http://schemas.microsoft.com/office/drawing/2014/main" id="{705AE42E-E5EA-4B17-BE7D-4CB01A21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39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184403-86D3-4D6D-BBC2-B085E3C9D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89" y="0"/>
            <a:ext cx="598311" cy="398484"/>
          </a:xfrm>
          <a:prstGeom prst="rect">
            <a:avLst/>
          </a:prstGeom>
        </p:spPr>
      </p:pic>
      <p:pic>
        <p:nvPicPr>
          <p:cNvPr id="7" name="Nytt opptak 22">
            <a:hlinkClick r:id="" action="ppaction://media"/>
            <a:extLst>
              <a:ext uri="{FF2B5EF4-FFF2-40B4-BE49-F238E27FC236}">
                <a16:creationId xmlns:a16="http://schemas.microsoft.com/office/drawing/2014/main" id="{F9BF12EA-8185-4758-8E75-B77DAE97C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39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F8AFFC0-AD18-40E3-A960-A08D944E9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89" y="0"/>
            <a:ext cx="598311" cy="398484"/>
          </a:xfrm>
          <a:prstGeom prst="rect">
            <a:avLst/>
          </a:prstGeom>
        </p:spPr>
      </p:pic>
      <p:pic>
        <p:nvPicPr>
          <p:cNvPr id="10" name="Nytt opptak 23">
            <a:hlinkClick r:id="" action="ppaction://media"/>
            <a:extLst>
              <a:ext uri="{FF2B5EF4-FFF2-40B4-BE49-F238E27FC236}">
                <a16:creationId xmlns:a16="http://schemas.microsoft.com/office/drawing/2014/main" id="{2D6DFC48-CBC8-4E3D-9D15-39F3C82DB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395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 &amp; May Olaug Horverak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DFF25C3-8610-4AEB-AAD8-B308035F8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89" y="0"/>
            <a:ext cx="598311" cy="398484"/>
          </a:xfrm>
          <a:prstGeom prst="rect">
            <a:avLst/>
          </a:prstGeom>
        </p:spPr>
      </p:pic>
      <p:pic>
        <p:nvPicPr>
          <p:cNvPr id="7" name="Nytt opptak 24">
            <a:hlinkClick r:id="" action="ppaction://media"/>
            <a:extLst>
              <a:ext uri="{FF2B5EF4-FFF2-40B4-BE49-F238E27FC236}">
                <a16:creationId xmlns:a16="http://schemas.microsoft.com/office/drawing/2014/main" id="{1511C5FA-B672-4C6F-9B9F-3125987F8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395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6818038-2C37-4D62-9BD9-2E2C3AE45E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89" y="0"/>
            <a:ext cx="598311" cy="398484"/>
          </a:xfrm>
          <a:prstGeom prst="rect">
            <a:avLst/>
          </a:prstGeom>
        </p:spPr>
      </p:pic>
      <p:pic>
        <p:nvPicPr>
          <p:cNvPr id="4" name="Nytt opptak 25">
            <a:hlinkClick r:id="" action="ppaction://media"/>
            <a:extLst>
              <a:ext uri="{FF2B5EF4-FFF2-40B4-BE49-F238E27FC236}">
                <a16:creationId xmlns:a16="http://schemas.microsoft.com/office/drawing/2014/main" id="{708054DE-2EF8-4C60-A09C-55CC5858B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39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4CBFB4AF3FBC4EB974678C25FE6903" ma:contentTypeVersion="12" ma:contentTypeDescription="Opprett et nytt dokument." ma:contentTypeScope="" ma:versionID="c645d8c075697de27667c7b47b6406ad">
  <xsd:schema xmlns:xsd="http://www.w3.org/2001/XMLSchema" xmlns:xs="http://www.w3.org/2001/XMLSchema" xmlns:p="http://schemas.microsoft.com/office/2006/metadata/properties" xmlns:ns2="70866d1e-a001-4ae5-84c7-6752c4e3cfdd" xmlns:ns3="08f98a77-d32e-48d6-8983-a783674b3cc3" targetNamespace="http://schemas.microsoft.com/office/2006/metadata/properties" ma:root="true" ma:fieldsID="b5fdc8c3cc778595adf41966d58fdd46" ns2:_="" ns3:_="">
    <xsd:import namespace="70866d1e-a001-4ae5-84c7-6752c4e3cfdd"/>
    <xsd:import namespace="08f98a77-d32e-48d6-8983-a783674b3c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66d1e-a001-4ae5-84c7-6752c4e3c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98a77-d32e-48d6-8983-a783674b3c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928DC5-35AE-4E85-8E96-356ACCD75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866d1e-a001-4ae5-84c7-6752c4e3cfdd"/>
    <ds:schemaRef ds:uri="08f98a77-d32e-48d6-8983-a783674b3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37A0D-B737-4764-B198-7EDD565649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9670</TotalTime>
  <Words>776</Words>
  <Application>Microsoft Office PowerPoint</Application>
  <PresentationFormat>Widescreen</PresentationFormat>
  <Paragraphs>60</Paragraphs>
  <Slides>5</Slides>
  <Notes>5</Notes>
  <HiddenSlides>0</HiddenSlides>
  <MMClips>5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58</cp:revision>
  <dcterms:created xsi:type="dcterms:W3CDTF">2019-09-20T12:36:21Z</dcterms:created>
  <dcterms:modified xsi:type="dcterms:W3CDTF">2021-07-09T09:07:50Z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0x010100714CBFB4AF3FBC4EB974678C25FE6903</vt:lpwstr>
  </property>
</Properties>
</file>