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338" r:id="rId5"/>
    <p:sldId id="340" r:id="rId6"/>
    <p:sldId id="341" r:id="rId7"/>
    <p:sldId id="342" r:id="rId8"/>
    <p:sldId id="343" r:id="rId9"/>
    <p:sldId id="344" r:id="rId10"/>
    <p:sldId id="345" r:id="rId11"/>
    <p:sldId id="346" r:id="rId12"/>
    <p:sldId id="293" r:id="rId13"/>
    <p:sldId id="256" r:id="rId14"/>
    <p:sldId id="335" r:id="rId15"/>
    <p:sldId id="262" r:id="rId16"/>
    <p:sldId id="270" r:id="rId17"/>
    <p:sldId id="309" r:id="rId18"/>
    <p:sldId id="311" r:id="rId19"/>
    <p:sldId id="310" r:id="rId20"/>
    <p:sldId id="278" r:id="rId21"/>
    <p:sldId id="337" r:id="rId22"/>
    <p:sldId id="336" r:id="rId23"/>
    <p:sldId id="34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37BBF-AB70-4B6D-91D0-0C53F39E1ECB}" v="92" dt="2021-06-07T08:11:40.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123" d="100"/>
          <a:sy n="123" d="100"/>
        </p:scale>
        <p:origin x="114" y="258"/>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C1937BBF-AB70-4B6D-91D0-0C53F39E1ECB}"/>
    <pc:docChg chg="undo custSel addSld delSld modSld sldOrd">
      <pc:chgData name="May Olaug Horverak" userId="a7850010-3044-4b4d-9f15-38caa34ae48c" providerId="ADAL" clId="{C1937BBF-AB70-4B6D-91D0-0C53F39E1ECB}" dt="2021-06-07T08:13:48.542" v="2034" actId="27636"/>
      <pc:docMkLst>
        <pc:docMk/>
      </pc:docMkLst>
      <pc:sldChg chg="del">
        <pc:chgData name="May Olaug Horverak" userId="a7850010-3044-4b4d-9f15-38caa34ae48c" providerId="ADAL" clId="{C1937BBF-AB70-4B6D-91D0-0C53F39E1ECB}" dt="2021-05-27T06:24:30.766" v="139" actId="47"/>
        <pc:sldMkLst>
          <pc:docMk/>
          <pc:sldMk cId="2702736638" sldId="258"/>
        </pc:sldMkLst>
      </pc:sldChg>
      <pc:sldChg chg="del">
        <pc:chgData name="May Olaug Horverak" userId="a7850010-3044-4b4d-9f15-38caa34ae48c" providerId="ADAL" clId="{C1937BBF-AB70-4B6D-91D0-0C53F39E1ECB}" dt="2021-05-27T06:25:00.481" v="142" actId="47"/>
        <pc:sldMkLst>
          <pc:docMk/>
          <pc:sldMk cId="3792802746" sldId="268"/>
        </pc:sldMkLst>
      </pc:sldChg>
      <pc:sldChg chg="modSp mod">
        <pc:chgData name="May Olaug Horverak" userId="a7850010-3044-4b4d-9f15-38caa34ae48c" providerId="ADAL" clId="{C1937BBF-AB70-4B6D-91D0-0C53F39E1ECB}" dt="2021-06-07T07:08:40.517" v="1935" actId="20577"/>
        <pc:sldMkLst>
          <pc:docMk/>
          <pc:sldMk cId="1538714592" sldId="278"/>
        </pc:sldMkLst>
        <pc:spChg chg="mod">
          <ac:chgData name="May Olaug Horverak" userId="a7850010-3044-4b4d-9f15-38caa34ae48c" providerId="ADAL" clId="{C1937BBF-AB70-4B6D-91D0-0C53F39E1ECB}" dt="2021-06-07T07:08:40.517" v="1935" actId="20577"/>
          <ac:spMkLst>
            <pc:docMk/>
            <pc:sldMk cId="1538714592" sldId="278"/>
            <ac:spMk id="4" creationId="{E6CE77B2-C3EF-4C6A-8473-39CD3A9FBAB4}"/>
          </ac:spMkLst>
        </pc:spChg>
        <pc:spChg chg="mod">
          <ac:chgData name="May Olaug Horverak" userId="a7850010-3044-4b4d-9f15-38caa34ae48c" providerId="ADAL" clId="{C1937BBF-AB70-4B6D-91D0-0C53F39E1ECB}" dt="2021-05-27T06:23:33.157" v="133" actId="20577"/>
          <ac:spMkLst>
            <pc:docMk/>
            <pc:sldMk cId="1538714592" sldId="278"/>
            <ac:spMk id="6" creationId="{045407F8-3006-420F-BA73-3475C56BE1B6}"/>
          </ac:spMkLst>
        </pc:spChg>
      </pc:sldChg>
      <pc:sldChg chg="del">
        <pc:chgData name="May Olaug Horverak" userId="a7850010-3044-4b4d-9f15-38caa34ae48c" providerId="ADAL" clId="{C1937BBF-AB70-4B6D-91D0-0C53F39E1ECB}" dt="2021-05-27T06:23:56.611" v="137" actId="47"/>
        <pc:sldMkLst>
          <pc:docMk/>
          <pc:sldMk cId="1764827830" sldId="279"/>
        </pc:sldMkLst>
      </pc:sldChg>
      <pc:sldChg chg="del">
        <pc:chgData name="May Olaug Horverak" userId="a7850010-3044-4b4d-9f15-38caa34ae48c" providerId="ADAL" clId="{C1937BBF-AB70-4B6D-91D0-0C53F39E1ECB}" dt="2021-06-03T19:33:49.696" v="1158" actId="47"/>
        <pc:sldMkLst>
          <pc:docMk/>
          <pc:sldMk cId="1635238441" sldId="292"/>
        </pc:sldMkLst>
      </pc:sldChg>
      <pc:sldChg chg="modSp mod">
        <pc:chgData name="May Olaug Horverak" userId="a7850010-3044-4b4d-9f15-38caa34ae48c" providerId="ADAL" clId="{C1937BBF-AB70-4B6D-91D0-0C53F39E1ECB}" dt="2021-05-28T06:05:36.339" v="279" actId="1076"/>
        <pc:sldMkLst>
          <pc:docMk/>
          <pc:sldMk cId="2447871296" sldId="293"/>
        </pc:sldMkLst>
        <pc:spChg chg="mod">
          <ac:chgData name="May Olaug Horverak" userId="a7850010-3044-4b4d-9f15-38caa34ae48c" providerId="ADAL" clId="{C1937BBF-AB70-4B6D-91D0-0C53F39E1ECB}" dt="2021-05-28T06:05:36.339" v="279" actId="1076"/>
          <ac:spMkLst>
            <pc:docMk/>
            <pc:sldMk cId="2447871296" sldId="293"/>
            <ac:spMk id="2" creationId="{9D7D2DE1-C3B1-1E4F-921E-D3E975C19BB7}"/>
          </ac:spMkLst>
        </pc:spChg>
      </pc:sldChg>
      <pc:sldChg chg="del">
        <pc:chgData name="May Olaug Horverak" userId="a7850010-3044-4b4d-9f15-38caa34ae48c" providerId="ADAL" clId="{C1937BBF-AB70-4B6D-91D0-0C53F39E1ECB}" dt="2021-05-27T06:22:57.244" v="125" actId="47"/>
        <pc:sldMkLst>
          <pc:docMk/>
          <pc:sldMk cId="1462732358" sldId="294"/>
        </pc:sldMkLst>
      </pc:sldChg>
      <pc:sldChg chg="del">
        <pc:chgData name="May Olaug Horverak" userId="a7850010-3044-4b4d-9f15-38caa34ae48c" providerId="ADAL" clId="{C1937BBF-AB70-4B6D-91D0-0C53F39E1ECB}" dt="2021-05-27T06:23:56.611" v="137" actId="47"/>
        <pc:sldMkLst>
          <pc:docMk/>
          <pc:sldMk cId="1125943848" sldId="298"/>
        </pc:sldMkLst>
      </pc:sldChg>
      <pc:sldChg chg="del">
        <pc:chgData name="May Olaug Horverak" userId="a7850010-3044-4b4d-9f15-38caa34ae48c" providerId="ADAL" clId="{C1937BBF-AB70-4B6D-91D0-0C53F39E1ECB}" dt="2021-05-27T06:23:59.239" v="138" actId="47"/>
        <pc:sldMkLst>
          <pc:docMk/>
          <pc:sldMk cId="2584716926" sldId="301"/>
        </pc:sldMkLst>
      </pc:sldChg>
      <pc:sldChg chg="modSp mod">
        <pc:chgData name="May Olaug Horverak" userId="a7850010-3044-4b4d-9f15-38caa34ae48c" providerId="ADAL" clId="{C1937BBF-AB70-4B6D-91D0-0C53F39E1ECB}" dt="2021-05-27T06:22:16.868" v="116" actId="207"/>
        <pc:sldMkLst>
          <pc:docMk/>
          <pc:sldMk cId="3114576948" sldId="309"/>
        </pc:sldMkLst>
        <pc:spChg chg="mod">
          <ac:chgData name="May Olaug Horverak" userId="a7850010-3044-4b4d-9f15-38caa34ae48c" providerId="ADAL" clId="{C1937BBF-AB70-4B6D-91D0-0C53F39E1ECB}" dt="2021-05-27T06:22:16.868" v="116" actId="207"/>
          <ac:spMkLst>
            <pc:docMk/>
            <pc:sldMk cId="3114576948" sldId="309"/>
            <ac:spMk id="3" creationId="{00000000-0000-0000-0000-000000000000}"/>
          </ac:spMkLst>
        </pc:spChg>
      </pc:sldChg>
      <pc:sldChg chg="addSp modSp mod">
        <pc:chgData name="May Olaug Horverak" userId="a7850010-3044-4b4d-9f15-38caa34ae48c" providerId="ADAL" clId="{C1937BBF-AB70-4B6D-91D0-0C53F39E1ECB}" dt="2021-05-27T06:24:48.176" v="141" actId="1076"/>
        <pc:sldMkLst>
          <pc:docMk/>
          <pc:sldMk cId="4003205566" sldId="310"/>
        </pc:sldMkLst>
        <pc:spChg chg="mod">
          <ac:chgData name="May Olaug Horverak" userId="a7850010-3044-4b4d-9f15-38caa34ae48c" providerId="ADAL" clId="{C1937BBF-AB70-4B6D-91D0-0C53F39E1ECB}" dt="2021-05-27T06:22:45.099" v="123" actId="20577"/>
          <ac:spMkLst>
            <pc:docMk/>
            <pc:sldMk cId="4003205566" sldId="310"/>
            <ac:spMk id="3" creationId="{00000000-0000-0000-0000-000000000000}"/>
          </ac:spMkLst>
        </pc:spChg>
        <pc:picChg chg="add mod">
          <ac:chgData name="May Olaug Horverak" userId="a7850010-3044-4b4d-9f15-38caa34ae48c" providerId="ADAL" clId="{C1937BBF-AB70-4B6D-91D0-0C53F39E1ECB}" dt="2021-05-27T06:24:48.176" v="141" actId="1076"/>
          <ac:picMkLst>
            <pc:docMk/>
            <pc:sldMk cId="4003205566" sldId="310"/>
            <ac:picMk id="6" creationId="{E6103A45-70DE-4BF0-8B88-36D75D476777}"/>
          </ac:picMkLst>
        </pc:picChg>
      </pc:sldChg>
      <pc:sldChg chg="modSp mod">
        <pc:chgData name="May Olaug Horverak" userId="a7850010-3044-4b4d-9f15-38caa34ae48c" providerId="ADAL" clId="{C1937BBF-AB70-4B6D-91D0-0C53F39E1ECB}" dt="2021-05-27T06:22:08.107" v="115" actId="207"/>
        <pc:sldMkLst>
          <pc:docMk/>
          <pc:sldMk cId="2363472488" sldId="311"/>
        </pc:sldMkLst>
        <pc:spChg chg="mod">
          <ac:chgData name="May Olaug Horverak" userId="a7850010-3044-4b4d-9f15-38caa34ae48c" providerId="ADAL" clId="{C1937BBF-AB70-4B6D-91D0-0C53F39E1ECB}" dt="2021-05-27T06:22:08.107" v="115" actId="207"/>
          <ac:spMkLst>
            <pc:docMk/>
            <pc:sldMk cId="2363472488" sldId="311"/>
            <ac:spMk id="3" creationId="{00000000-0000-0000-0000-000000000000}"/>
          </ac:spMkLst>
        </pc:spChg>
      </pc:sldChg>
      <pc:sldChg chg="del">
        <pc:chgData name="May Olaug Horverak" userId="a7850010-3044-4b4d-9f15-38caa34ae48c" providerId="ADAL" clId="{C1937BBF-AB70-4B6D-91D0-0C53F39E1ECB}" dt="2021-05-27T06:23:56.611" v="137" actId="47"/>
        <pc:sldMkLst>
          <pc:docMk/>
          <pc:sldMk cId="3837101176" sldId="313"/>
        </pc:sldMkLst>
      </pc:sldChg>
      <pc:sldChg chg="del">
        <pc:chgData name="May Olaug Horverak" userId="a7850010-3044-4b4d-9f15-38caa34ae48c" providerId="ADAL" clId="{C1937BBF-AB70-4B6D-91D0-0C53F39E1ECB}" dt="2021-05-27T06:23:56.611" v="137" actId="47"/>
        <pc:sldMkLst>
          <pc:docMk/>
          <pc:sldMk cId="496601042" sldId="314"/>
        </pc:sldMkLst>
      </pc:sldChg>
      <pc:sldChg chg="del">
        <pc:chgData name="May Olaug Horverak" userId="a7850010-3044-4b4d-9f15-38caa34ae48c" providerId="ADAL" clId="{C1937BBF-AB70-4B6D-91D0-0C53F39E1ECB}" dt="2021-05-27T06:23:56.611" v="137" actId="47"/>
        <pc:sldMkLst>
          <pc:docMk/>
          <pc:sldMk cId="188300793" sldId="315"/>
        </pc:sldMkLst>
      </pc:sldChg>
      <pc:sldChg chg="del">
        <pc:chgData name="May Olaug Horverak" userId="a7850010-3044-4b4d-9f15-38caa34ae48c" providerId="ADAL" clId="{C1937BBF-AB70-4B6D-91D0-0C53F39E1ECB}" dt="2021-05-27T06:23:56.611" v="137" actId="47"/>
        <pc:sldMkLst>
          <pc:docMk/>
          <pc:sldMk cId="2313557691" sldId="316"/>
        </pc:sldMkLst>
      </pc:sldChg>
      <pc:sldChg chg="del">
        <pc:chgData name="May Olaug Horverak" userId="a7850010-3044-4b4d-9f15-38caa34ae48c" providerId="ADAL" clId="{C1937BBF-AB70-4B6D-91D0-0C53F39E1ECB}" dt="2021-05-27T06:22:54.862" v="124" actId="47"/>
        <pc:sldMkLst>
          <pc:docMk/>
          <pc:sldMk cId="919520266" sldId="320"/>
        </pc:sldMkLst>
      </pc:sldChg>
      <pc:sldChg chg="del">
        <pc:chgData name="May Olaug Horverak" userId="a7850010-3044-4b4d-9f15-38caa34ae48c" providerId="ADAL" clId="{C1937BBF-AB70-4B6D-91D0-0C53F39E1ECB}" dt="2021-05-27T06:23:56.611" v="137" actId="47"/>
        <pc:sldMkLst>
          <pc:docMk/>
          <pc:sldMk cId="2668942016" sldId="322"/>
        </pc:sldMkLst>
      </pc:sldChg>
      <pc:sldChg chg="del">
        <pc:chgData name="May Olaug Horverak" userId="a7850010-3044-4b4d-9f15-38caa34ae48c" providerId="ADAL" clId="{C1937BBF-AB70-4B6D-91D0-0C53F39E1ECB}" dt="2021-05-27T06:22:59.302" v="126" actId="47"/>
        <pc:sldMkLst>
          <pc:docMk/>
          <pc:sldMk cId="2238900959" sldId="323"/>
        </pc:sldMkLst>
      </pc:sldChg>
      <pc:sldChg chg="del">
        <pc:chgData name="May Olaug Horverak" userId="a7850010-3044-4b4d-9f15-38caa34ae48c" providerId="ADAL" clId="{C1937BBF-AB70-4B6D-91D0-0C53F39E1ECB}" dt="2021-05-27T06:23:01.164" v="127" actId="47"/>
        <pc:sldMkLst>
          <pc:docMk/>
          <pc:sldMk cId="1190873855" sldId="324"/>
        </pc:sldMkLst>
      </pc:sldChg>
      <pc:sldChg chg="del">
        <pc:chgData name="May Olaug Horverak" userId="a7850010-3044-4b4d-9f15-38caa34ae48c" providerId="ADAL" clId="{C1937BBF-AB70-4B6D-91D0-0C53F39E1ECB}" dt="2021-05-27T06:23:02.822" v="128" actId="47"/>
        <pc:sldMkLst>
          <pc:docMk/>
          <pc:sldMk cId="2974804119" sldId="325"/>
        </pc:sldMkLst>
      </pc:sldChg>
      <pc:sldChg chg="del">
        <pc:chgData name="May Olaug Horverak" userId="a7850010-3044-4b4d-9f15-38caa34ae48c" providerId="ADAL" clId="{C1937BBF-AB70-4B6D-91D0-0C53F39E1ECB}" dt="2021-05-27T06:23:56.611" v="137" actId="47"/>
        <pc:sldMkLst>
          <pc:docMk/>
          <pc:sldMk cId="3495972568" sldId="326"/>
        </pc:sldMkLst>
      </pc:sldChg>
      <pc:sldChg chg="del">
        <pc:chgData name="May Olaug Horverak" userId="a7850010-3044-4b4d-9f15-38caa34ae48c" providerId="ADAL" clId="{C1937BBF-AB70-4B6D-91D0-0C53F39E1ECB}" dt="2021-05-27T06:23:56.611" v="137" actId="47"/>
        <pc:sldMkLst>
          <pc:docMk/>
          <pc:sldMk cId="3740574278" sldId="327"/>
        </pc:sldMkLst>
      </pc:sldChg>
      <pc:sldChg chg="del">
        <pc:chgData name="May Olaug Horverak" userId="a7850010-3044-4b4d-9f15-38caa34ae48c" providerId="ADAL" clId="{C1937BBF-AB70-4B6D-91D0-0C53F39E1ECB}" dt="2021-05-27T06:23:56.611" v="137" actId="47"/>
        <pc:sldMkLst>
          <pc:docMk/>
          <pc:sldMk cId="83417961" sldId="328"/>
        </pc:sldMkLst>
      </pc:sldChg>
      <pc:sldChg chg="del">
        <pc:chgData name="May Olaug Horverak" userId="a7850010-3044-4b4d-9f15-38caa34ae48c" providerId="ADAL" clId="{C1937BBF-AB70-4B6D-91D0-0C53F39E1ECB}" dt="2021-05-27T06:23:56.611" v="137" actId="47"/>
        <pc:sldMkLst>
          <pc:docMk/>
          <pc:sldMk cId="1451068593" sldId="329"/>
        </pc:sldMkLst>
      </pc:sldChg>
      <pc:sldChg chg="del">
        <pc:chgData name="May Olaug Horverak" userId="a7850010-3044-4b4d-9f15-38caa34ae48c" providerId="ADAL" clId="{C1937BBF-AB70-4B6D-91D0-0C53F39E1ECB}" dt="2021-05-27T06:23:56.611" v="137" actId="47"/>
        <pc:sldMkLst>
          <pc:docMk/>
          <pc:sldMk cId="746634923" sldId="330"/>
        </pc:sldMkLst>
      </pc:sldChg>
      <pc:sldChg chg="del">
        <pc:chgData name="May Olaug Horverak" userId="a7850010-3044-4b4d-9f15-38caa34ae48c" providerId="ADAL" clId="{C1937BBF-AB70-4B6D-91D0-0C53F39E1ECB}" dt="2021-05-27T06:23:56.611" v="137" actId="47"/>
        <pc:sldMkLst>
          <pc:docMk/>
          <pc:sldMk cId="3450407638" sldId="331"/>
        </pc:sldMkLst>
      </pc:sldChg>
      <pc:sldChg chg="del">
        <pc:chgData name="May Olaug Horverak" userId="a7850010-3044-4b4d-9f15-38caa34ae48c" providerId="ADAL" clId="{C1937BBF-AB70-4B6D-91D0-0C53F39E1ECB}" dt="2021-05-27T06:23:56.611" v="137" actId="47"/>
        <pc:sldMkLst>
          <pc:docMk/>
          <pc:sldMk cId="199836856" sldId="332"/>
        </pc:sldMkLst>
      </pc:sldChg>
      <pc:sldChg chg="del">
        <pc:chgData name="May Olaug Horverak" userId="a7850010-3044-4b4d-9f15-38caa34ae48c" providerId="ADAL" clId="{C1937BBF-AB70-4B6D-91D0-0C53F39E1ECB}" dt="2021-05-27T06:23:56.611" v="137" actId="47"/>
        <pc:sldMkLst>
          <pc:docMk/>
          <pc:sldMk cId="1079791282" sldId="333"/>
        </pc:sldMkLst>
      </pc:sldChg>
      <pc:sldChg chg="del">
        <pc:chgData name="May Olaug Horverak" userId="a7850010-3044-4b4d-9f15-38caa34ae48c" providerId="ADAL" clId="{C1937BBF-AB70-4B6D-91D0-0C53F39E1ECB}" dt="2021-05-27T06:23:56.611" v="137" actId="47"/>
        <pc:sldMkLst>
          <pc:docMk/>
          <pc:sldMk cId="3551761026" sldId="334"/>
        </pc:sldMkLst>
      </pc:sldChg>
      <pc:sldChg chg="ord">
        <pc:chgData name="May Olaug Horverak" userId="a7850010-3044-4b4d-9f15-38caa34ae48c" providerId="ADAL" clId="{C1937BBF-AB70-4B6D-91D0-0C53F39E1ECB}" dt="2021-05-27T06:26:29.333" v="183"/>
        <pc:sldMkLst>
          <pc:docMk/>
          <pc:sldMk cId="105694205" sldId="335"/>
        </pc:sldMkLst>
      </pc:sldChg>
      <pc:sldChg chg="modSp new mod">
        <pc:chgData name="May Olaug Horverak" userId="a7850010-3044-4b4d-9f15-38caa34ae48c" providerId="ADAL" clId="{C1937BBF-AB70-4B6D-91D0-0C53F39E1ECB}" dt="2021-05-28T06:00:44.545" v="269" actId="20577"/>
        <pc:sldMkLst>
          <pc:docMk/>
          <pc:sldMk cId="4102882515" sldId="337"/>
        </pc:sldMkLst>
        <pc:spChg chg="mod">
          <ac:chgData name="May Olaug Horverak" userId="a7850010-3044-4b4d-9f15-38caa34ae48c" providerId="ADAL" clId="{C1937BBF-AB70-4B6D-91D0-0C53F39E1ECB}" dt="2021-05-28T06:00:44.545" v="269" actId="20577"/>
          <ac:spMkLst>
            <pc:docMk/>
            <pc:sldMk cId="4102882515" sldId="337"/>
            <ac:spMk id="2" creationId="{6B17BF18-8420-4D63-922F-DD9C03406465}"/>
          </ac:spMkLst>
        </pc:spChg>
        <pc:spChg chg="mod">
          <ac:chgData name="May Olaug Horverak" userId="a7850010-3044-4b4d-9f15-38caa34ae48c" providerId="ADAL" clId="{C1937BBF-AB70-4B6D-91D0-0C53F39E1ECB}" dt="2021-05-28T06:00:24.513" v="214" actId="20577"/>
          <ac:spMkLst>
            <pc:docMk/>
            <pc:sldMk cId="4102882515" sldId="337"/>
            <ac:spMk id="3" creationId="{959D8677-A7E5-4837-AA23-61A2A2FD15F0}"/>
          </ac:spMkLst>
        </pc:spChg>
      </pc:sldChg>
      <pc:sldChg chg="addSp delSp modSp new mod ord modClrScheme chgLayout">
        <pc:chgData name="May Olaug Horverak" userId="a7850010-3044-4b4d-9f15-38caa34ae48c" providerId="ADAL" clId="{C1937BBF-AB70-4B6D-91D0-0C53F39E1ECB}" dt="2021-06-03T19:34:40.977" v="1207" actId="20577"/>
        <pc:sldMkLst>
          <pc:docMk/>
          <pc:sldMk cId="1810988138" sldId="338"/>
        </pc:sldMkLst>
        <pc:spChg chg="mod ord">
          <ac:chgData name="May Olaug Horverak" userId="a7850010-3044-4b4d-9f15-38caa34ae48c" providerId="ADAL" clId="{C1937BBF-AB70-4B6D-91D0-0C53F39E1ECB}" dt="2021-06-03T19:34:40.977" v="1207" actId="20577"/>
          <ac:spMkLst>
            <pc:docMk/>
            <pc:sldMk cId="1810988138" sldId="338"/>
            <ac:spMk id="2" creationId="{A34E849B-15E8-47ED-A560-A7B337FA6085}"/>
          </ac:spMkLst>
        </pc:spChg>
        <pc:spChg chg="add del mod ord">
          <ac:chgData name="May Olaug Horverak" userId="a7850010-3044-4b4d-9f15-38caa34ae48c" providerId="ADAL" clId="{C1937BBF-AB70-4B6D-91D0-0C53F39E1ECB}" dt="2021-06-03T18:34:10.366" v="303" actId="700"/>
          <ac:spMkLst>
            <pc:docMk/>
            <pc:sldMk cId="1810988138" sldId="338"/>
            <ac:spMk id="3" creationId="{3A71B783-4BA3-4D6B-B43B-87CFA2D97054}"/>
          </ac:spMkLst>
        </pc:spChg>
      </pc:sldChg>
      <pc:sldChg chg="modSp new del mod">
        <pc:chgData name="May Olaug Horverak" userId="a7850010-3044-4b4d-9f15-38caa34ae48c" providerId="ADAL" clId="{C1937BBF-AB70-4B6D-91D0-0C53F39E1ECB}" dt="2021-06-03T19:09:04.781" v="714" actId="47"/>
        <pc:sldMkLst>
          <pc:docMk/>
          <pc:sldMk cId="1258316841" sldId="339"/>
        </pc:sldMkLst>
        <pc:spChg chg="mod">
          <ac:chgData name="May Olaug Horverak" userId="a7850010-3044-4b4d-9f15-38caa34ae48c" providerId="ADAL" clId="{C1937BBF-AB70-4B6D-91D0-0C53F39E1ECB}" dt="2021-06-03T19:08:57.194" v="711" actId="20577"/>
          <ac:spMkLst>
            <pc:docMk/>
            <pc:sldMk cId="1258316841" sldId="339"/>
            <ac:spMk id="2" creationId="{97D24E77-FFE4-4E4D-B3BB-052AFF911DA8}"/>
          </ac:spMkLst>
        </pc:spChg>
        <pc:spChg chg="mod">
          <ac:chgData name="May Olaug Horverak" userId="a7850010-3044-4b4d-9f15-38caa34ae48c" providerId="ADAL" clId="{C1937BBF-AB70-4B6D-91D0-0C53F39E1ECB}" dt="2021-06-03T19:08:59.661" v="713" actId="20577"/>
          <ac:spMkLst>
            <pc:docMk/>
            <pc:sldMk cId="1258316841" sldId="339"/>
            <ac:spMk id="3" creationId="{C62C427E-EA6B-40F3-AB3D-BFC1DE37BF6B}"/>
          </ac:spMkLst>
        </pc:spChg>
      </pc:sldChg>
      <pc:sldChg chg="addSp delSp modSp new mod">
        <pc:chgData name="May Olaug Horverak" userId="a7850010-3044-4b4d-9f15-38caa34ae48c" providerId="ADAL" clId="{C1937BBF-AB70-4B6D-91D0-0C53F39E1ECB}" dt="2021-06-07T08:13:11.565" v="2020" actId="404"/>
        <pc:sldMkLst>
          <pc:docMk/>
          <pc:sldMk cId="513190622" sldId="340"/>
        </pc:sldMkLst>
        <pc:spChg chg="mod">
          <ac:chgData name="May Olaug Horverak" userId="a7850010-3044-4b4d-9f15-38caa34ae48c" providerId="ADAL" clId="{C1937BBF-AB70-4B6D-91D0-0C53F39E1ECB}" dt="2021-06-03T18:40:40.566" v="440" actId="1076"/>
          <ac:spMkLst>
            <pc:docMk/>
            <pc:sldMk cId="513190622" sldId="340"/>
            <ac:spMk id="2" creationId="{A246DD12-93FD-40D8-BC0A-FF5062509258}"/>
          </ac:spMkLst>
        </pc:spChg>
        <pc:spChg chg="mod">
          <ac:chgData name="May Olaug Horverak" userId="a7850010-3044-4b4d-9f15-38caa34ae48c" providerId="ADAL" clId="{C1937BBF-AB70-4B6D-91D0-0C53F39E1ECB}" dt="2021-06-03T19:36:15.166" v="1239" actId="114"/>
          <ac:spMkLst>
            <pc:docMk/>
            <pc:sldMk cId="513190622" sldId="340"/>
            <ac:spMk id="3" creationId="{EE2AC28B-B38B-4EAE-8DA6-76C1227A27C1}"/>
          </ac:spMkLst>
        </pc:spChg>
        <pc:spChg chg="mod">
          <ac:chgData name="May Olaug Horverak" userId="a7850010-3044-4b4d-9f15-38caa34ae48c" providerId="ADAL" clId="{C1937BBF-AB70-4B6D-91D0-0C53F39E1ECB}" dt="2021-06-07T08:13:11.565" v="2020" actId="404"/>
          <ac:spMkLst>
            <pc:docMk/>
            <pc:sldMk cId="513190622" sldId="340"/>
            <ac:spMk id="4" creationId="{DE277A48-144E-4C1F-838C-0C7AF151CDB7}"/>
          </ac:spMkLst>
        </pc:spChg>
        <pc:spChg chg="mod">
          <ac:chgData name="May Olaug Horverak" userId="a7850010-3044-4b4d-9f15-38caa34ae48c" providerId="ADAL" clId="{C1937BBF-AB70-4B6D-91D0-0C53F39E1ECB}" dt="2021-06-07T07:07:33.802" v="1860" actId="20577"/>
          <ac:spMkLst>
            <pc:docMk/>
            <pc:sldMk cId="513190622" sldId="340"/>
            <ac:spMk id="5" creationId="{6BFB7D23-1C4C-4A65-A581-2C5232935342}"/>
          </ac:spMkLst>
        </pc:spChg>
        <pc:spChg chg="del mod">
          <ac:chgData name="May Olaug Horverak" userId="a7850010-3044-4b4d-9f15-38caa34ae48c" providerId="ADAL" clId="{C1937BBF-AB70-4B6D-91D0-0C53F39E1ECB}" dt="2021-06-03T18:37:30.413" v="428"/>
          <ac:spMkLst>
            <pc:docMk/>
            <pc:sldMk cId="513190622" sldId="340"/>
            <ac:spMk id="6" creationId="{F65E8E7E-DD8B-4B60-A1AA-A17F60965645}"/>
          </ac:spMkLst>
        </pc:spChg>
        <pc:spChg chg="add del mod">
          <ac:chgData name="May Olaug Horverak" userId="a7850010-3044-4b4d-9f15-38caa34ae48c" providerId="ADAL" clId="{C1937BBF-AB70-4B6D-91D0-0C53F39E1ECB}" dt="2021-06-03T18:41:05.019" v="455" actId="478"/>
          <ac:spMkLst>
            <pc:docMk/>
            <pc:sldMk cId="513190622" sldId="340"/>
            <ac:spMk id="9" creationId="{C6B12223-79D2-49AA-AEDF-9085627D1D08}"/>
          </ac:spMkLst>
        </pc:spChg>
        <pc:picChg chg="add mod">
          <ac:chgData name="May Olaug Horverak" userId="a7850010-3044-4b4d-9f15-38caa34ae48c" providerId="ADAL" clId="{C1937BBF-AB70-4B6D-91D0-0C53F39E1ECB}" dt="2021-06-03T18:41:53.777" v="464" actId="14100"/>
          <ac:picMkLst>
            <pc:docMk/>
            <pc:sldMk cId="513190622" sldId="340"/>
            <ac:picMk id="11" creationId="{1566DFB7-195E-4DE4-9891-A87E69BBC678}"/>
          </ac:picMkLst>
        </pc:picChg>
        <pc:picChg chg="add del mod">
          <ac:chgData name="May Olaug Horverak" userId="a7850010-3044-4b4d-9f15-38caa34ae48c" providerId="ADAL" clId="{C1937BBF-AB70-4B6D-91D0-0C53F39E1ECB}" dt="2021-06-03T18:40:13.421" v="431" actId="478"/>
          <ac:picMkLst>
            <pc:docMk/>
            <pc:sldMk cId="513190622" sldId="340"/>
            <ac:picMk id="1026" creationId="{88316536-90FF-45B7-83D6-35A35306CD05}"/>
          </ac:picMkLst>
        </pc:picChg>
        <pc:picChg chg="add del mod">
          <ac:chgData name="May Olaug Horverak" userId="a7850010-3044-4b4d-9f15-38caa34ae48c" providerId="ADAL" clId="{C1937BBF-AB70-4B6D-91D0-0C53F39E1ECB}" dt="2021-06-03T18:41:43.567" v="459" actId="478"/>
          <ac:picMkLst>
            <pc:docMk/>
            <pc:sldMk cId="513190622" sldId="340"/>
            <ac:picMk id="1028" creationId="{A81A22D1-AAE2-40CB-81A8-3C021920451A}"/>
          </ac:picMkLst>
        </pc:picChg>
      </pc:sldChg>
      <pc:sldChg chg="addSp delSp modSp new mod">
        <pc:chgData name="May Olaug Horverak" userId="a7850010-3044-4b4d-9f15-38caa34ae48c" providerId="ADAL" clId="{C1937BBF-AB70-4B6D-91D0-0C53F39E1ECB}" dt="2021-06-07T08:13:02.105" v="2019" actId="404"/>
        <pc:sldMkLst>
          <pc:docMk/>
          <pc:sldMk cId="494790831" sldId="341"/>
        </pc:sldMkLst>
        <pc:spChg chg="mod">
          <ac:chgData name="May Olaug Horverak" userId="a7850010-3044-4b4d-9f15-38caa34ae48c" providerId="ADAL" clId="{C1937BBF-AB70-4B6D-91D0-0C53F39E1ECB}" dt="2021-06-03T18:49:25.650" v="528" actId="1076"/>
          <ac:spMkLst>
            <pc:docMk/>
            <pc:sldMk cId="494790831" sldId="341"/>
            <ac:spMk id="2" creationId="{CB1DCF9E-6F3C-4372-8415-8D545E0EC1BB}"/>
          </ac:spMkLst>
        </pc:spChg>
        <pc:spChg chg="mod">
          <ac:chgData name="May Olaug Horverak" userId="a7850010-3044-4b4d-9f15-38caa34ae48c" providerId="ADAL" clId="{C1937BBF-AB70-4B6D-91D0-0C53F39E1ECB}" dt="2021-06-03T19:36:33.370" v="1246" actId="114"/>
          <ac:spMkLst>
            <pc:docMk/>
            <pc:sldMk cId="494790831" sldId="341"/>
            <ac:spMk id="3" creationId="{E3FEAF50-428F-4A08-8F05-BFE62FE68D03}"/>
          </ac:spMkLst>
        </pc:spChg>
        <pc:spChg chg="mod">
          <ac:chgData name="May Olaug Horverak" userId="a7850010-3044-4b4d-9f15-38caa34ae48c" providerId="ADAL" clId="{C1937BBF-AB70-4B6D-91D0-0C53F39E1ECB}" dt="2021-06-07T08:13:02.105" v="2019" actId="404"/>
          <ac:spMkLst>
            <pc:docMk/>
            <pc:sldMk cId="494790831" sldId="341"/>
            <ac:spMk id="4" creationId="{A46753DB-FFB2-4B44-8EB9-8B97BFB0D369}"/>
          </ac:spMkLst>
        </pc:spChg>
        <pc:spChg chg="mod">
          <ac:chgData name="May Olaug Horverak" userId="a7850010-3044-4b4d-9f15-38caa34ae48c" providerId="ADAL" clId="{C1937BBF-AB70-4B6D-91D0-0C53F39E1ECB}" dt="2021-06-07T07:07:29.430" v="1859" actId="20577"/>
          <ac:spMkLst>
            <pc:docMk/>
            <pc:sldMk cId="494790831" sldId="341"/>
            <ac:spMk id="5" creationId="{5ED3FAF3-1F07-44E4-AD47-B3CC9AFF3530}"/>
          </ac:spMkLst>
        </pc:spChg>
        <pc:spChg chg="del mod">
          <ac:chgData name="May Olaug Horverak" userId="a7850010-3044-4b4d-9f15-38caa34ae48c" providerId="ADAL" clId="{C1937BBF-AB70-4B6D-91D0-0C53F39E1ECB}" dt="2021-06-03T18:46:49.382" v="514"/>
          <ac:spMkLst>
            <pc:docMk/>
            <pc:sldMk cId="494790831" sldId="341"/>
            <ac:spMk id="6" creationId="{3ABBF317-0EE9-4102-AA57-177BD4F53FCA}"/>
          </ac:spMkLst>
        </pc:spChg>
        <pc:picChg chg="add mod">
          <ac:chgData name="May Olaug Horverak" userId="a7850010-3044-4b4d-9f15-38caa34ae48c" providerId="ADAL" clId="{C1937BBF-AB70-4B6D-91D0-0C53F39E1ECB}" dt="2021-06-03T18:48:17.791" v="523" actId="14100"/>
          <ac:picMkLst>
            <pc:docMk/>
            <pc:sldMk cId="494790831" sldId="341"/>
            <ac:picMk id="2050" creationId="{646E2AE7-2498-47D3-A158-AEE9EBE4C3EC}"/>
          </ac:picMkLst>
        </pc:picChg>
        <pc:picChg chg="add mod">
          <ac:chgData name="May Olaug Horverak" userId="a7850010-3044-4b4d-9f15-38caa34ae48c" providerId="ADAL" clId="{C1937BBF-AB70-4B6D-91D0-0C53F39E1ECB}" dt="2021-06-03T18:49:23.814" v="527" actId="1076"/>
          <ac:picMkLst>
            <pc:docMk/>
            <pc:sldMk cId="494790831" sldId="341"/>
            <ac:picMk id="2052" creationId="{714BE7BA-452C-4805-B36E-1956699E960E}"/>
          </ac:picMkLst>
        </pc:picChg>
      </pc:sldChg>
      <pc:sldChg chg="addSp delSp modSp new mod">
        <pc:chgData name="May Olaug Horverak" userId="a7850010-3044-4b4d-9f15-38caa34ae48c" providerId="ADAL" clId="{C1937BBF-AB70-4B6D-91D0-0C53F39E1ECB}" dt="2021-06-07T08:13:17.274" v="2022" actId="27636"/>
        <pc:sldMkLst>
          <pc:docMk/>
          <pc:sldMk cId="289633900" sldId="342"/>
        </pc:sldMkLst>
        <pc:spChg chg="mod">
          <ac:chgData name="May Olaug Horverak" userId="a7850010-3044-4b4d-9f15-38caa34ae48c" providerId="ADAL" clId="{C1937BBF-AB70-4B6D-91D0-0C53F39E1ECB}" dt="2021-06-03T18:36:05.272" v="402" actId="20577"/>
          <ac:spMkLst>
            <pc:docMk/>
            <pc:sldMk cId="289633900" sldId="342"/>
            <ac:spMk id="2" creationId="{FEAD3683-23C8-4310-A06A-D7DB26A7541E}"/>
          </ac:spMkLst>
        </pc:spChg>
        <pc:spChg chg="mod">
          <ac:chgData name="May Olaug Horverak" userId="a7850010-3044-4b4d-9f15-38caa34ae48c" providerId="ADAL" clId="{C1937BBF-AB70-4B6D-91D0-0C53F39E1ECB}" dt="2021-06-03T19:36:45.583" v="1251" actId="113"/>
          <ac:spMkLst>
            <pc:docMk/>
            <pc:sldMk cId="289633900" sldId="342"/>
            <ac:spMk id="3" creationId="{9C7A7B29-A39A-472C-B63B-3A18327D4DC0}"/>
          </ac:spMkLst>
        </pc:spChg>
        <pc:spChg chg="mod">
          <ac:chgData name="May Olaug Horverak" userId="a7850010-3044-4b4d-9f15-38caa34ae48c" providerId="ADAL" clId="{C1937BBF-AB70-4B6D-91D0-0C53F39E1ECB}" dt="2021-06-07T08:13:17.274" v="2022" actId="27636"/>
          <ac:spMkLst>
            <pc:docMk/>
            <pc:sldMk cId="289633900" sldId="342"/>
            <ac:spMk id="4" creationId="{8C6D5C95-A3F7-4809-B675-90CE247A2F77}"/>
          </ac:spMkLst>
        </pc:spChg>
        <pc:spChg chg="mod">
          <ac:chgData name="May Olaug Horverak" userId="a7850010-3044-4b4d-9f15-38caa34ae48c" providerId="ADAL" clId="{C1937BBF-AB70-4B6D-91D0-0C53F39E1ECB}" dt="2021-06-07T07:07:47.754" v="1891" actId="1076"/>
          <ac:spMkLst>
            <pc:docMk/>
            <pc:sldMk cId="289633900" sldId="342"/>
            <ac:spMk id="5" creationId="{CF1F0A2C-5774-4961-A6C0-32DDA08D8DD1}"/>
          </ac:spMkLst>
        </pc:spChg>
        <pc:spChg chg="del">
          <ac:chgData name="May Olaug Horverak" userId="a7850010-3044-4b4d-9f15-38caa34ae48c" providerId="ADAL" clId="{C1937BBF-AB70-4B6D-91D0-0C53F39E1ECB}" dt="2021-06-03T18:53:11.855" v="529"/>
          <ac:spMkLst>
            <pc:docMk/>
            <pc:sldMk cId="289633900" sldId="342"/>
            <ac:spMk id="6" creationId="{395EC6AE-B5BD-4F6F-A370-C7EDF3F5D0FE}"/>
          </ac:spMkLst>
        </pc:spChg>
        <pc:picChg chg="add mod">
          <ac:chgData name="May Olaug Horverak" userId="a7850010-3044-4b4d-9f15-38caa34ae48c" providerId="ADAL" clId="{C1937BBF-AB70-4B6D-91D0-0C53F39E1ECB}" dt="2021-06-03T18:58:25.081" v="576" actId="1076"/>
          <ac:picMkLst>
            <pc:docMk/>
            <pc:sldMk cId="289633900" sldId="342"/>
            <ac:picMk id="3074" creationId="{6E47A5C5-1D54-4739-B0C7-5079F8FDD554}"/>
          </ac:picMkLst>
        </pc:picChg>
        <pc:picChg chg="add mod">
          <ac:chgData name="May Olaug Horverak" userId="a7850010-3044-4b4d-9f15-38caa34ae48c" providerId="ADAL" clId="{C1937BBF-AB70-4B6D-91D0-0C53F39E1ECB}" dt="2021-06-03T18:58:41.402" v="579" actId="1076"/>
          <ac:picMkLst>
            <pc:docMk/>
            <pc:sldMk cId="289633900" sldId="342"/>
            <ac:picMk id="3076" creationId="{27FC185F-AA63-4A75-A6BE-F7F95F917FF7}"/>
          </ac:picMkLst>
        </pc:picChg>
      </pc:sldChg>
      <pc:sldChg chg="addSp delSp modSp new mod">
        <pc:chgData name="May Olaug Horverak" userId="a7850010-3044-4b4d-9f15-38caa34ae48c" providerId="ADAL" clId="{C1937BBF-AB70-4B6D-91D0-0C53F39E1ECB}" dt="2021-06-07T08:13:48.542" v="2034" actId="27636"/>
        <pc:sldMkLst>
          <pc:docMk/>
          <pc:sldMk cId="2989910270" sldId="343"/>
        </pc:sldMkLst>
        <pc:spChg chg="mod">
          <ac:chgData name="May Olaug Horverak" userId="a7850010-3044-4b4d-9f15-38caa34ae48c" providerId="ADAL" clId="{C1937BBF-AB70-4B6D-91D0-0C53F39E1ECB}" dt="2021-06-03T18:36:13.463" v="414" actId="20577"/>
          <ac:spMkLst>
            <pc:docMk/>
            <pc:sldMk cId="2989910270" sldId="343"/>
            <ac:spMk id="2" creationId="{374252A3-7FAE-458D-AB2A-C4B149956E33}"/>
          </ac:spMkLst>
        </pc:spChg>
        <pc:spChg chg="mod">
          <ac:chgData name="May Olaug Horverak" userId="a7850010-3044-4b4d-9f15-38caa34ae48c" providerId="ADAL" clId="{C1937BBF-AB70-4B6D-91D0-0C53F39E1ECB}" dt="2021-06-03T19:37:05.590" v="1257" actId="403"/>
          <ac:spMkLst>
            <pc:docMk/>
            <pc:sldMk cId="2989910270" sldId="343"/>
            <ac:spMk id="3" creationId="{59B45B53-BC5F-4AD4-947A-3EF767455B26}"/>
          </ac:spMkLst>
        </pc:spChg>
        <pc:spChg chg="mod">
          <ac:chgData name="May Olaug Horverak" userId="a7850010-3044-4b4d-9f15-38caa34ae48c" providerId="ADAL" clId="{C1937BBF-AB70-4B6D-91D0-0C53F39E1ECB}" dt="2021-06-07T08:13:48.542" v="2034" actId="27636"/>
          <ac:spMkLst>
            <pc:docMk/>
            <pc:sldMk cId="2989910270" sldId="343"/>
            <ac:spMk id="4" creationId="{D5D7EFDF-FA17-415C-A82E-13A02E51B106}"/>
          </ac:spMkLst>
        </pc:spChg>
        <pc:spChg chg="mod">
          <ac:chgData name="May Olaug Horverak" userId="a7850010-3044-4b4d-9f15-38caa34ae48c" providerId="ADAL" clId="{C1937BBF-AB70-4B6D-91D0-0C53F39E1ECB}" dt="2021-06-07T07:07:56.327" v="1905" actId="20577"/>
          <ac:spMkLst>
            <pc:docMk/>
            <pc:sldMk cId="2989910270" sldId="343"/>
            <ac:spMk id="5" creationId="{B1B1B96F-1953-4C1D-BD13-22B3A622B7E8}"/>
          </ac:spMkLst>
        </pc:spChg>
        <pc:spChg chg="del mod">
          <ac:chgData name="May Olaug Horverak" userId="a7850010-3044-4b4d-9f15-38caa34ae48c" providerId="ADAL" clId="{C1937BBF-AB70-4B6D-91D0-0C53F39E1ECB}" dt="2021-06-03T19:05:05.292" v="677"/>
          <ac:spMkLst>
            <pc:docMk/>
            <pc:sldMk cId="2989910270" sldId="343"/>
            <ac:spMk id="6" creationId="{58AE90DC-8159-47C3-B1E0-0764AFCD1637}"/>
          </ac:spMkLst>
        </pc:spChg>
        <pc:picChg chg="add mod">
          <ac:chgData name="May Olaug Horverak" userId="a7850010-3044-4b4d-9f15-38caa34ae48c" providerId="ADAL" clId="{C1937BBF-AB70-4B6D-91D0-0C53F39E1ECB}" dt="2021-06-03T19:05:16.661" v="690" actId="1076"/>
          <ac:picMkLst>
            <pc:docMk/>
            <pc:sldMk cId="2989910270" sldId="343"/>
            <ac:picMk id="4098" creationId="{BE8AD55C-B45F-40EF-8147-0C6994D47107}"/>
          </ac:picMkLst>
        </pc:picChg>
      </pc:sldChg>
      <pc:sldChg chg="addSp delSp modSp new mod">
        <pc:chgData name="May Olaug Horverak" userId="a7850010-3044-4b4d-9f15-38caa34ae48c" providerId="ADAL" clId="{C1937BBF-AB70-4B6D-91D0-0C53F39E1ECB}" dt="2021-06-07T07:08:03.225" v="1919" actId="20577"/>
        <pc:sldMkLst>
          <pc:docMk/>
          <pc:sldMk cId="2659724294" sldId="344"/>
        </pc:sldMkLst>
        <pc:spChg chg="mod">
          <ac:chgData name="May Olaug Horverak" userId="a7850010-3044-4b4d-9f15-38caa34ae48c" providerId="ADAL" clId="{C1937BBF-AB70-4B6D-91D0-0C53F39E1ECB}" dt="2021-06-03T19:14:24.654" v="817" actId="14100"/>
          <ac:spMkLst>
            <pc:docMk/>
            <pc:sldMk cId="2659724294" sldId="344"/>
            <ac:spMk id="2" creationId="{AE7A734F-9335-4F56-863D-A168CB644FAB}"/>
          </ac:spMkLst>
        </pc:spChg>
        <pc:spChg chg="mod">
          <ac:chgData name="May Olaug Horverak" userId="a7850010-3044-4b4d-9f15-38caa34ae48c" providerId="ADAL" clId="{C1937BBF-AB70-4B6D-91D0-0C53F39E1ECB}" dt="2021-06-03T19:37:18.912" v="1261" actId="114"/>
          <ac:spMkLst>
            <pc:docMk/>
            <pc:sldMk cId="2659724294" sldId="344"/>
            <ac:spMk id="3" creationId="{AC851AB9-664F-4CB6-9EF5-F20B8C6F6B38}"/>
          </ac:spMkLst>
        </pc:spChg>
        <pc:spChg chg="mod">
          <ac:chgData name="May Olaug Horverak" userId="a7850010-3044-4b4d-9f15-38caa34ae48c" providerId="ADAL" clId="{C1937BBF-AB70-4B6D-91D0-0C53F39E1ECB}" dt="2021-06-03T19:14:08.435" v="816" actId="113"/>
          <ac:spMkLst>
            <pc:docMk/>
            <pc:sldMk cId="2659724294" sldId="344"/>
            <ac:spMk id="4" creationId="{D9045263-09D1-4A1F-8327-D7B759971009}"/>
          </ac:spMkLst>
        </pc:spChg>
        <pc:spChg chg="mod">
          <ac:chgData name="May Olaug Horverak" userId="a7850010-3044-4b4d-9f15-38caa34ae48c" providerId="ADAL" clId="{C1937BBF-AB70-4B6D-91D0-0C53F39E1ECB}" dt="2021-06-07T07:08:03.225" v="1919" actId="20577"/>
          <ac:spMkLst>
            <pc:docMk/>
            <pc:sldMk cId="2659724294" sldId="344"/>
            <ac:spMk id="5" creationId="{87B48876-ED1E-4D33-9AC0-0D4E9F22D19E}"/>
          </ac:spMkLst>
        </pc:spChg>
        <pc:spChg chg="del mod">
          <ac:chgData name="May Olaug Horverak" userId="a7850010-3044-4b4d-9f15-38caa34ae48c" providerId="ADAL" clId="{C1937BBF-AB70-4B6D-91D0-0C53F39E1ECB}" dt="2021-06-03T19:12:21.889" v="800"/>
          <ac:spMkLst>
            <pc:docMk/>
            <pc:sldMk cId="2659724294" sldId="344"/>
            <ac:spMk id="6" creationId="{BF459667-D2AB-4CD6-851A-376C39C7FD3A}"/>
          </ac:spMkLst>
        </pc:spChg>
        <pc:picChg chg="add mod">
          <ac:chgData name="May Olaug Horverak" userId="a7850010-3044-4b4d-9f15-38caa34ae48c" providerId="ADAL" clId="{C1937BBF-AB70-4B6D-91D0-0C53F39E1ECB}" dt="2021-06-03T19:15:14.119" v="819" actId="1076"/>
          <ac:picMkLst>
            <pc:docMk/>
            <pc:sldMk cId="2659724294" sldId="344"/>
            <ac:picMk id="5122" creationId="{2F522305-234C-41D8-BD1E-B43A8B522522}"/>
          </ac:picMkLst>
        </pc:picChg>
      </pc:sldChg>
      <pc:sldChg chg="addSp delSp modSp new mod">
        <pc:chgData name="May Olaug Horverak" userId="a7850010-3044-4b4d-9f15-38caa34ae48c" providerId="ADAL" clId="{C1937BBF-AB70-4B6D-91D0-0C53F39E1ECB}" dt="2021-06-07T08:12:48.776" v="2018" actId="27636"/>
        <pc:sldMkLst>
          <pc:docMk/>
          <pc:sldMk cId="3025409385" sldId="345"/>
        </pc:sldMkLst>
        <pc:spChg chg="mod">
          <ac:chgData name="May Olaug Horverak" userId="a7850010-3044-4b4d-9f15-38caa34ae48c" providerId="ADAL" clId="{C1937BBF-AB70-4B6D-91D0-0C53F39E1ECB}" dt="2021-06-03T19:15:48.357" v="834" actId="20577"/>
          <ac:spMkLst>
            <pc:docMk/>
            <pc:sldMk cId="3025409385" sldId="345"/>
            <ac:spMk id="2" creationId="{12236325-37DF-4FB3-BB45-92F59068149A}"/>
          </ac:spMkLst>
        </pc:spChg>
        <pc:spChg chg="mod">
          <ac:chgData name="May Olaug Horverak" userId="a7850010-3044-4b4d-9f15-38caa34ae48c" providerId="ADAL" clId="{C1937BBF-AB70-4B6D-91D0-0C53F39E1ECB}" dt="2021-06-03T19:36:04.135" v="1236" actId="114"/>
          <ac:spMkLst>
            <pc:docMk/>
            <pc:sldMk cId="3025409385" sldId="345"/>
            <ac:spMk id="3" creationId="{054638B4-0450-46D8-8E67-70924D282397}"/>
          </ac:spMkLst>
        </pc:spChg>
        <pc:spChg chg="mod">
          <ac:chgData name="May Olaug Horverak" userId="a7850010-3044-4b4d-9f15-38caa34ae48c" providerId="ADAL" clId="{C1937BBF-AB70-4B6D-91D0-0C53F39E1ECB}" dt="2021-06-07T08:12:48.776" v="2018" actId="27636"/>
          <ac:spMkLst>
            <pc:docMk/>
            <pc:sldMk cId="3025409385" sldId="345"/>
            <ac:spMk id="4" creationId="{CB2728E6-93C5-464F-8209-478E1ED35C28}"/>
          </ac:spMkLst>
        </pc:spChg>
        <pc:spChg chg="mod">
          <ac:chgData name="May Olaug Horverak" userId="a7850010-3044-4b4d-9f15-38caa34ae48c" providerId="ADAL" clId="{C1937BBF-AB70-4B6D-91D0-0C53F39E1ECB}" dt="2021-06-07T07:08:10.446" v="1933" actId="20577"/>
          <ac:spMkLst>
            <pc:docMk/>
            <pc:sldMk cId="3025409385" sldId="345"/>
            <ac:spMk id="5" creationId="{75EAFCE9-BE6C-4DC6-8068-576C93C1837C}"/>
          </ac:spMkLst>
        </pc:spChg>
        <pc:spChg chg="add mod">
          <ac:chgData name="May Olaug Horverak" userId="a7850010-3044-4b4d-9f15-38caa34ae48c" providerId="ADAL" clId="{C1937BBF-AB70-4B6D-91D0-0C53F39E1ECB}" dt="2021-06-07T08:12:35.493" v="2015" actId="1076"/>
          <ac:spMkLst>
            <pc:docMk/>
            <pc:sldMk cId="3025409385" sldId="345"/>
            <ac:spMk id="6" creationId="{50F005CF-04DD-4FC0-9472-37CAB99F8BDD}"/>
          </ac:spMkLst>
        </pc:spChg>
        <pc:spChg chg="del mod">
          <ac:chgData name="May Olaug Horverak" userId="a7850010-3044-4b4d-9f15-38caa34ae48c" providerId="ADAL" clId="{C1937BBF-AB70-4B6D-91D0-0C53F39E1ECB}" dt="2021-06-03T19:18:06.237" v="867"/>
          <ac:spMkLst>
            <pc:docMk/>
            <pc:sldMk cId="3025409385" sldId="345"/>
            <ac:spMk id="6" creationId="{FAB8C953-4CE2-4917-825B-7968328D66D6}"/>
          </ac:spMkLst>
        </pc:spChg>
        <pc:spChg chg="add mod">
          <ac:chgData name="May Olaug Horverak" userId="a7850010-3044-4b4d-9f15-38caa34ae48c" providerId="ADAL" clId="{C1937BBF-AB70-4B6D-91D0-0C53F39E1ECB}" dt="2021-06-07T08:12:48.760" v="2017" actId="27636"/>
          <ac:spMkLst>
            <pc:docMk/>
            <pc:sldMk cId="3025409385" sldId="345"/>
            <ac:spMk id="9" creationId="{5F8E972D-9BD6-44E5-AB34-020F2E24BB1A}"/>
          </ac:spMkLst>
        </pc:spChg>
        <pc:picChg chg="add del mod">
          <ac:chgData name="May Olaug Horverak" userId="a7850010-3044-4b4d-9f15-38caa34ae48c" providerId="ADAL" clId="{C1937BBF-AB70-4B6D-91D0-0C53F39E1ECB}" dt="2021-06-03T19:20:01.736" v="881" actId="478"/>
          <ac:picMkLst>
            <pc:docMk/>
            <pc:sldMk cId="3025409385" sldId="345"/>
            <ac:picMk id="6146" creationId="{DF55CFF5-1F71-4EAE-8F0F-33B3EFAD2999}"/>
          </ac:picMkLst>
        </pc:picChg>
        <pc:picChg chg="add del mod">
          <ac:chgData name="May Olaug Horverak" userId="a7850010-3044-4b4d-9f15-38caa34ae48c" providerId="ADAL" clId="{C1937BBF-AB70-4B6D-91D0-0C53F39E1ECB}" dt="2021-06-03T19:32:57.160" v="1110" actId="21"/>
          <ac:picMkLst>
            <pc:docMk/>
            <pc:sldMk cId="3025409385" sldId="345"/>
            <ac:picMk id="6148" creationId="{12B5BD92-D2EE-424F-92D7-7BD73D6573AB}"/>
          </ac:picMkLst>
        </pc:picChg>
        <pc:picChg chg="add del mod">
          <ac:chgData name="May Olaug Horverak" userId="a7850010-3044-4b4d-9f15-38caa34ae48c" providerId="ADAL" clId="{C1937BBF-AB70-4B6D-91D0-0C53F39E1ECB}" dt="2021-06-03T19:31:04.685" v="1024"/>
          <ac:picMkLst>
            <pc:docMk/>
            <pc:sldMk cId="3025409385" sldId="345"/>
            <ac:picMk id="6150" creationId="{F44C0ED5-FE0E-4196-B8C3-716D61FE8DA7}"/>
          </ac:picMkLst>
        </pc:picChg>
        <pc:picChg chg="add del mod">
          <ac:chgData name="May Olaug Horverak" userId="a7850010-3044-4b4d-9f15-38caa34ae48c" providerId="ADAL" clId="{C1937BBF-AB70-4B6D-91D0-0C53F39E1ECB}" dt="2021-06-03T19:35:19.882" v="1220"/>
          <ac:picMkLst>
            <pc:docMk/>
            <pc:sldMk cId="3025409385" sldId="345"/>
            <ac:picMk id="6152" creationId="{F75A3EEB-27A0-490D-B3B7-C09A005B2785}"/>
          </ac:picMkLst>
        </pc:picChg>
        <pc:picChg chg="add mod">
          <ac:chgData name="May Olaug Horverak" userId="a7850010-3044-4b4d-9f15-38caa34ae48c" providerId="ADAL" clId="{C1937BBF-AB70-4B6D-91D0-0C53F39E1ECB}" dt="2021-06-03T19:35:33.334" v="1225" actId="1076"/>
          <ac:picMkLst>
            <pc:docMk/>
            <pc:sldMk cId="3025409385" sldId="345"/>
            <ac:picMk id="6154" creationId="{88A37A69-E682-4C51-B72B-88EBB7FCA87A}"/>
          </ac:picMkLst>
        </pc:picChg>
      </pc:sldChg>
      <pc:sldChg chg="addSp delSp modSp new mod">
        <pc:chgData name="May Olaug Horverak" userId="a7850010-3044-4b4d-9f15-38caa34ae48c" providerId="ADAL" clId="{C1937BBF-AB70-4B6D-91D0-0C53F39E1ECB}" dt="2021-06-03T19:33:23.537" v="1118" actId="27636"/>
        <pc:sldMkLst>
          <pc:docMk/>
          <pc:sldMk cId="651343970" sldId="346"/>
        </pc:sldMkLst>
        <pc:spChg chg="mod">
          <ac:chgData name="May Olaug Horverak" userId="a7850010-3044-4b4d-9f15-38caa34ae48c" providerId="ADAL" clId="{C1937BBF-AB70-4B6D-91D0-0C53F39E1ECB}" dt="2021-06-03T19:31:47.579" v="1082" actId="20577"/>
          <ac:spMkLst>
            <pc:docMk/>
            <pc:sldMk cId="651343970" sldId="346"/>
            <ac:spMk id="2" creationId="{AB28BCD8-3C61-4BD4-877D-D51F7AF56E93}"/>
          </ac:spMkLst>
        </pc:spChg>
        <pc:spChg chg="mod">
          <ac:chgData name="May Olaug Horverak" userId="a7850010-3044-4b4d-9f15-38caa34ae48c" providerId="ADAL" clId="{C1937BBF-AB70-4B6D-91D0-0C53F39E1ECB}" dt="2021-06-03T19:33:08.389" v="1114" actId="1076"/>
          <ac:spMkLst>
            <pc:docMk/>
            <pc:sldMk cId="651343970" sldId="346"/>
            <ac:spMk id="3" creationId="{87ADEAFA-B714-4E0E-84D7-343EC74C629A}"/>
          </ac:spMkLst>
        </pc:spChg>
        <pc:spChg chg="del mod">
          <ac:chgData name="May Olaug Horverak" userId="a7850010-3044-4b4d-9f15-38caa34ae48c" providerId="ADAL" clId="{C1937BBF-AB70-4B6D-91D0-0C53F39E1ECB}" dt="2021-06-03T19:33:00.843" v="1111"/>
          <ac:spMkLst>
            <pc:docMk/>
            <pc:sldMk cId="651343970" sldId="346"/>
            <ac:spMk id="4" creationId="{E170751C-EFFD-43C8-B4C1-5960DB4A3325}"/>
          </ac:spMkLst>
        </pc:spChg>
        <pc:spChg chg="mod">
          <ac:chgData name="May Olaug Horverak" userId="a7850010-3044-4b4d-9f15-38caa34ae48c" providerId="ADAL" clId="{C1937BBF-AB70-4B6D-91D0-0C53F39E1ECB}" dt="2021-06-03T19:33:20.028" v="1116" actId="1076"/>
          <ac:spMkLst>
            <pc:docMk/>
            <pc:sldMk cId="651343970" sldId="346"/>
            <ac:spMk id="5" creationId="{CB2A7290-629F-48A9-8BD9-BFBF987F0A94}"/>
          </ac:spMkLst>
        </pc:spChg>
        <pc:spChg chg="mod">
          <ac:chgData name="May Olaug Horverak" userId="a7850010-3044-4b4d-9f15-38caa34ae48c" providerId="ADAL" clId="{C1937BBF-AB70-4B6D-91D0-0C53F39E1ECB}" dt="2021-06-03T19:33:23.537" v="1118" actId="27636"/>
          <ac:spMkLst>
            <pc:docMk/>
            <pc:sldMk cId="651343970" sldId="346"/>
            <ac:spMk id="6" creationId="{775E0CED-D001-4CBF-89C3-DCF2EFB59D5B}"/>
          </ac:spMkLst>
        </pc:spChg>
        <pc:picChg chg="add mod">
          <ac:chgData name="May Olaug Horverak" userId="a7850010-3044-4b4d-9f15-38caa34ae48c" providerId="ADAL" clId="{C1937BBF-AB70-4B6D-91D0-0C53F39E1ECB}" dt="2021-06-03T19:33:11.646" v="1115" actId="14100"/>
          <ac:picMkLst>
            <pc:docMk/>
            <pc:sldMk cId="651343970" sldId="346"/>
            <ac:picMk id="9" creationId="{CB91437D-8FB5-4783-AB16-F2F93991558C}"/>
          </ac:picMkLst>
        </pc:picChg>
      </pc:sldChg>
      <pc:sldChg chg="addSp delSp modSp new del mod">
        <pc:chgData name="May Olaug Horverak" userId="a7850010-3044-4b4d-9f15-38caa34ae48c" providerId="ADAL" clId="{C1937BBF-AB70-4B6D-91D0-0C53F39E1ECB}" dt="2021-06-03T19:31:02.911" v="1022" actId="680"/>
        <pc:sldMkLst>
          <pc:docMk/>
          <pc:sldMk cId="2579163696" sldId="346"/>
        </pc:sldMkLst>
        <pc:spChg chg="add del">
          <ac:chgData name="May Olaug Horverak" userId="a7850010-3044-4b4d-9f15-38caa34ae48c" providerId="ADAL" clId="{C1937BBF-AB70-4B6D-91D0-0C53F39E1ECB}" dt="2021-06-03T19:31:01.211" v="1020"/>
          <ac:spMkLst>
            <pc:docMk/>
            <pc:sldMk cId="2579163696" sldId="346"/>
            <ac:spMk id="4" creationId="{2BB3D9B3-E4D7-438E-9B5D-B619D66CB8C9}"/>
          </ac:spMkLst>
        </pc:spChg>
        <pc:spChg chg="mod">
          <ac:chgData name="May Olaug Horverak" userId="a7850010-3044-4b4d-9f15-38caa34ae48c" providerId="ADAL" clId="{C1937BBF-AB70-4B6D-91D0-0C53F39E1ECB}" dt="2021-06-03T19:30:59.794" v="1018"/>
          <ac:spMkLst>
            <pc:docMk/>
            <pc:sldMk cId="2579163696" sldId="346"/>
            <ac:spMk id="6" creationId="{FDF4960F-6FDD-4FE3-AC91-E58DB9D22F28}"/>
          </ac:spMkLst>
        </pc:spChg>
        <pc:picChg chg="add del mod">
          <ac:chgData name="May Olaug Horverak" userId="a7850010-3044-4b4d-9f15-38caa34ae48c" providerId="ADAL" clId="{C1937BBF-AB70-4B6D-91D0-0C53F39E1ECB}" dt="2021-06-03T19:31:01.211" v="1020"/>
          <ac:picMkLst>
            <pc:docMk/>
            <pc:sldMk cId="2579163696" sldId="346"/>
            <ac:picMk id="9" creationId="{136F97DD-F861-42F8-A0E6-48DC3DF07316}"/>
          </ac:picMkLst>
        </pc:picChg>
      </pc:sldChg>
      <pc:sldChg chg="addSp delSp modSp new mod">
        <pc:chgData name="May Olaug Horverak" userId="a7850010-3044-4b4d-9f15-38caa34ae48c" providerId="ADAL" clId="{C1937BBF-AB70-4B6D-91D0-0C53F39E1ECB}" dt="2021-06-07T07:09:04.289" v="1936" actId="20577"/>
        <pc:sldMkLst>
          <pc:docMk/>
          <pc:sldMk cId="1283756146" sldId="347"/>
        </pc:sldMkLst>
        <pc:spChg chg="del mod">
          <ac:chgData name="May Olaug Horverak" userId="a7850010-3044-4b4d-9f15-38caa34ae48c" providerId="ADAL" clId="{C1937BBF-AB70-4B6D-91D0-0C53F39E1ECB}" dt="2021-06-03T19:39:23.689" v="1382"/>
          <ac:spMkLst>
            <pc:docMk/>
            <pc:sldMk cId="1283756146" sldId="347"/>
            <ac:spMk id="2" creationId="{69D114B6-A2A2-43D8-B584-7748964A4CFC}"/>
          </ac:spMkLst>
        </pc:spChg>
        <pc:spChg chg="add mod">
          <ac:chgData name="May Olaug Horverak" userId="a7850010-3044-4b4d-9f15-38caa34ae48c" providerId="ADAL" clId="{C1937BBF-AB70-4B6D-91D0-0C53F39E1ECB}" dt="2021-06-07T07:09:04.289" v="1936" actId="20577"/>
          <ac:spMkLst>
            <pc:docMk/>
            <pc:sldMk cId="1283756146" sldId="347"/>
            <ac:spMk id="3" creationId="{E0F12DD0-7AA1-486C-BC0D-3C1CC9D2C3E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07.06.2021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lurt å bruke tolk de første 2-3 øktene og la dem skrive på morsmålet når de svarer første gang på spørsmålene 1-5 i metoden. Etter hvert lærer de så gangen i metoden, og klarer ofte greit å skrive på norsk til tross for svake norsk-kunnskaper.</a:t>
            </a:r>
          </a:p>
        </p:txBody>
      </p:sp>
      <p:sp>
        <p:nvSpPr>
          <p:cNvPr id="4" name="Plassholder for lysbildenummer 3"/>
          <p:cNvSpPr>
            <a:spLocks noGrp="1"/>
          </p:cNvSpPr>
          <p:nvPr>
            <p:ph type="sldNum" sz="quarter" idx="5"/>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Noen ganger kan en oppleve at livet er som en stri elv med sterke strømmer og skremmende stryk. For eksempel kan en føle at alt må skje på en gang, en må lære norsk, få seg utdanning, få seg jobb, skjønne systemer, og en blir lett stresset fordi en aldri har nok tid. Også når en lærer i fagene kan det oppleves slik. Det er prøver, innleveringer, krav i alle fag. Dersom en har lært seg teknikker for å sortere hva som er viktig og hva en trenger fokus på, et skritt om gangen, så vil det sannsynligvis være litt enklere å håndtere livet og skole i en krevende tilværelse, og å tilegne seg språk eller fagkunnskap et skritt om gangen. Dette kan sammenlignes med å være i en stri elv. Dersom en har lært seg å svømme godt, så går det kanskje greit å svømme i ei elv, men dersom en ikke har lært seg å svømme, så kan det gå galt, og en går utfor noen tøffe stryk.</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19</a:t>
            </a:fld>
            <a:endParaRPr lang="nb-NO"/>
          </a:p>
        </p:txBody>
      </p:sp>
    </p:spTree>
    <p:extLst>
      <p:ext uri="{BB962C8B-B14F-4D97-AF65-F5344CB8AC3E}">
        <p14:creationId xmlns:p14="http://schemas.microsoft.com/office/powerpoint/2010/main" val="209539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Introduksjon: Mange som kommer til et nytt land og en ny kultur strever både med å lære språk og å mestre livet på det nye stedet.</a:t>
            </a:r>
            <a:r>
              <a:rPr lang="nb-NO" baseline="0" dirty="0"/>
              <a:t> D</a:t>
            </a:r>
            <a:r>
              <a:rPr lang="nb-NO" dirty="0"/>
              <a:t>erfor vil vi bruke litt tid på en metode som handler om nettopp dette, hvordan en kan jobbe for å lykkes med å mestre både det å lære og livet generelt. Vi kan sammenligne livet med det å gå i fjellet. Noen ganger kan det virke vanskelig å nå toppen, og noen ganger kan en ikke klatre rett opp, så</a:t>
            </a:r>
            <a:r>
              <a:rPr lang="nb-NO" baseline="0" dirty="0"/>
              <a:t> en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en ønsker, hva som er viktig, hva som allerede er bra, hva som er vanskelig og hva en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noe i livet oppleves som altfor vanskelig og nærmest umulig, så er det lurt å se rundt seg om det er noen i omgivelsene som kan hjelpe. Akkurat som når en driver med fjellklatring, så trenger en noen ganger støtte for å komme gjennom noe som er spesielt vanskelig. Ofte er det noen rundt en kan spørre, kanskje familie, venner, lærere, noen fra flyktningetjenesten eller lege, de kan for eksempel hjelpe med råd og veiledning, men selve klatringen eller handlingen må du stort sett gjøre selv.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Metoden vi skal bruke nå har fem trinn, og det å bruke denne metoden er nesten som å gå opp en trapp. Hvem har ansvar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Det</a:t>
            </a:r>
            <a:r>
              <a:rPr lang="nb-NO" baseline="0" dirty="0"/>
              <a:t> er viktig å ta</a:t>
            </a:r>
            <a:r>
              <a:rPr lang="nb-NO" dirty="0"/>
              <a:t> små skritt, og når dere klarer å lykkes med en og en ting, kan</a:t>
            </a:r>
            <a:r>
              <a:rPr lang="nb-NO" baseline="0" dirty="0"/>
              <a:t> dere oppleve at dere</a:t>
            </a:r>
            <a:r>
              <a:rPr lang="nb-NO" dirty="0"/>
              <a:t> ønsker å få til enda mer. Dette</a:t>
            </a:r>
            <a:r>
              <a:rPr lang="nb-NO" baseline="0" dirty="0"/>
              <a:t> kan skape økt motivasjon fordi dere henter den fram i DERE SELV</a:t>
            </a:r>
            <a:r>
              <a:rPr lang="nb-NO" dirty="0"/>
              <a:t> gjennom å</a:t>
            </a:r>
            <a:r>
              <a:rPr lang="nb-NO" baseline="0" dirty="0"/>
              <a:t> </a:t>
            </a:r>
            <a:r>
              <a:rPr lang="nb-NO" dirty="0"/>
              <a:t>jobbe med det som er viktig for hver</a:t>
            </a:r>
            <a:r>
              <a:rPr lang="nb-NO" baseline="0" dirty="0"/>
              <a:t> enkelt av dere</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vanskeligheter i livet, og noen av dem kan virke veldig store. Noen ganger kan en føle at det å ta neste skritt føles som å klatre opp et altfor stort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a:t>
            </a:r>
            <a:r>
              <a:rPr lang="nb-NO" baseline="0" dirty="0"/>
              <a:t> Reflekter litt over dette hvis elevene har innspill. Hvis ikke, gå videre til neste bilde.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Elevene</a:t>
            </a:r>
            <a:r>
              <a:rPr lang="nb-NO" baseline="0" dirty="0"/>
              <a:t> får første refleksjonsspørsmål og skriver i loggboka si uten å diskutere med sidemann.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Elevene får refleksjonsspørsmål</a:t>
            </a:r>
            <a:r>
              <a:rPr lang="nb-NO" baseline="0" dirty="0"/>
              <a:t> nummer to</a:t>
            </a:r>
            <a:r>
              <a:rPr lang="nb-NO" dirty="0"/>
              <a:t>. Lærer bør</a:t>
            </a:r>
            <a:r>
              <a:rPr lang="nb-NO" baseline="0" dirty="0"/>
              <a:t> oppmuntre elevene til å skryte av seg selv: Skriv om ferdigheter på skole og i fritid, fine egenskaper og gode sider ved dem selv. Lærer oppmuntrer i tillegg til å se hva som er godt i livet, både på skolen, i fritida og hjemme.</a:t>
            </a:r>
            <a:r>
              <a:rPr lang="nb-NO" b="0" baseline="0" dirty="0"/>
              <a:t> Legg vekt på at selv «små» ting som vi er gode på, er viktige, selv om andre ikke ser dem, og selv om vi ikke får applaus for dem. Det er viktig at vi ikke sammenligner oss med andre når vi skal se hva vi er fornøyd med og gode på. </a:t>
            </a:r>
            <a:r>
              <a:rPr lang="nb-NO" baseline="0" dirty="0"/>
              <a:t>Presiser at når vi klarer å se det som er bra, blir vi ofte gladere og mer motiverte. </a:t>
            </a:r>
            <a:r>
              <a:rPr lang="nb-NO" dirty="0"/>
              <a:t>Elevene</a:t>
            </a:r>
            <a:r>
              <a:rPr lang="nb-NO" baseline="0" dirty="0"/>
              <a:t> skriver deretter refleksjoner i loggboka si uten å diskutere med sidemann.</a:t>
            </a:r>
            <a:endParaRPr lang="nb-NO"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105373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Hvis</a:t>
            </a:r>
            <a:r>
              <a:rPr lang="nb-NO" baseline="0" dirty="0"/>
              <a:t> elevene synes det er vanskelig å komme i gang med tredje refleksjonsspørsmål, kan lærer komme med eksempler. Disse kan inkludere forhold både på skolen, i fritida og hjemme. </a:t>
            </a:r>
            <a:r>
              <a:rPr lang="nb-NO" dirty="0"/>
              <a:t>Elevene</a:t>
            </a:r>
            <a:r>
              <a:rPr lang="nb-NO" baseline="0" dirty="0"/>
              <a:t> skriver svar i loggboka si uten å diskutere med sidemann. Lærer forklarer at neste gang skal elevene få se hva de selv har svart på alle tre spørsmålene og presiserer at nødvendig omskriving blir gjort for å ivareta anonymiteten</a:t>
            </a:r>
            <a:r>
              <a:rPr lang="nb-NO" b="0" baseline="0" dirty="0"/>
              <a:t>. I tillegg presiserer lærer at hvis det kommer fram alvorlige aspekter i elevrefleksjonene, vil disse bli behandlet utenom ordinært metodearbeid og i samarbeid med kvalifisert personell.</a:t>
            </a:r>
            <a:endParaRPr lang="nb-NO" b="0" dirty="0"/>
          </a:p>
          <a:p>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Lærer</a:t>
            </a:r>
            <a:r>
              <a:rPr lang="nb-NO" baseline="0" dirty="0"/>
              <a:t> f</a:t>
            </a:r>
            <a:r>
              <a:rPr lang="nb-NO" dirty="0"/>
              <a:t>orklarer</a:t>
            </a:r>
            <a:r>
              <a:rPr lang="nb-NO" baseline="0" dirty="0"/>
              <a:t> at nå starter vi selve arbeidet med det elevene har skrevet.</a:t>
            </a:r>
            <a:r>
              <a:rPr lang="nb-NO" dirty="0"/>
              <a:t> Spørsmålene i trinn 4 og 5 leses opp. </a:t>
            </a:r>
            <a:r>
              <a:rPr lang="nb-NO" baseline="0" dirty="0"/>
              <a:t>Lærer forteller at han/hun på forhånd har valgt ut noen fokuspunkter fra elevenes loggbøker som skal settes inn i en avtale der man lager en felles klasseavtale og deretter en individuell avtale med seg selv. Denne avtalen skal de komme fram til gjennom å jobbe med trinn 4 (fokus) og 5 (gjennomføring)</a:t>
            </a:r>
            <a:r>
              <a:rPr lang="nb-NO" b="1" baseline="0" dirty="0"/>
              <a:t>. </a:t>
            </a:r>
            <a:r>
              <a:rPr lang="nb-NO" b="0" baseline="0" dirty="0">
                <a:solidFill>
                  <a:srgbClr val="FFFF00"/>
                </a:solidFill>
              </a:rPr>
              <a:t>Lærer minner om trappa og trappetrinnene: Stort sett klarer vi å gå trappa selv, men når problemene blir for store, må vi tørre å be om hjelp.</a:t>
            </a:r>
            <a:r>
              <a:rPr lang="nb-NO" b="0" dirty="0">
                <a:solidFill>
                  <a:srgbClr val="FFFF00"/>
                </a:solidFill>
              </a:rPr>
              <a:t> Det gjelder for både barn og voksne.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77890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May Olaug Horverak &amp; Gerd Martina Langeland</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22E26C7C-B7CC-46FD-9938-4DEE07FEF117}" type="datetime1">
              <a:rPr lang="nb-NO" smtClean="0"/>
              <a:t>07.06.2021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B405F1E-36E0-421D-A95B-47965EF8F153}" type="datetime1">
              <a:rPr lang="nb-NO" smtClean="0"/>
              <a:t>07.06.2021</a:t>
            </a:fld>
            <a:endParaRPr lang="nb-NO"/>
          </a:p>
        </p:txBody>
      </p:sp>
      <p:sp>
        <p:nvSpPr>
          <p:cNvPr id="4" name="Footer Placeholder 3"/>
          <p:cNvSpPr>
            <a:spLocks noGrp="1"/>
          </p:cNvSpPr>
          <p:nvPr>
            <p:ph type="ftr" sz="quarter" idx="11"/>
          </p:nvPr>
        </p:nvSpPr>
        <p:spPr/>
        <p:txBody>
          <a:bodyPr/>
          <a:lstStyle/>
          <a:p>
            <a:r>
              <a:rPr lang="en-US"/>
              <a:t>Copyright: May Olaug Horverak &amp; Gerd Martina Langeland</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BAF39-4861-459A-8008-8AC6C8BD9DDA}" type="datetime1">
              <a:rPr lang="nb-NO" smtClean="0"/>
              <a:t>07.06.2021</a:t>
            </a:fld>
            <a:endParaRPr lang="nb-NO"/>
          </a:p>
        </p:txBody>
      </p:sp>
      <p:sp>
        <p:nvSpPr>
          <p:cNvPr id="3" name="Footer Placeholder 2"/>
          <p:cNvSpPr>
            <a:spLocks noGrp="1"/>
          </p:cNvSpPr>
          <p:nvPr>
            <p:ph type="ftr" sz="quarter" idx="11"/>
          </p:nvPr>
        </p:nvSpPr>
        <p:spPr/>
        <p:txBody>
          <a:bodyPr/>
          <a:lstStyle/>
          <a:p>
            <a:r>
              <a:rPr lang="en-US"/>
              <a:t>Copyright: May Olaug Horverak &amp; Gerd Martina Langeland</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CBF1B51-9375-4520-956F-9E86830DDF29}" type="datetime1">
              <a:rPr lang="nb-NO" smtClean="0"/>
              <a:t>07.06.2021</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B2A03745-1CAC-4F6B-9920-183C4219A7CE}" type="datetime1">
              <a:rPr lang="nb-NO" smtClean="0"/>
              <a:t>07.06.2021</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82CB2190-4250-4CBD-A076-6DCCEF9F03D2}" type="datetime1">
              <a:rPr lang="nb-NO" smtClean="0"/>
              <a:t>07.06.2021</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16E1E450-6ED3-4C30-823C-463E130A6D4C}" type="datetime1">
              <a:rPr lang="nb-NO" smtClean="0"/>
              <a:t>07.06.2021</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06AA7948-3390-44DF-9361-96D1022BFD15}" type="datetime1">
              <a:rPr lang="nb-NO" smtClean="0"/>
              <a:t>07.06.2021</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779AF162-1C01-4FBF-91EB-3043618303F8}" type="datetime1">
              <a:rPr lang="nb-NO" smtClean="0"/>
              <a:t>07.06.2021</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2D59C30-8041-4E8F-8799-864FF79AD35C}" type="datetime1">
              <a:rPr lang="nb-NO" smtClean="0"/>
              <a:t>07.06.2021</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90A23AD6-034B-4A7D-8CBB-3D4BFD79C8C3}" type="datetime1">
              <a:rPr lang="nb-NO" smtClean="0"/>
              <a:t>07.06.2021</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45D9976A-965F-43B4-BE97-8E32858CBE90}" type="datetime1">
              <a:rPr lang="nb-NO" smtClean="0"/>
              <a:t>07.06.2021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E66BE4B2-8DE5-4AC6-9F1A-440E5A2FF8BD}" type="datetime1">
              <a:rPr lang="nb-NO" smtClean="0"/>
              <a:t>07.06.2021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78CF25F-C3C0-443E-8351-8E0DDB147343}" type="datetime1">
              <a:rPr lang="nb-NO" smtClean="0"/>
              <a:t>07.06.2021</a:t>
            </a:fld>
            <a:endParaRPr lang="nb-NO"/>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May Olaug Horverak &amp; Gerd Martina Langeland</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7E0DD1F6-B6AB-4623-B9E0-79505475E6DB}" type="datetime1">
              <a:rPr lang="nb-NO" smtClean="0"/>
              <a:t>07.06.2021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72D8E1BB-F21A-44FB-AB68-D3E4BFBEE930}" type="datetime1">
              <a:rPr lang="nb-NO" smtClean="0"/>
              <a:t>07.06.2021</a:t>
            </a:fld>
            <a:endParaRPr lang="nb-NO"/>
          </a:p>
        </p:txBody>
      </p:sp>
      <p:sp>
        <p:nvSpPr>
          <p:cNvPr id="6" name="Footer Placeholder 5"/>
          <p:cNvSpPr>
            <a:spLocks noGrp="1"/>
          </p:cNvSpPr>
          <p:nvPr>
            <p:ph type="ftr" sz="quarter" idx="11"/>
          </p:nvPr>
        </p:nvSpPr>
        <p:spPr/>
        <p:txBody>
          <a:bodyPr/>
          <a:lstStyle/>
          <a:p>
            <a:r>
              <a:rPr lang="en-US"/>
              <a:t>Copyright: May Olaug Horverak &amp; Gerd Martina Langeland</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12A6DE7E-B789-468F-80BA-51BEEE3D0CA9}" type="datetime1">
              <a:rPr lang="nb-NO" smtClean="0"/>
              <a:t>07.06.2021</a:t>
            </a:fld>
            <a:endParaRPr lang="nb-NO"/>
          </a:p>
        </p:txBody>
      </p:sp>
      <p:sp>
        <p:nvSpPr>
          <p:cNvPr id="8" name="Footer Placeholder 7"/>
          <p:cNvSpPr>
            <a:spLocks noGrp="1"/>
          </p:cNvSpPr>
          <p:nvPr>
            <p:ph type="ftr" sz="quarter" idx="11"/>
          </p:nvPr>
        </p:nvSpPr>
        <p:spPr/>
        <p:txBody>
          <a:bodyPr/>
          <a:lstStyle/>
          <a:p>
            <a:r>
              <a:rPr lang="en-US"/>
              <a:t>Copyright: May Olaug Horverak &amp; Gerd Martina Langeland</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A9A9CCA-0BCF-4153-96DA-10AA69ECE057}" type="datetime1">
              <a:rPr lang="nb-NO" smtClean="0"/>
              <a:t>07.06.2021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May Olaug Horverak &amp; Gerd Martina Langeland</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4E849B-15E8-47ED-A560-A7B337FA6085}"/>
              </a:ext>
            </a:extLst>
          </p:cNvPr>
          <p:cNvSpPr>
            <a:spLocks noGrp="1"/>
          </p:cNvSpPr>
          <p:nvPr>
            <p:ph type="ctrTitle"/>
          </p:nvPr>
        </p:nvSpPr>
        <p:spPr/>
        <p:txBody>
          <a:bodyPr/>
          <a:lstStyle/>
          <a:p>
            <a:r>
              <a:rPr lang="nb-NO" dirty="0"/>
              <a:t>Temadag </a:t>
            </a:r>
            <a:br>
              <a:rPr lang="nb-NO" dirty="0"/>
            </a:br>
            <a:br>
              <a:rPr lang="nb-NO" dirty="0"/>
            </a:br>
            <a:r>
              <a:rPr lang="nb-NO" dirty="0"/>
              <a:t>Rasisme og diskriminering</a:t>
            </a:r>
          </a:p>
        </p:txBody>
      </p:sp>
    </p:spTree>
    <p:extLst>
      <p:ext uri="{BB962C8B-B14F-4D97-AF65-F5344CB8AC3E}">
        <p14:creationId xmlns:p14="http://schemas.microsoft.com/office/powerpoint/2010/main" val="1810988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May Olaug Horverak &amp; Gerd Martina Langeland</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10</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spTree>
    <p:extLst>
      <p:ext uri="{BB962C8B-B14F-4D97-AF65-F5344CB8AC3E}">
        <p14:creationId xmlns:p14="http://schemas.microsoft.com/office/powerpoint/2010/main" val="1909454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133600"/>
            <a:ext cx="4859909" cy="3777622"/>
          </a:xfrm>
        </p:spPr>
        <p:txBody>
          <a:bodyPr>
            <a:normAutofit/>
          </a:bodyPr>
          <a:lstStyle/>
          <a:p>
            <a:r>
              <a:rPr lang="en-US" sz="2800" dirty="0" err="1"/>
              <a:t>Klatre</a:t>
            </a:r>
            <a:r>
              <a:rPr lang="en-US" sz="2800" dirty="0"/>
              <a:t> </a:t>
            </a:r>
            <a:r>
              <a:rPr lang="en-US" sz="2800" dirty="0" err="1"/>
              <a:t>opp</a:t>
            </a:r>
            <a:r>
              <a:rPr lang="en-US" sz="2800" dirty="0"/>
              <a:t> </a:t>
            </a:r>
            <a:r>
              <a:rPr lang="en-US" sz="2800" dirty="0" err="1"/>
              <a:t>fjellet</a:t>
            </a:r>
            <a:r>
              <a:rPr lang="en-US" sz="2800" dirty="0"/>
              <a:t>, </a:t>
            </a:r>
            <a:r>
              <a:rPr lang="en-US" sz="2800" dirty="0" err="1"/>
              <a:t>gå</a:t>
            </a:r>
            <a:r>
              <a:rPr lang="en-US" sz="2800" dirty="0"/>
              <a:t> </a:t>
            </a:r>
            <a:r>
              <a:rPr lang="en-US" sz="2800" dirty="0" err="1"/>
              <a:t>trinnene</a:t>
            </a:r>
            <a:r>
              <a:rPr lang="en-US" sz="2800" dirty="0"/>
              <a:t> </a:t>
            </a:r>
            <a:r>
              <a:rPr lang="en-US" sz="2800" dirty="0" err="1"/>
              <a:t>alene</a:t>
            </a:r>
            <a:r>
              <a:rPr lang="en-US" sz="2800" dirty="0"/>
              <a:t> </a:t>
            </a:r>
            <a:r>
              <a:rPr lang="en-US" sz="2800" dirty="0" err="1"/>
              <a:t>eller</a:t>
            </a:r>
            <a:r>
              <a:rPr lang="en-US" sz="2800" dirty="0"/>
              <a:t> </a:t>
            </a:r>
            <a:r>
              <a:rPr lang="en-US" sz="2800" dirty="0" err="1"/>
              <a:t>sammen</a:t>
            </a:r>
            <a:r>
              <a:rPr lang="en-US" sz="2800" dirty="0"/>
              <a:t> med </a:t>
            </a:r>
            <a:r>
              <a:rPr lang="en-US" sz="2800" dirty="0" err="1"/>
              <a:t>noen</a:t>
            </a:r>
            <a:r>
              <a:rPr lang="en-US" sz="2800"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May Olaug Horverak &amp; Gerd Martina Langeland</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11</a:t>
            </a:fld>
            <a:endParaRPr lang="nb-NO"/>
          </a:p>
        </p:txBody>
      </p:sp>
    </p:spTree>
    <p:extLst>
      <p:ext uri="{BB962C8B-B14F-4D97-AF65-F5344CB8AC3E}">
        <p14:creationId xmlns:p14="http://schemas.microsoft.com/office/powerpoint/2010/main" val="10569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May Olaug Horverak &amp; Gerd Martina Langeland</a:t>
            </a:r>
            <a:endParaRPr lang="nb-NO"/>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12</a:t>
            </a:fld>
            <a:endParaRPr lang="nb-NO"/>
          </a:p>
        </p:txBody>
      </p:sp>
      <p:sp>
        <p:nvSpPr>
          <p:cNvPr id="8" name="TekstSylinder 7"/>
          <p:cNvSpPr txBox="1"/>
          <p:nvPr/>
        </p:nvSpPr>
        <p:spPr>
          <a:xfrm>
            <a:off x="6514764" y="1905000"/>
            <a:ext cx="3155284"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Hvem har ansvar for å gå opp trinnene?</a:t>
            </a:r>
          </a:p>
        </p:txBody>
      </p:sp>
    </p:spTree>
    <p:extLst>
      <p:ext uri="{BB962C8B-B14F-4D97-AF65-F5344CB8AC3E}">
        <p14:creationId xmlns:p14="http://schemas.microsoft.com/office/powerpoint/2010/main" val="889493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trappetrinnene dine ut?</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May Olaug Horverak &amp; Gerd Martina Langeland</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13</a:t>
            </a:fld>
            <a:endParaRPr lang="nb-NO"/>
          </a:p>
        </p:txBody>
      </p:sp>
    </p:spTree>
    <p:extLst>
      <p:ext uri="{BB962C8B-B14F-4D97-AF65-F5344CB8AC3E}">
        <p14:creationId xmlns:p14="http://schemas.microsoft.com/office/powerpoint/2010/main" val="3340315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00B050"/>
                </a:solidFill>
              </a:rPr>
              <a:t>viktig </a:t>
            </a:r>
          </a:p>
          <a:p>
            <a:pPr marL="0" indent="0">
              <a:buNone/>
            </a:pPr>
            <a:r>
              <a:rPr lang="nb-NO" sz="5400" b="1" dirty="0"/>
              <a:t>for at ikke rasisme skal utvikle seg i ulike miljø?</a:t>
            </a:r>
          </a:p>
        </p:txBody>
      </p:sp>
      <p:sp>
        <p:nvSpPr>
          <p:cNvPr id="4" name="Plassholder for bunntekst 3"/>
          <p:cNvSpPr>
            <a:spLocks noGrp="1"/>
          </p:cNvSpPr>
          <p:nvPr>
            <p:ph type="ftr" sz="quarter" idx="11"/>
          </p:nvPr>
        </p:nvSpPr>
        <p:spPr/>
        <p:txBody>
          <a:bodyPr/>
          <a:lstStyle/>
          <a:p>
            <a:r>
              <a:rPr lang="nb-NO"/>
              <a:t>Copyright: May Olaug Horverak &amp; Gerd Martina Langeland</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14</a:t>
            </a:fld>
            <a:endParaRPr lang="nb-NO" dirty="0"/>
          </a:p>
        </p:txBody>
      </p:sp>
    </p:spTree>
    <p:extLst>
      <p:ext uri="{BB962C8B-B14F-4D97-AF65-F5344CB8AC3E}">
        <p14:creationId xmlns:p14="http://schemas.microsoft.com/office/powerpoint/2010/main" val="3114576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gjør jeg allerede som er </a:t>
            </a:r>
            <a:r>
              <a:rPr lang="nb-NO" sz="5400" b="1" dirty="0">
                <a:solidFill>
                  <a:srgbClr val="0070C0"/>
                </a:solidFill>
              </a:rPr>
              <a:t>bra</a:t>
            </a:r>
            <a:r>
              <a:rPr lang="nb-NO" sz="5400" b="1" dirty="0"/>
              <a:t> for å forebygge rasisme i mine omgivelser</a:t>
            </a:r>
          </a:p>
        </p:txBody>
      </p:sp>
      <p:sp>
        <p:nvSpPr>
          <p:cNvPr id="4" name="Plassholder for bunntekst 3"/>
          <p:cNvSpPr>
            <a:spLocks noGrp="1"/>
          </p:cNvSpPr>
          <p:nvPr>
            <p:ph type="ftr" sz="quarter" idx="11"/>
          </p:nvPr>
        </p:nvSpPr>
        <p:spPr/>
        <p:txBody>
          <a:bodyPr/>
          <a:lstStyle/>
          <a:p>
            <a:r>
              <a:rPr lang="nb-NO"/>
              <a:t>Copyright: May Olaug Horverak &amp; Gerd Martina Langeland</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spTree>
    <p:extLst>
      <p:ext uri="{BB962C8B-B14F-4D97-AF65-F5344CB8AC3E}">
        <p14:creationId xmlns:p14="http://schemas.microsoft.com/office/powerpoint/2010/main" val="2363472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På hvilken måte er rasisme en </a:t>
            </a:r>
            <a:r>
              <a:rPr lang="nb-NO" sz="5400" b="1" dirty="0">
                <a:solidFill>
                  <a:srgbClr val="FF0000"/>
                </a:solidFill>
              </a:rPr>
              <a:t>hindring</a:t>
            </a:r>
            <a:r>
              <a:rPr lang="nb-NO" sz="5400" b="1" dirty="0"/>
              <a:t> for meg? </a:t>
            </a:r>
          </a:p>
        </p:txBody>
      </p:sp>
      <p:sp>
        <p:nvSpPr>
          <p:cNvPr id="4" name="Plassholder for bunntekst 3"/>
          <p:cNvSpPr>
            <a:spLocks noGrp="1"/>
          </p:cNvSpPr>
          <p:nvPr>
            <p:ph type="ftr" sz="quarter" idx="11"/>
          </p:nvPr>
        </p:nvSpPr>
        <p:spPr/>
        <p:txBody>
          <a:bodyPr/>
          <a:lstStyle/>
          <a:p>
            <a:r>
              <a:rPr lang="nb-NO"/>
              <a:t>Copyright: May Olaug Horverak &amp; Gerd Martina Langeland</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16</a:t>
            </a:fld>
            <a:endParaRPr lang="nb-NO" dirty="0"/>
          </a:p>
        </p:txBody>
      </p:sp>
      <p:pic>
        <p:nvPicPr>
          <p:cNvPr id="6" name="Bilde 5" descr="Et bilde som inneholder snø, utendørs, mann, ridning&#10;&#10;Automatisk generert beskrivelse">
            <a:extLst>
              <a:ext uri="{FF2B5EF4-FFF2-40B4-BE49-F238E27FC236}">
                <a16:creationId xmlns:a16="http://schemas.microsoft.com/office/drawing/2014/main" id="{E6103A45-70DE-4BF0-8B88-36D75D476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126" y="3178371"/>
            <a:ext cx="4958222" cy="3549260"/>
          </a:xfrm>
          <a:prstGeom prst="rect">
            <a:avLst/>
          </a:prstGeom>
        </p:spPr>
      </p:pic>
    </p:spTree>
    <p:extLst>
      <p:ext uri="{BB962C8B-B14F-4D97-AF65-F5344CB8AC3E}">
        <p14:creationId xmlns:p14="http://schemas.microsoft.com/office/powerpoint/2010/main" val="4003205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kan vi ha fokus på for å stoppe rasisme? </a:t>
            </a:r>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Hva skal vi konkret gjøre for å stoppe rasisme? </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May Olaug Horverak &amp; Gerd Martina Langeland</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17</a:t>
            </a:fld>
            <a:endParaRPr lang="nb-NO" dirty="0"/>
          </a:p>
        </p:txBody>
      </p:sp>
    </p:spTree>
    <p:extLst>
      <p:ext uri="{BB962C8B-B14F-4D97-AF65-F5344CB8AC3E}">
        <p14:creationId xmlns:p14="http://schemas.microsoft.com/office/powerpoint/2010/main" val="153871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17BF18-8420-4D63-922F-DD9C03406465}"/>
              </a:ext>
            </a:extLst>
          </p:cNvPr>
          <p:cNvSpPr>
            <a:spLocks noGrp="1"/>
          </p:cNvSpPr>
          <p:nvPr>
            <p:ph type="title"/>
          </p:nvPr>
        </p:nvSpPr>
        <p:spPr/>
        <p:txBody>
          <a:bodyPr/>
          <a:lstStyle/>
          <a:p>
            <a:r>
              <a:rPr lang="nb-NO" dirty="0"/>
              <a:t>Refleksjoner om rasisme</a:t>
            </a:r>
          </a:p>
        </p:txBody>
      </p:sp>
      <p:sp>
        <p:nvSpPr>
          <p:cNvPr id="3" name="Plassholder for innhold 2">
            <a:extLst>
              <a:ext uri="{FF2B5EF4-FFF2-40B4-BE49-F238E27FC236}">
                <a16:creationId xmlns:a16="http://schemas.microsoft.com/office/drawing/2014/main" id="{959D8677-A7E5-4837-AA23-61A2A2FD15F0}"/>
              </a:ext>
            </a:extLst>
          </p:cNvPr>
          <p:cNvSpPr>
            <a:spLocks noGrp="1"/>
          </p:cNvSpPr>
          <p:nvPr>
            <p:ph idx="1"/>
          </p:nvPr>
        </p:nvSpPr>
        <p:spPr/>
        <p:txBody>
          <a:bodyPr/>
          <a:lstStyle/>
          <a:p>
            <a:pPr marL="514350" indent="-514350">
              <a:buFont typeface="+mj-lt"/>
              <a:buAutoNum type="arabicParenR"/>
            </a:pPr>
            <a:r>
              <a:rPr lang="nb-NO" sz="2800" dirty="0"/>
              <a:t>Hva er viktig for at ikke rasisme skal utvikle seg i ulike miljø?</a:t>
            </a:r>
          </a:p>
          <a:p>
            <a:pPr marL="514350" indent="-514350">
              <a:buFont typeface="+mj-lt"/>
              <a:buAutoNum type="arabicParenR"/>
            </a:pPr>
            <a:r>
              <a:rPr lang="nb-NO" sz="2800" dirty="0"/>
              <a:t>Hva gjør jeg allerede som er bra for å forebygge rasisme i mine omgivelser?</a:t>
            </a:r>
          </a:p>
          <a:p>
            <a:pPr marL="514350" indent="-514350">
              <a:buFont typeface="+mj-lt"/>
              <a:buAutoNum type="arabicParenR"/>
            </a:pPr>
            <a:r>
              <a:rPr lang="nb-NO" sz="2800" dirty="0"/>
              <a:t>På hvilken måte er rasisme en hindring for meg? </a:t>
            </a:r>
          </a:p>
          <a:p>
            <a:pPr marL="514350" indent="-514350">
              <a:buFont typeface="+mj-lt"/>
              <a:buAutoNum type="arabicParenR"/>
            </a:pPr>
            <a:r>
              <a:rPr lang="nb-NO" sz="2800" dirty="0"/>
              <a:t>Hva kan vi ha fokus på å for å stoppe rasisme? </a:t>
            </a:r>
          </a:p>
          <a:p>
            <a:pPr marL="514350" indent="-514350">
              <a:buFont typeface="+mj-lt"/>
              <a:buAutoNum type="arabicParenR"/>
            </a:pPr>
            <a:r>
              <a:rPr lang="nb-NO" sz="2800" dirty="0"/>
              <a:t>Hva skal vi konkret gjøre for å stoppe rasisme? </a:t>
            </a:r>
          </a:p>
          <a:p>
            <a:pPr marL="0" indent="0">
              <a:buNone/>
            </a:pPr>
            <a:endParaRPr lang="nb-NO" dirty="0"/>
          </a:p>
        </p:txBody>
      </p:sp>
      <p:sp>
        <p:nvSpPr>
          <p:cNvPr id="4" name="Plassholder for bunntekst 3">
            <a:extLst>
              <a:ext uri="{FF2B5EF4-FFF2-40B4-BE49-F238E27FC236}">
                <a16:creationId xmlns:a16="http://schemas.microsoft.com/office/drawing/2014/main" id="{868A054E-4948-467E-8A2F-71976D69BED2}"/>
              </a:ext>
            </a:extLst>
          </p:cNvPr>
          <p:cNvSpPr>
            <a:spLocks noGrp="1"/>
          </p:cNvSpPr>
          <p:nvPr>
            <p:ph type="ftr" sz="quarter" idx="11"/>
          </p:nvPr>
        </p:nvSpPr>
        <p:spPr/>
        <p:txBody>
          <a:bodyPr/>
          <a:lstStyle/>
          <a:p>
            <a:r>
              <a:rPr lang="en-US"/>
              <a:t>Copyright: May Olaug Horverak &amp; Gerd Martina Langeland</a:t>
            </a:r>
            <a:endParaRPr lang="nb-NO"/>
          </a:p>
        </p:txBody>
      </p:sp>
      <p:sp>
        <p:nvSpPr>
          <p:cNvPr id="5" name="Plassholder for lysbildenummer 4">
            <a:extLst>
              <a:ext uri="{FF2B5EF4-FFF2-40B4-BE49-F238E27FC236}">
                <a16:creationId xmlns:a16="http://schemas.microsoft.com/office/drawing/2014/main" id="{DF5729C2-21D7-4125-AB73-95D3D76CAE3F}"/>
              </a:ext>
            </a:extLst>
          </p:cNvPr>
          <p:cNvSpPr>
            <a:spLocks noGrp="1"/>
          </p:cNvSpPr>
          <p:nvPr>
            <p:ph type="sldNum" sz="quarter" idx="4"/>
          </p:nvPr>
        </p:nvSpPr>
        <p:spPr/>
        <p:txBody>
          <a:bodyPr/>
          <a:lstStyle/>
          <a:p>
            <a:fld id="{67AD1A7C-3E55-45E2-AE43-F8C6920D9156}" type="slidenum">
              <a:rPr lang="nb-NO" smtClean="0"/>
              <a:pPr/>
              <a:t>18</a:t>
            </a:fld>
            <a:endParaRPr lang="nb-NO" dirty="0"/>
          </a:p>
        </p:txBody>
      </p:sp>
    </p:spTree>
    <p:extLst>
      <p:ext uri="{BB962C8B-B14F-4D97-AF65-F5344CB8AC3E}">
        <p14:creationId xmlns:p14="http://schemas.microsoft.com/office/powerpoint/2010/main" val="4102882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D01DEA9-33FC-47F1-80BF-9F20C50FAA55}"/>
              </a:ext>
            </a:extLst>
          </p:cNvPr>
          <p:cNvSpPr>
            <a:spLocks noGrp="1"/>
          </p:cNvSpPr>
          <p:nvPr>
            <p:ph type="title"/>
          </p:nvPr>
        </p:nvSpPr>
        <p:spPr/>
        <p:txBody>
          <a:bodyPr/>
          <a:lstStyle/>
          <a:p>
            <a:r>
              <a:rPr lang="nb-NO" dirty="0"/>
              <a:t>Livet kan være som en stri elv</a:t>
            </a:r>
          </a:p>
        </p:txBody>
      </p:sp>
      <p:sp>
        <p:nvSpPr>
          <p:cNvPr id="4" name="Plassholder for bunntekst 3">
            <a:extLst>
              <a:ext uri="{FF2B5EF4-FFF2-40B4-BE49-F238E27FC236}">
                <a16:creationId xmlns:a16="http://schemas.microsoft.com/office/drawing/2014/main" id="{5845D79D-F664-4788-9F59-A431ED56986F}"/>
              </a:ext>
            </a:extLst>
          </p:cNvPr>
          <p:cNvSpPr>
            <a:spLocks noGrp="1"/>
          </p:cNvSpPr>
          <p:nvPr>
            <p:ph type="ftr" sz="quarter" idx="11"/>
          </p:nvPr>
        </p:nvSpPr>
        <p:spPr/>
        <p:txBody>
          <a:bodyPr/>
          <a:lstStyle/>
          <a:p>
            <a:r>
              <a:rPr lang="en-US"/>
              <a:t>Copyright: May Olaug Horverak &amp; Gerd Martina Langeland</a:t>
            </a:r>
            <a:endParaRPr lang="nb-NO"/>
          </a:p>
        </p:txBody>
      </p:sp>
      <p:sp>
        <p:nvSpPr>
          <p:cNvPr id="5" name="Plassholder for lysbildenummer 4">
            <a:extLst>
              <a:ext uri="{FF2B5EF4-FFF2-40B4-BE49-F238E27FC236}">
                <a16:creationId xmlns:a16="http://schemas.microsoft.com/office/drawing/2014/main" id="{EA100D31-E0E5-4617-9D29-8BA74544233F}"/>
              </a:ext>
            </a:extLst>
          </p:cNvPr>
          <p:cNvSpPr>
            <a:spLocks noGrp="1"/>
          </p:cNvSpPr>
          <p:nvPr>
            <p:ph type="sldNum" sz="quarter" idx="4"/>
          </p:nvPr>
        </p:nvSpPr>
        <p:spPr/>
        <p:txBody>
          <a:bodyPr/>
          <a:lstStyle/>
          <a:p>
            <a:fld id="{67AD1A7C-3E55-45E2-AE43-F8C6920D9156}" type="slidenum">
              <a:rPr lang="nb-NO" smtClean="0"/>
              <a:pPr/>
              <a:t>19</a:t>
            </a:fld>
            <a:endParaRPr lang="nb-NO" dirty="0"/>
          </a:p>
        </p:txBody>
      </p:sp>
      <p:pic>
        <p:nvPicPr>
          <p:cNvPr id="6" name="Plassholder for innhold 5" descr="Et bilde som inneholder utendørs, snø, stor, mørk&#10;&#10;Automatisk generert beskrivelse">
            <a:extLst>
              <a:ext uri="{FF2B5EF4-FFF2-40B4-BE49-F238E27FC236}">
                <a16:creationId xmlns:a16="http://schemas.microsoft.com/office/drawing/2014/main" id="{B7699E4F-4B4D-48F6-8D5F-ACCA04E48B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363" y="1197712"/>
            <a:ext cx="8144592" cy="5097155"/>
          </a:xfrm>
          <a:prstGeom prst="rect">
            <a:avLst/>
          </a:prstGeom>
        </p:spPr>
      </p:pic>
    </p:spTree>
    <p:extLst>
      <p:ext uri="{BB962C8B-B14F-4D97-AF65-F5344CB8AC3E}">
        <p14:creationId xmlns:p14="http://schemas.microsoft.com/office/powerpoint/2010/main" val="424732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46DD12-93FD-40D8-BC0A-FF5062509258}"/>
              </a:ext>
            </a:extLst>
          </p:cNvPr>
          <p:cNvSpPr>
            <a:spLocks noGrp="1"/>
          </p:cNvSpPr>
          <p:nvPr>
            <p:ph type="title"/>
          </p:nvPr>
        </p:nvSpPr>
        <p:spPr/>
        <p:txBody>
          <a:bodyPr/>
          <a:lstStyle/>
          <a:p>
            <a:r>
              <a:rPr lang="nb-NO" dirty="0"/>
              <a:t>Rasisme</a:t>
            </a:r>
          </a:p>
        </p:txBody>
      </p:sp>
      <p:sp>
        <p:nvSpPr>
          <p:cNvPr id="3" name="Plassholder for tekst 2">
            <a:extLst>
              <a:ext uri="{FF2B5EF4-FFF2-40B4-BE49-F238E27FC236}">
                <a16:creationId xmlns:a16="http://schemas.microsoft.com/office/drawing/2014/main" id="{EE2AC28B-B38B-4EAE-8DA6-76C1227A27C1}"/>
              </a:ext>
            </a:extLst>
          </p:cNvPr>
          <p:cNvSpPr>
            <a:spLocks noGrp="1"/>
          </p:cNvSpPr>
          <p:nvPr>
            <p:ph type="body" idx="1"/>
          </p:nvPr>
        </p:nvSpPr>
        <p:spPr/>
        <p:txBody>
          <a:bodyPr/>
          <a:lstStyle/>
          <a:p>
            <a:r>
              <a:rPr lang="nb-NO" sz="2800" b="1" i="1" dirty="0"/>
              <a:t>Definisjon</a:t>
            </a:r>
          </a:p>
        </p:txBody>
      </p:sp>
      <p:sp>
        <p:nvSpPr>
          <p:cNvPr id="4" name="Plassholder for innhold 3">
            <a:extLst>
              <a:ext uri="{FF2B5EF4-FFF2-40B4-BE49-F238E27FC236}">
                <a16:creationId xmlns:a16="http://schemas.microsoft.com/office/drawing/2014/main" id="{DE277A48-144E-4C1F-838C-0C7AF151CDB7}"/>
              </a:ext>
            </a:extLst>
          </p:cNvPr>
          <p:cNvSpPr>
            <a:spLocks noGrp="1"/>
          </p:cNvSpPr>
          <p:nvPr>
            <p:ph sz="half" idx="2"/>
          </p:nvPr>
        </p:nvSpPr>
        <p:spPr/>
        <p:txBody>
          <a:bodyPr>
            <a:normAutofit fontScale="92500" lnSpcReduction="10000"/>
          </a:bodyPr>
          <a:lstStyle/>
          <a:p>
            <a:r>
              <a:rPr lang="nb-NO" sz="3000" dirty="0"/>
              <a:t>Rasisme</a:t>
            </a:r>
            <a:r>
              <a:rPr lang="nb-NO" sz="3000" b="0" i="0" dirty="0">
                <a:solidFill>
                  <a:srgbClr val="203E51"/>
                </a:solidFill>
                <a:effectLst/>
                <a:latin typeface="Publico text"/>
              </a:rPr>
              <a:t> er i smal betydning oppfatninger, holdninger eller handlinger som deler mennesker inn i påståtte «raser» hvor noen hevdes å være mer verdifulle enn andre. </a:t>
            </a:r>
          </a:p>
          <a:p>
            <a:r>
              <a:rPr lang="nb-NO" dirty="0"/>
              <a:t>(https://snl.no/.search?query=rasisme</a:t>
            </a:r>
            <a:r>
              <a:rPr lang="nb-NO" dirty="0">
                <a:solidFill>
                  <a:srgbClr val="203E51"/>
                </a:solidFill>
                <a:latin typeface="Publico text"/>
              </a:rPr>
              <a:t>)</a:t>
            </a:r>
            <a:endParaRPr lang="nb-NO" dirty="0"/>
          </a:p>
        </p:txBody>
      </p:sp>
      <p:sp>
        <p:nvSpPr>
          <p:cNvPr id="5" name="Plassholder for tekst 4">
            <a:extLst>
              <a:ext uri="{FF2B5EF4-FFF2-40B4-BE49-F238E27FC236}">
                <a16:creationId xmlns:a16="http://schemas.microsoft.com/office/drawing/2014/main" id="{6BFB7D23-1C4C-4A65-A581-2C5232935342}"/>
              </a:ext>
            </a:extLst>
          </p:cNvPr>
          <p:cNvSpPr>
            <a:spLocks noGrp="1"/>
          </p:cNvSpPr>
          <p:nvPr>
            <p:ph type="body" sz="quarter" idx="3"/>
          </p:nvPr>
        </p:nvSpPr>
        <p:spPr>
          <a:xfrm>
            <a:off x="6717028" y="674154"/>
            <a:ext cx="4850693" cy="576262"/>
          </a:xfrm>
        </p:spPr>
        <p:txBody>
          <a:bodyPr/>
          <a:lstStyle/>
          <a:p>
            <a:r>
              <a:rPr lang="nb-NO" b="1" dirty="0"/>
              <a:t>Eksempler / Erfaringer ?</a:t>
            </a:r>
          </a:p>
        </p:txBody>
      </p:sp>
      <p:sp>
        <p:nvSpPr>
          <p:cNvPr id="7" name="Plassholder for bunntekst 6">
            <a:extLst>
              <a:ext uri="{FF2B5EF4-FFF2-40B4-BE49-F238E27FC236}">
                <a16:creationId xmlns:a16="http://schemas.microsoft.com/office/drawing/2014/main" id="{9BA49423-F195-44D9-946C-57AB4318977C}"/>
              </a:ext>
            </a:extLst>
          </p:cNvPr>
          <p:cNvSpPr>
            <a:spLocks noGrp="1"/>
          </p:cNvSpPr>
          <p:nvPr>
            <p:ph type="ftr" sz="quarter" idx="11"/>
          </p:nvPr>
        </p:nvSpPr>
        <p:spPr/>
        <p:txBody>
          <a:bodyPr/>
          <a:lstStyle/>
          <a:p>
            <a:r>
              <a:rPr lang="en-US"/>
              <a:t>Copyright: May Olaug Horverak &amp; Gerd Martina Langeland</a:t>
            </a:r>
            <a:endParaRPr lang="nb-NO"/>
          </a:p>
        </p:txBody>
      </p:sp>
      <p:sp>
        <p:nvSpPr>
          <p:cNvPr id="8" name="Plassholder for lysbildenummer 7">
            <a:extLst>
              <a:ext uri="{FF2B5EF4-FFF2-40B4-BE49-F238E27FC236}">
                <a16:creationId xmlns:a16="http://schemas.microsoft.com/office/drawing/2014/main" id="{1712425E-801E-4A30-AB3C-528C644EB54A}"/>
              </a:ext>
            </a:extLst>
          </p:cNvPr>
          <p:cNvSpPr>
            <a:spLocks noGrp="1"/>
          </p:cNvSpPr>
          <p:nvPr>
            <p:ph type="sldNum" sz="quarter" idx="12"/>
          </p:nvPr>
        </p:nvSpPr>
        <p:spPr/>
        <p:txBody>
          <a:bodyPr/>
          <a:lstStyle/>
          <a:p>
            <a:fld id="{67AD1A7C-3E55-45E2-AE43-F8C6920D9156}" type="slidenum">
              <a:rPr lang="nb-NO" smtClean="0"/>
              <a:pPr/>
              <a:t>2</a:t>
            </a:fld>
            <a:endParaRPr lang="nb-NO" dirty="0"/>
          </a:p>
        </p:txBody>
      </p:sp>
      <p:pic>
        <p:nvPicPr>
          <p:cNvPr id="11" name="Bilde 10">
            <a:extLst>
              <a:ext uri="{FF2B5EF4-FFF2-40B4-BE49-F238E27FC236}">
                <a16:creationId xmlns:a16="http://schemas.microsoft.com/office/drawing/2014/main" id="{1566DFB7-195E-4DE4-9891-A87E69BBC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138" y="1303791"/>
            <a:ext cx="3887589" cy="4996099"/>
          </a:xfrm>
          <a:prstGeom prst="rect">
            <a:avLst/>
          </a:prstGeom>
        </p:spPr>
      </p:pic>
    </p:spTree>
    <p:extLst>
      <p:ext uri="{BB962C8B-B14F-4D97-AF65-F5344CB8AC3E}">
        <p14:creationId xmlns:p14="http://schemas.microsoft.com/office/powerpoint/2010/main" val="513190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E0F12DD0-7AA1-486C-BC0D-3C1CC9D2C3E5}"/>
              </a:ext>
            </a:extLst>
          </p:cNvPr>
          <p:cNvSpPr>
            <a:spLocks noGrp="1"/>
          </p:cNvSpPr>
          <p:nvPr>
            <p:ph type="ctrTitle"/>
          </p:nvPr>
        </p:nvSpPr>
        <p:spPr>
          <a:xfrm>
            <a:off x="1109662" y="2861661"/>
            <a:ext cx="9972675" cy="2262188"/>
          </a:xfrm>
        </p:spPr>
        <p:txBody>
          <a:bodyPr>
            <a:normAutofit fontScale="90000"/>
          </a:bodyPr>
          <a:lstStyle/>
          <a:p>
            <a:pPr>
              <a:lnSpc>
                <a:spcPct val="100000"/>
              </a:lnSpc>
            </a:pPr>
            <a:r>
              <a:rPr lang="nb-NO" sz="4000" dirty="0"/>
              <a:t>Systematisk arbeid med mestring, medvirkning og motivasjon</a:t>
            </a:r>
            <a:br>
              <a:rPr lang="nb-NO" sz="4000" dirty="0"/>
            </a:br>
            <a:r>
              <a:rPr lang="nb-NO" sz="1800" dirty="0"/>
              <a:t>  </a:t>
            </a:r>
            <a:br>
              <a:rPr lang="nb-NO" sz="1800" dirty="0"/>
            </a:br>
            <a:r>
              <a:rPr lang="nb-NO" sz="1800" dirty="0"/>
              <a:t>May Olaug Horverak &amp; Gerd Martina Langeland</a:t>
            </a:r>
            <a:br>
              <a:rPr lang="nb-NO" sz="4000" dirty="0"/>
            </a:br>
            <a:br>
              <a:rPr lang="nb-NO" sz="2200" dirty="0"/>
            </a:br>
            <a:r>
              <a:rPr lang="nb-NO" sz="2200" dirty="0"/>
              <a:t>- støttet av Helsedirektoratet og Agder fylkeskommune gjennom folkehelseprosjektet </a:t>
            </a:r>
            <a:r>
              <a:rPr lang="nb-NO" sz="2200" i="1" dirty="0"/>
              <a:t>På felles vei – helsefremmende barnehager og skoler (HBS)</a:t>
            </a:r>
            <a:r>
              <a:rPr lang="nb-NO" sz="2200" dirty="0"/>
              <a:t>, </a:t>
            </a:r>
            <a:r>
              <a:rPr lang="nb-NO" sz="2200"/>
              <a:t>Agder fylkeskommune </a:t>
            </a:r>
            <a:r>
              <a:rPr lang="nb-NO" sz="2200" dirty="0"/>
              <a:t>gjennom </a:t>
            </a:r>
            <a:r>
              <a:rPr lang="nb-NO" sz="2200" i="1" dirty="0"/>
              <a:t>Veikart for bedre levekår på Agder,</a:t>
            </a:r>
            <a:r>
              <a:rPr lang="nb-NO" sz="2200" dirty="0"/>
              <a:t> Universitetet i Agder, ABUP Sørlandet Sykehus, Integrerings- og </a:t>
            </a:r>
            <a:r>
              <a:rPr lang="nb-NO" sz="2200" dirty="0" err="1"/>
              <a:t>mangfoldsdirektoratet</a:t>
            </a:r>
            <a:r>
              <a:rPr lang="nb-NO" sz="2200" dirty="0"/>
              <a:t> og Statsforvalteren i Agder</a:t>
            </a:r>
            <a:br>
              <a:rPr lang="nb-NO" sz="2200" dirty="0"/>
            </a:br>
            <a:br>
              <a:rPr lang="nb-NO" sz="2200" dirty="0"/>
            </a:br>
            <a:r>
              <a:rPr lang="nb-NO" sz="2700" dirty="0"/>
              <a:t>Tema rasisme og diskriminering: Utarbeidet i samarbeid med Kedir Diary.</a:t>
            </a:r>
            <a:br>
              <a:rPr lang="nb-NO" sz="2000" dirty="0"/>
            </a:br>
            <a:br>
              <a:rPr lang="nb-NO" sz="2000" dirty="0"/>
            </a:br>
            <a:r>
              <a:rPr lang="nb-NO" sz="2000" dirty="0"/>
              <a:t>Illustrasjoner av Jørgen Aurebekk. Bilder fra </a:t>
            </a:r>
            <a:r>
              <a:rPr lang="nb-NO" sz="2000" dirty="0" err="1"/>
              <a:t>Pixabay</a:t>
            </a:r>
            <a:endParaRPr lang="nb-NO" sz="3200" dirty="0"/>
          </a:p>
        </p:txBody>
      </p:sp>
    </p:spTree>
    <p:extLst>
      <p:ext uri="{BB962C8B-B14F-4D97-AF65-F5344CB8AC3E}">
        <p14:creationId xmlns:p14="http://schemas.microsoft.com/office/powerpoint/2010/main" val="1283756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1DCF9E-6F3C-4372-8415-8D545E0EC1BB}"/>
              </a:ext>
            </a:extLst>
          </p:cNvPr>
          <p:cNvSpPr>
            <a:spLocks noGrp="1"/>
          </p:cNvSpPr>
          <p:nvPr>
            <p:ph type="title"/>
          </p:nvPr>
        </p:nvSpPr>
        <p:spPr>
          <a:xfrm>
            <a:off x="1728781" y="560604"/>
            <a:ext cx="9969067" cy="1280890"/>
          </a:xfrm>
        </p:spPr>
        <p:txBody>
          <a:bodyPr/>
          <a:lstStyle/>
          <a:p>
            <a:r>
              <a:rPr lang="nb-NO" dirty="0"/>
              <a:t>Nasjonalisme</a:t>
            </a:r>
          </a:p>
        </p:txBody>
      </p:sp>
      <p:sp>
        <p:nvSpPr>
          <p:cNvPr id="3" name="Plassholder for tekst 2">
            <a:extLst>
              <a:ext uri="{FF2B5EF4-FFF2-40B4-BE49-F238E27FC236}">
                <a16:creationId xmlns:a16="http://schemas.microsoft.com/office/drawing/2014/main" id="{E3FEAF50-428F-4A08-8F05-BFE62FE68D03}"/>
              </a:ext>
            </a:extLst>
          </p:cNvPr>
          <p:cNvSpPr>
            <a:spLocks noGrp="1"/>
          </p:cNvSpPr>
          <p:nvPr>
            <p:ph type="body" idx="1"/>
          </p:nvPr>
        </p:nvSpPr>
        <p:spPr/>
        <p:txBody>
          <a:bodyPr/>
          <a:lstStyle/>
          <a:p>
            <a:r>
              <a:rPr lang="nb-NO" sz="2800" b="1" i="1" dirty="0"/>
              <a:t>Definisjon</a:t>
            </a:r>
          </a:p>
        </p:txBody>
      </p:sp>
      <p:sp>
        <p:nvSpPr>
          <p:cNvPr id="4" name="Plassholder for innhold 3">
            <a:extLst>
              <a:ext uri="{FF2B5EF4-FFF2-40B4-BE49-F238E27FC236}">
                <a16:creationId xmlns:a16="http://schemas.microsoft.com/office/drawing/2014/main" id="{A46753DB-FFB2-4B44-8EB9-8B97BFB0D369}"/>
              </a:ext>
            </a:extLst>
          </p:cNvPr>
          <p:cNvSpPr>
            <a:spLocks noGrp="1"/>
          </p:cNvSpPr>
          <p:nvPr>
            <p:ph sz="half" idx="2"/>
          </p:nvPr>
        </p:nvSpPr>
        <p:spPr/>
        <p:txBody>
          <a:bodyPr>
            <a:normAutofit/>
          </a:bodyPr>
          <a:lstStyle/>
          <a:p>
            <a:r>
              <a:rPr lang="nb-NO" sz="3200" dirty="0"/>
              <a:t>Nasjonalisme</a:t>
            </a:r>
            <a:r>
              <a:rPr lang="nb-NO" sz="3200" b="0" i="0" dirty="0">
                <a:solidFill>
                  <a:srgbClr val="203E51"/>
                </a:solidFill>
                <a:effectLst/>
                <a:latin typeface="Publico text"/>
              </a:rPr>
              <a:t> er både en følelse av tilhørighet mennesker kan ha og en politisk ideologi.</a:t>
            </a:r>
          </a:p>
          <a:p>
            <a:r>
              <a:rPr lang="nb-NO" sz="1600" dirty="0"/>
              <a:t>(https://snl.no/.search?query=nasjonalisme)</a:t>
            </a:r>
          </a:p>
        </p:txBody>
      </p:sp>
      <p:sp>
        <p:nvSpPr>
          <p:cNvPr id="5" name="Plassholder for tekst 4">
            <a:extLst>
              <a:ext uri="{FF2B5EF4-FFF2-40B4-BE49-F238E27FC236}">
                <a16:creationId xmlns:a16="http://schemas.microsoft.com/office/drawing/2014/main" id="{5ED3FAF3-1F07-44E4-AD47-B3CC9AFF3530}"/>
              </a:ext>
            </a:extLst>
          </p:cNvPr>
          <p:cNvSpPr>
            <a:spLocks noGrp="1"/>
          </p:cNvSpPr>
          <p:nvPr>
            <p:ph type="body" sz="quarter" idx="3"/>
          </p:nvPr>
        </p:nvSpPr>
        <p:spPr>
          <a:xfrm>
            <a:off x="7097027" y="335979"/>
            <a:ext cx="4850693" cy="576262"/>
          </a:xfrm>
        </p:spPr>
        <p:txBody>
          <a:bodyPr/>
          <a:lstStyle/>
          <a:p>
            <a:r>
              <a:rPr lang="nb-NO" b="1" dirty="0"/>
              <a:t>Eksempler / Erfaringer </a:t>
            </a:r>
            <a:r>
              <a:rPr lang="nb-NO" dirty="0"/>
              <a:t>?</a:t>
            </a:r>
          </a:p>
        </p:txBody>
      </p:sp>
      <p:sp>
        <p:nvSpPr>
          <p:cNvPr id="7" name="Plassholder for bunntekst 6">
            <a:extLst>
              <a:ext uri="{FF2B5EF4-FFF2-40B4-BE49-F238E27FC236}">
                <a16:creationId xmlns:a16="http://schemas.microsoft.com/office/drawing/2014/main" id="{C9933328-7B23-42F7-BA69-14F2E6B41186}"/>
              </a:ext>
            </a:extLst>
          </p:cNvPr>
          <p:cNvSpPr>
            <a:spLocks noGrp="1"/>
          </p:cNvSpPr>
          <p:nvPr>
            <p:ph type="ftr" sz="quarter" idx="11"/>
          </p:nvPr>
        </p:nvSpPr>
        <p:spPr/>
        <p:txBody>
          <a:bodyPr/>
          <a:lstStyle/>
          <a:p>
            <a:r>
              <a:rPr lang="en-US"/>
              <a:t>Copyright: May Olaug Horverak &amp; Gerd Martina Langeland</a:t>
            </a:r>
            <a:endParaRPr lang="nb-NO"/>
          </a:p>
        </p:txBody>
      </p:sp>
      <p:sp>
        <p:nvSpPr>
          <p:cNvPr id="8" name="Plassholder for lysbildenummer 7">
            <a:extLst>
              <a:ext uri="{FF2B5EF4-FFF2-40B4-BE49-F238E27FC236}">
                <a16:creationId xmlns:a16="http://schemas.microsoft.com/office/drawing/2014/main" id="{FC6378AB-3C6E-42D4-B4CD-135C91C6AE8A}"/>
              </a:ext>
            </a:extLst>
          </p:cNvPr>
          <p:cNvSpPr>
            <a:spLocks noGrp="1"/>
          </p:cNvSpPr>
          <p:nvPr>
            <p:ph type="sldNum" sz="quarter" idx="12"/>
          </p:nvPr>
        </p:nvSpPr>
        <p:spPr/>
        <p:txBody>
          <a:bodyPr/>
          <a:lstStyle/>
          <a:p>
            <a:fld id="{67AD1A7C-3E55-45E2-AE43-F8C6920D9156}" type="slidenum">
              <a:rPr lang="nb-NO" smtClean="0"/>
              <a:pPr/>
              <a:t>3</a:t>
            </a:fld>
            <a:endParaRPr lang="nb-NO" dirty="0"/>
          </a:p>
        </p:txBody>
      </p:sp>
      <p:pic>
        <p:nvPicPr>
          <p:cNvPr id="2050" name="Picture 2" descr="Brandenburg Gate, Nasjonalsosialismen, Nazi">
            <a:extLst>
              <a:ext uri="{FF2B5EF4-FFF2-40B4-BE49-F238E27FC236}">
                <a16:creationId xmlns:a16="http://schemas.microsoft.com/office/drawing/2014/main" id="{646E2AE7-2498-47D3-A158-AEE9EBE4C3EC}"/>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848545" y="3962400"/>
            <a:ext cx="4093742" cy="27291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exit, Storbritannia, Eu, Britain, Europe">
            <a:extLst>
              <a:ext uri="{FF2B5EF4-FFF2-40B4-BE49-F238E27FC236}">
                <a16:creationId xmlns:a16="http://schemas.microsoft.com/office/drawing/2014/main" id="{714BE7BA-452C-4805-B36E-1956699E9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7820" y="912241"/>
            <a:ext cx="4254987" cy="283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79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AD3683-23C8-4310-A06A-D7DB26A7541E}"/>
              </a:ext>
            </a:extLst>
          </p:cNvPr>
          <p:cNvSpPr>
            <a:spLocks noGrp="1"/>
          </p:cNvSpPr>
          <p:nvPr>
            <p:ph type="title"/>
          </p:nvPr>
        </p:nvSpPr>
        <p:spPr/>
        <p:txBody>
          <a:bodyPr/>
          <a:lstStyle/>
          <a:p>
            <a:r>
              <a:rPr lang="nb-NO" dirty="0"/>
              <a:t>Nasjonalromantikk</a:t>
            </a:r>
          </a:p>
        </p:txBody>
      </p:sp>
      <p:sp>
        <p:nvSpPr>
          <p:cNvPr id="3" name="Plassholder for tekst 2">
            <a:extLst>
              <a:ext uri="{FF2B5EF4-FFF2-40B4-BE49-F238E27FC236}">
                <a16:creationId xmlns:a16="http://schemas.microsoft.com/office/drawing/2014/main" id="{9C7A7B29-A39A-472C-B63B-3A18327D4DC0}"/>
              </a:ext>
            </a:extLst>
          </p:cNvPr>
          <p:cNvSpPr>
            <a:spLocks noGrp="1"/>
          </p:cNvSpPr>
          <p:nvPr>
            <p:ph type="body" idx="1"/>
          </p:nvPr>
        </p:nvSpPr>
        <p:spPr>
          <a:xfrm>
            <a:off x="1560618" y="1616869"/>
            <a:ext cx="4850693" cy="576262"/>
          </a:xfrm>
        </p:spPr>
        <p:txBody>
          <a:bodyPr/>
          <a:lstStyle/>
          <a:p>
            <a:r>
              <a:rPr lang="nb-NO" sz="2800" b="1" i="1" dirty="0"/>
              <a:t>Definisjon</a:t>
            </a:r>
          </a:p>
        </p:txBody>
      </p:sp>
      <p:sp>
        <p:nvSpPr>
          <p:cNvPr id="4" name="Plassholder for innhold 3">
            <a:extLst>
              <a:ext uri="{FF2B5EF4-FFF2-40B4-BE49-F238E27FC236}">
                <a16:creationId xmlns:a16="http://schemas.microsoft.com/office/drawing/2014/main" id="{8C6D5C95-A3F7-4809-B675-90CE247A2F77}"/>
              </a:ext>
            </a:extLst>
          </p:cNvPr>
          <p:cNvSpPr>
            <a:spLocks noGrp="1"/>
          </p:cNvSpPr>
          <p:nvPr>
            <p:ph sz="half" idx="2"/>
          </p:nvPr>
        </p:nvSpPr>
        <p:spPr>
          <a:xfrm>
            <a:off x="1129693" y="2293203"/>
            <a:ext cx="4850693" cy="3940687"/>
          </a:xfrm>
        </p:spPr>
        <p:txBody>
          <a:bodyPr>
            <a:normAutofit lnSpcReduction="10000"/>
          </a:bodyPr>
          <a:lstStyle/>
          <a:p>
            <a:r>
              <a:rPr lang="nb-NO" sz="2600" dirty="0"/>
              <a:t>Nasjonalromantikken</a:t>
            </a:r>
            <a:r>
              <a:rPr lang="nb-NO" sz="2600" b="0" i="0" dirty="0">
                <a:solidFill>
                  <a:srgbClr val="203E51"/>
                </a:solidFill>
                <a:effectLst/>
                <a:latin typeface="Publico text"/>
              </a:rPr>
              <a:t> er en åndsstrømning som var dominerende i hele Norden rundt midten av 1800-tallet. Man søkte tilbake til sitt eget folk og dets historie, med interesse for blant annet folkelige tradisjoner, diktning og musikk</a:t>
            </a:r>
          </a:p>
          <a:p>
            <a:r>
              <a:rPr lang="nb-NO" sz="1600" dirty="0">
                <a:solidFill>
                  <a:srgbClr val="203E51"/>
                </a:solidFill>
                <a:latin typeface="Publico text"/>
              </a:rPr>
              <a:t>(https://snl.no/.search?query=nasjonalromantikk)</a:t>
            </a:r>
            <a:endParaRPr lang="nb-NO" sz="1600" dirty="0"/>
          </a:p>
        </p:txBody>
      </p:sp>
      <p:sp>
        <p:nvSpPr>
          <p:cNvPr id="5" name="Plassholder for tekst 4">
            <a:extLst>
              <a:ext uri="{FF2B5EF4-FFF2-40B4-BE49-F238E27FC236}">
                <a16:creationId xmlns:a16="http://schemas.microsoft.com/office/drawing/2014/main" id="{CF1F0A2C-5774-4961-A6C0-32DDA08D8DD1}"/>
              </a:ext>
            </a:extLst>
          </p:cNvPr>
          <p:cNvSpPr>
            <a:spLocks noGrp="1"/>
          </p:cNvSpPr>
          <p:nvPr>
            <p:ph type="body" sz="quarter" idx="3"/>
          </p:nvPr>
        </p:nvSpPr>
        <p:spPr>
          <a:xfrm>
            <a:off x="6717028" y="752395"/>
            <a:ext cx="4850693" cy="576262"/>
          </a:xfrm>
        </p:spPr>
        <p:txBody>
          <a:bodyPr/>
          <a:lstStyle/>
          <a:p>
            <a:r>
              <a:rPr lang="nb-NO" b="1" dirty="0"/>
              <a:t>Eksempler /</a:t>
            </a:r>
          </a:p>
          <a:p>
            <a:r>
              <a:rPr lang="nb-NO" b="1" dirty="0"/>
              <a:t>Erfaringer </a:t>
            </a:r>
            <a:r>
              <a:rPr lang="nb-NO" dirty="0"/>
              <a:t>?</a:t>
            </a:r>
          </a:p>
        </p:txBody>
      </p:sp>
      <p:sp>
        <p:nvSpPr>
          <p:cNvPr id="7" name="Plassholder for bunntekst 6">
            <a:extLst>
              <a:ext uri="{FF2B5EF4-FFF2-40B4-BE49-F238E27FC236}">
                <a16:creationId xmlns:a16="http://schemas.microsoft.com/office/drawing/2014/main" id="{37861D53-DA37-4F81-9565-D9A6365821F4}"/>
              </a:ext>
            </a:extLst>
          </p:cNvPr>
          <p:cNvSpPr>
            <a:spLocks noGrp="1"/>
          </p:cNvSpPr>
          <p:nvPr>
            <p:ph type="ftr" sz="quarter" idx="11"/>
          </p:nvPr>
        </p:nvSpPr>
        <p:spPr/>
        <p:txBody>
          <a:bodyPr/>
          <a:lstStyle/>
          <a:p>
            <a:r>
              <a:rPr lang="en-US"/>
              <a:t>Copyright: May Olaug Horverak &amp; Gerd Martina Langeland</a:t>
            </a:r>
            <a:endParaRPr lang="nb-NO"/>
          </a:p>
        </p:txBody>
      </p:sp>
      <p:sp>
        <p:nvSpPr>
          <p:cNvPr id="8" name="Plassholder for lysbildenummer 7">
            <a:extLst>
              <a:ext uri="{FF2B5EF4-FFF2-40B4-BE49-F238E27FC236}">
                <a16:creationId xmlns:a16="http://schemas.microsoft.com/office/drawing/2014/main" id="{66EDDFD8-FA6E-448A-B328-2253D7F67107}"/>
              </a:ext>
            </a:extLst>
          </p:cNvPr>
          <p:cNvSpPr>
            <a:spLocks noGrp="1"/>
          </p:cNvSpPr>
          <p:nvPr>
            <p:ph type="sldNum" sz="quarter" idx="12"/>
          </p:nvPr>
        </p:nvSpPr>
        <p:spPr/>
        <p:txBody>
          <a:bodyPr/>
          <a:lstStyle/>
          <a:p>
            <a:fld id="{67AD1A7C-3E55-45E2-AE43-F8C6920D9156}" type="slidenum">
              <a:rPr lang="nb-NO" smtClean="0"/>
              <a:pPr/>
              <a:t>4</a:t>
            </a:fld>
            <a:endParaRPr lang="nb-NO" dirty="0"/>
          </a:p>
        </p:txBody>
      </p:sp>
      <p:pic>
        <p:nvPicPr>
          <p:cNvPr id="3074" name="Picture 2" descr="Norge, Geiranger, Fjorden, Vann, Landskap, Reiseliv">
            <a:extLst>
              <a:ext uri="{FF2B5EF4-FFF2-40B4-BE49-F238E27FC236}">
                <a16:creationId xmlns:a16="http://schemas.microsoft.com/office/drawing/2014/main" id="{6E47A5C5-1D54-4739-B0C7-5079F8FDD55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106583" y="3904269"/>
            <a:ext cx="5885779" cy="24462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rske Troll, Statuen, Ferie, Turistfelle, Sightseeing">
            <a:extLst>
              <a:ext uri="{FF2B5EF4-FFF2-40B4-BE49-F238E27FC236}">
                <a16:creationId xmlns:a16="http://schemas.microsoft.com/office/drawing/2014/main" id="{27FC185F-AA63-4A75-A6BE-F7F95F917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1228" y="225746"/>
            <a:ext cx="2719010" cy="362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3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4252A3-7FAE-458D-AB2A-C4B149956E33}"/>
              </a:ext>
            </a:extLst>
          </p:cNvPr>
          <p:cNvSpPr>
            <a:spLocks noGrp="1"/>
          </p:cNvSpPr>
          <p:nvPr>
            <p:ph type="title"/>
          </p:nvPr>
        </p:nvSpPr>
        <p:spPr/>
        <p:txBody>
          <a:bodyPr/>
          <a:lstStyle/>
          <a:p>
            <a:r>
              <a:rPr lang="nb-NO" dirty="0"/>
              <a:t>Patriotisme</a:t>
            </a:r>
          </a:p>
        </p:txBody>
      </p:sp>
      <p:sp>
        <p:nvSpPr>
          <p:cNvPr id="3" name="Plassholder for tekst 2">
            <a:extLst>
              <a:ext uri="{FF2B5EF4-FFF2-40B4-BE49-F238E27FC236}">
                <a16:creationId xmlns:a16="http://schemas.microsoft.com/office/drawing/2014/main" id="{59B45B53-BC5F-4AD4-947A-3EF767455B26}"/>
              </a:ext>
            </a:extLst>
          </p:cNvPr>
          <p:cNvSpPr>
            <a:spLocks noGrp="1"/>
          </p:cNvSpPr>
          <p:nvPr>
            <p:ph type="body" idx="1"/>
          </p:nvPr>
        </p:nvSpPr>
        <p:spPr>
          <a:xfrm>
            <a:off x="1003568" y="1408273"/>
            <a:ext cx="4850693" cy="576262"/>
          </a:xfrm>
        </p:spPr>
        <p:txBody>
          <a:bodyPr/>
          <a:lstStyle/>
          <a:p>
            <a:r>
              <a:rPr lang="nb-NO" sz="2800" b="1" i="1" dirty="0"/>
              <a:t>Definisjon</a:t>
            </a:r>
          </a:p>
        </p:txBody>
      </p:sp>
      <p:sp>
        <p:nvSpPr>
          <p:cNvPr id="4" name="Plassholder for innhold 3">
            <a:extLst>
              <a:ext uri="{FF2B5EF4-FFF2-40B4-BE49-F238E27FC236}">
                <a16:creationId xmlns:a16="http://schemas.microsoft.com/office/drawing/2014/main" id="{D5D7EFDF-FA17-415C-A82E-13A02E51B106}"/>
              </a:ext>
            </a:extLst>
          </p:cNvPr>
          <p:cNvSpPr>
            <a:spLocks noGrp="1"/>
          </p:cNvSpPr>
          <p:nvPr>
            <p:ph sz="half" idx="2"/>
          </p:nvPr>
        </p:nvSpPr>
        <p:spPr>
          <a:xfrm>
            <a:off x="1003569" y="2064069"/>
            <a:ext cx="4850693" cy="3882721"/>
          </a:xfrm>
        </p:spPr>
        <p:txBody>
          <a:bodyPr>
            <a:normAutofit lnSpcReduction="10000"/>
          </a:bodyPr>
          <a:lstStyle/>
          <a:p>
            <a:r>
              <a:rPr lang="en-US" sz="2600" dirty="0">
                <a:solidFill>
                  <a:schemeClr val="tx1"/>
                </a:solidFill>
              </a:rPr>
              <a:t>T</a:t>
            </a:r>
            <a:r>
              <a:rPr lang="en-US" sz="2600" i="0" dirty="0">
                <a:solidFill>
                  <a:schemeClr val="tx1"/>
                </a:solidFill>
                <a:effectLst/>
              </a:rPr>
              <a:t>he feeling of loving your country more than any others and being proud of it</a:t>
            </a:r>
          </a:p>
          <a:p>
            <a:r>
              <a:rPr lang="en-US" sz="1300" i="0" dirty="0">
                <a:solidFill>
                  <a:schemeClr val="tx1"/>
                </a:solidFill>
                <a:effectLst/>
              </a:rPr>
              <a:t>(https://dictionary.cambridge.org/dictionary/english/patriotism)</a:t>
            </a:r>
          </a:p>
          <a:p>
            <a:pPr marL="0" indent="0">
              <a:buNone/>
            </a:pPr>
            <a:endParaRPr lang="en-US" i="0" dirty="0">
              <a:solidFill>
                <a:schemeClr val="tx1"/>
              </a:solidFill>
              <a:effectLst/>
            </a:endParaRPr>
          </a:p>
          <a:p>
            <a:r>
              <a:rPr lang="nb-NO" sz="2600" dirty="0">
                <a:solidFill>
                  <a:schemeClr val="tx1"/>
                </a:solidFill>
              </a:rPr>
              <a:t>Patriot</a:t>
            </a:r>
            <a:r>
              <a:rPr lang="nb-NO" sz="2600" i="0" dirty="0">
                <a:solidFill>
                  <a:schemeClr val="tx1"/>
                </a:solidFill>
                <a:effectLst/>
              </a:rPr>
              <a:t> betyr fedrelandsvenn, for eksempel brukt om en som kjemper for fedrelandets frihet.</a:t>
            </a:r>
            <a:endParaRPr lang="en-US" sz="2600" i="0" dirty="0">
              <a:solidFill>
                <a:schemeClr val="tx1"/>
              </a:solidFill>
              <a:effectLst/>
            </a:endParaRPr>
          </a:p>
          <a:p>
            <a:r>
              <a:rPr lang="en-US" sz="1300" dirty="0">
                <a:solidFill>
                  <a:schemeClr val="tx1"/>
                </a:solidFill>
              </a:rPr>
              <a:t>(https://snl.no/.search?query=patriot)</a:t>
            </a:r>
            <a:endParaRPr lang="nb-NO" sz="1300" dirty="0">
              <a:solidFill>
                <a:schemeClr val="tx1"/>
              </a:solidFill>
            </a:endParaRPr>
          </a:p>
        </p:txBody>
      </p:sp>
      <p:sp>
        <p:nvSpPr>
          <p:cNvPr id="5" name="Plassholder for tekst 4">
            <a:extLst>
              <a:ext uri="{FF2B5EF4-FFF2-40B4-BE49-F238E27FC236}">
                <a16:creationId xmlns:a16="http://schemas.microsoft.com/office/drawing/2014/main" id="{B1B1B96F-1953-4C1D-BD13-22B3A622B7E8}"/>
              </a:ext>
            </a:extLst>
          </p:cNvPr>
          <p:cNvSpPr>
            <a:spLocks noGrp="1"/>
          </p:cNvSpPr>
          <p:nvPr>
            <p:ph type="body" sz="quarter" idx="3"/>
          </p:nvPr>
        </p:nvSpPr>
        <p:spPr>
          <a:xfrm>
            <a:off x="6851650" y="940247"/>
            <a:ext cx="4850693" cy="576262"/>
          </a:xfrm>
        </p:spPr>
        <p:txBody>
          <a:bodyPr/>
          <a:lstStyle/>
          <a:p>
            <a:r>
              <a:rPr lang="nb-NO" b="1" dirty="0"/>
              <a:t>Eksempler / Erfaringer </a:t>
            </a:r>
            <a:r>
              <a:rPr lang="nb-NO" dirty="0"/>
              <a:t>?</a:t>
            </a:r>
          </a:p>
        </p:txBody>
      </p:sp>
      <p:sp>
        <p:nvSpPr>
          <p:cNvPr id="7" name="Plassholder for bunntekst 6">
            <a:extLst>
              <a:ext uri="{FF2B5EF4-FFF2-40B4-BE49-F238E27FC236}">
                <a16:creationId xmlns:a16="http://schemas.microsoft.com/office/drawing/2014/main" id="{94D0B225-437F-485E-BE2D-03D002BB7DF4}"/>
              </a:ext>
            </a:extLst>
          </p:cNvPr>
          <p:cNvSpPr>
            <a:spLocks noGrp="1"/>
          </p:cNvSpPr>
          <p:nvPr>
            <p:ph type="ftr" sz="quarter" idx="11"/>
          </p:nvPr>
        </p:nvSpPr>
        <p:spPr/>
        <p:txBody>
          <a:bodyPr/>
          <a:lstStyle/>
          <a:p>
            <a:r>
              <a:rPr lang="en-US"/>
              <a:t>Copyright: May Olaug Horverak &amp; Gerd Martina Langeland</a:t>
            </a:r>
            <a:endParaRPr lang="nb-NO"/>
          </a:p>
        </p:txBody>
      </p:sp>
      <p:sp>
        <p:nvSpPr>
          <p:cNvPr id="8" name="Plassholder for lysbildenummer 7">
            <a:extLst>
              <a:ext uri="{FF2B5EF4-FFF2-40B4-BE49-F238E27FC236}">
                <a16:creationId xmlns:a16="http://schemas.microsoft.com/office/drawing/2014/main" id="{03B50EBB-913C-4E08-B3ED-AF9EB6331C16}"/>
              </a:ext>
            </a:extLst>
          </p:cNvPr>
          <p:cNvSpPr>
            <a:spLocks noGrp="1"/>
          </p:cNvSpPr>
          <p:nvPr>
            <p:ph type="sldNum" sz="quarter" idx="12"/>
          </p:nvPr>
        </p:nvSpPr>
        <p:spPr/>
        <p:txBody>
          <a:bodyPr/>
          <a:lstStyle/>
          <a:p>
            <a:fld id="{67AD1A7C-3E55-45E2-AE43-F8C6920D9156}" type="slidenum">
              <a:rPr lang="nb-NO" smtClean="0"/>
              <a:pPr/>
              <a:t>5</a:t>
            </a:fld>
            <a:endParaRPr lang="nb-NO" dirty="0"/>
          </a:p>
        </p:txBody>
      </p:sp>
      <p:pic>
        <p:nvPicPr>
          <p:cNvPr id="4098" name="Picture 2" descr="Veteran, American, Uavhengighet, Pride, Flag, Militære">
            <a:extLst>
              <a:ext uri="{FF2B5EF4-FFF2-40B4-BE49-F238E27FC236}">
                <a16:creationId xmlns:a16="http://schemas.microsoft.com/office/drawing/2014/main" id="{BE8AD55C-B45F-40EF-8147-0C6994D4710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443921" y="1832646"/>
            <a:ext cx="5467749" cy="307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10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7A734F-9335-4F56-863D-A168CB644FAB}"/>
              </a:ext>
            </a:extLst>
          </p:cNvPr>
          <p:cNvSpPr>
            <a:spLocks noGrp="1"/>
          </p:cNvSpPr>
          <p:nvPr>
            <p:ph type="title"/>
          </p:nvPr>
        </p:nvSpPr>
        <p:spPr>
          <a:xfrm>
            <a:off x="1732495" y="624110"/>
            <a:ext cx="9969067" cy="858966"/>
          </a:xfrm>
        </p:spPr>
        <p:txBody>
          <a:bodyPr/>
          <a:lstStyle/>
          <a:p>
            <a:r>
              <a:rPr lang="nb-NO" dirty="0"/>
              <a:t>Fordommer</a:t>
            </a:r>
          </a:p>
        </p:txBody>
      </p:sp>
      <p:sp>
        <p:nvSpPr>
          <p:cNvPr id="3" name="Plassholder for tekst 2">
            <a:extLst>
              <a:ext uri="{FF2B5EF4-FFF2-40B4-BE49-F238E27FC236}">
                <a16:creationId xmlns:a16="http://schemas.microsoft.com/office/drawing/2014/main" id="{AC851AB9-664F-4CB6-9EF5-F20B8C6F6B38}"/>
              </a:ext>
            </a:extLst>
          </p:cNvPr>
          <p:cNvSpPr>
            <a:spLocks noGrp="1"/>
          </p:cNvSpPr>
          <p:nvPr>
            <p:ph type="body" idx="1"/>
          </p:nvPr>
        </p:nvSpPr>
        <p:spPr>
          <a:xfrm>
            <a:off x="993056" y="1360976"/>
            <a:ext cx="4850693" cy="576262"/>
          </a:xfrm>
        </p:spPr>
        <p:txBody>
          <a:bodyPr/>
          <a:lstStyle/>
          <a:p>
            <a:r>
              <a:rPr lang="nb-NO" sz="2800" b="1" i="1" dirty="0"/>
              <a:t>Definisjon</a:t>
            </a:r>
          </a:p>
        </p:txBody>
      </p:sp>
      <p:sp>
        <p:nvSpPr>
          <p:cNvPr id="4" name="Plassholder for innhold 3">
            <a:extLst>
              <a:ext uri="{FF2B5EF4-FFF2-40B4-BE49-F238E27FC236}">
                <a16:creationId xmlns:a16="http://schemas.microsoft.com/office/drawing/2014/main" id="{D9045263-09D1-4A1F-8327-D7B759971009}"/>
              </a:ext>
            </a:extLst>
          </p:cNvPr>
          <p:cNvSpPr>
            <a:spLocks noGrp="1"/>
          </p:cNvSpPr>
          <p:nvPr>
            <p:ph sz="half" idx="2"/>
          </p:nvPr>
        </p:nvSpPr>
        <p:spPr>
          <a:xfrm>
            <a:off x="1077142" y="1969475"/>
            <a:ext cx="4850693" cy="3973274"/>
          </a:xfrm>
        </p:spPr>
        <p:txBody>
          <a:bodyPr>
            <a:normAutofit/>
          </a:bodyPr>
          <a:lstStyle/>
          <a:p>
            <a:r>
              <a:rPr lang="nb-NO" sz="2400" dirty="0"/>
              <a:t>Holdning…en tendens til å </a:t>
            </a:r>
            <a:r>
              <a:rPr lang="nb-NO" sz="2400" b="1" dirty="0"/>
              <a:t>tenke</a:t>
            </a:r>
            <a:r>
              <a:rPr lang="nb-NO" sz="2400" dirty="0"/>
              <a:t>, </a:t>
            </a:r>
            <a:r>
              <a:rPr lang="nb-NO" sz="2400" b="1" dirty="0"/>
              <a:t>føle</a:t>
            </a:r>
            <a:r>
              <a:rPr lang="nb-NO" sz="2400" dirty="0"/>
              <a:t> og </a:t>
            </a:r>
            <a:r>
              <a:rPr lang="nb-NO" sz="2400" b="1" dirty="0"/>
              <a:t>handle</a:t>
            </a:r>
            <a:r>
              <a:rPr lang="nb-NO" sz="2400" dirty="0"/>
              <a:t> positivt eller negativt overfor noe </a:t>
            </a:r>
          </a:p>
          <a:p>
            <a:r>
              <a:rPr lang="nb-NO" sz="2400" dirty="0"/>
              <a:t>En særlig unyansert og lite saklig begrunnet holdning kalles fordom (for eksempel rasistisk fordom).</a:t>
            </a:r>
          </a:p>
          <a:p>
            <a:r>
              <a:rPr lang="nb-NO" dirty="0"/>
              <a:t>(https://snl.no/holdning)</a:t>
            </a:r>
          </a:p>
          <a:p>
            <a:endParaRPr lang="nb-NO" dirty="0"/>
          </a:p>
        </p:txBody>
      </p:sp>
      <p:sp>
        <p:nvSpPr>
          <p:cNvPr id="5" name="Plassholder for tekst 4">
            <a:extLst>
              <a:ext uri="{FF2B5EF4-FFF2-40B4-BE49-F238E27FC236}">
                <a16:creationId xmlns:a16="http://schemas.microsoft.com/office/drawing/2014/main" id="{87B48876-ED1E-4D33-9AC0-0D4E9F22D19E}"/>
              </a:ext>
            </a:extLst>
          </p:cNvPr>
          <p:cNvSpPr>
            <a:spLocks noGrp="1"/>
          </p:cNvSpPr>
          <p:nvPr>
            <p:ph type="body" sz="quarter" idx="3"/>
          </p:nvPr>
        </p:nvSpPr>
        <p:spPr/>
        <p:txBody>
          <a:bodyPr/>
          <a:lstStyle/>
          <a:p>
            <a:r>
              <a:rPr lang="nb-NO" b="1" dirty="0"/>
              <a:t>Eksempler / Erfaringer </a:t>
            </a:r>
            <a:r>
              <a:rPr lang="nb-NO" dirty="0"/>
              <a:t>?</a:t>
            </a:r>
          </a:p>
        </p:txBody>
      </p:sp>
      <p:sp>
        <p:nvSpPr>
          <p:cNvPr id="7" name="Plassholder for bunntekst 6">
            <a:extLst>
              <a:ext uri="{FF2B5EF4-FFF2-40B4-BE49-F238E27FC236}">
                <a16:creationId xmlns:a16="http://schemas.microsoft.com/office/drawing/2014/main" id="{78DD9B18-8B0F-43DB-947E-EC1D3A0E6219}"/>
              </a:ext>
            </a:extLst>
          </p:cNvPr>
          <p:cNvSpPr>
            <a:spLocks noGrp="1"/>
          </p:cNvSpPr>
          <p:nvPr>
            <p:ph type="ftr" sz="quarter" idx="11"/>
          </p:nvPr>
        </p:nvSpPr>
        <p:spPr/>
        <p:txBody>
          <a:bodyPr/>
          <a:lstStyle/>
          <a:p>
            <a:r>
              <a:rPr lang="en-US"/>
              <a:t>Copyright: May Olaug Horverak &amp; Gerd Martina Langeland</a:t>
            </a:r>
            <a:endParaRPr lang="nb-NO"/>
          </a:p>
        </p:txBody>
      </p:sp>
      <p:sp>
        <p:nvSpPr>
          <p:cNvPr id="8" name="Plassholder for lysbildenummer 7">
            <a:extLst>
              <a:ext uri="{FF2B5EF4-FFF2-40B4-BE49-F238E27FC236}">
                <a16:creationId xmlns:a16="http://schemas.microsoft.com/office/drawing/2014/main" id="{16CD21C4-CADC-4A93-89CA-1D89C4023C13}"/>
              </a:ext>
            </a:extLst>
          </p:cNvPr>
          <p:cNvSpPr>
            <a:spLocks noGrp="1"/>
          </p:cNvSpPr>
          <p:nvPr>
            <p:ph type="sldNum" sz="quarter" idx="12"/>
          </p:nvPr>
        </p:nvSpPr>
        <p:spPr/>
        <p:txBody>
          <a:bodyPr/>
          <a:lstStyle/>
          <a:p>
            <a:fld id="{67AD1A7C-3E55-45E2-AE43-F8C6920D9156}" type="slidenum">
              <a:rPr lang="nb-NO" smtClean="0"/>
              <a:pPr/>
              <a:t>6</a:t>
            </a:fld>
            <a:endParaRPr lang="nb-NO" dirty="0"/>
          </a:p>
        </p:txBody>
      </p:sp>
      <p:pic>
        <p:nvPicPr>
          <p:cNvPr id="5122" name="Picture 2" descr="Rasisme, Black Liv Saken, Afrikansk-Amerikansk">
            <a:extLst>
              <a:ext uri="{FF2B5EF4-FFF2-40B4-BE49-F238E27FC236}">
                <a16:creationId xmlns:a16="http://schemas.microsoft.com/office/drawing/2014/main" id="{2F522305-234C-41D8-BD1E-B43A8B522522}"/>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851749" y="3245041"/>
            <a:ext cx="4849813" cy="269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724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36325-37DF-4FB3-BB45-92F59068149A}"/>
              </a:ext>
            </a:extLst>
          </p:cNvPr>
          <p:cNvSpPr>
            <a:spLocks noGrp="1"/>
          </p:cNvSpPr>
          <p:nvPr>
            <p:ph type="title"/>
          </p:nvPr>
        </p:nvSpPr>
        <p:spPr/>
        <p:txBody>
          <a:bodyPr/>
          <a:lstStyle/>
          <a:p>
            <a:r>
              <a:rPr lang="nb-NO" dirty="0"/>
              <a:t>Diskriminering</a:t>
            </a:r>
          </a:p>
        </p:txBody>
      </p:sp>
      <p:sp>
        <p:nvSpPr>
          <p:cNvPr id="3" name="Plassholder for tekst 2">
            <a:extLst>
              <a:ext uri="{FF2B5EF4-FFF2-40B4-BE49-F238E27FC236}">
                <a16:creationId xmlns:a16="http://schemas.microsoft.com/office/drawing/2014/main" id="{054638B4-0450-46D8-8E67-70924D282397}"/>
              </a:ext>
            </a:extLst>
          </p:cNvPr>
          <p:cNvSpPr>
            <a:spLocks noGrp="1"/>
          </p:cNvSpPr>
          <p:nvPr>
            <p:ph type="body" idx="1"/>
          </p:nvPr>
        </p:nvSpPr>
        <p:spPr>
          <a:xfrm>
            <a:off x="490438" y="1383020"/>
            <a:ext cx="4850693" cy="576262"/>
          </a:xfrm>
        </p:spPr>
        <p:txBody>
          <a:bodyPr/>
          <a:lstStyle/>
          <a:p>
            <a:r>
              <a:rPr lang="nb-NO" sz="2800" b="1" i="1" dirty="0"/>
              <a:t>Definisjon</a:t>
            </a:r>
          </a:p>
        </p:txBody>
      </p:sp>
      <p:sp>
        <p:nvSpPr>
          <p:cNvPr id="4" name="Plassholder for innhold 3">
            <a:extLst>
              <a:ext uri="{FF2B5EF4-FFF2-40B4-BE49-F238E27FC236}">
                <a16:creationId xmlns:a16="http://schemas.microsoft.com/office/drawing/2014/main" id="{CB2728E6-93C5-464F-8209-478E1ED35C28}"/>
              </a:ext>
            </a:extLst>
          </p:cNvPr>
          <p:cNvSpPr>
            <a:spLocks noGrp="1"/>
          </p:cNvSpPr>
          <p:nvPr>
            <p:ph sz="half" idx="2"/>
          </p:nvPr>
        </p:nvSpPr>
        <p:spPr>
          <a:xfrm>
            <a:off x="329197" y="2053740"/>
            <a:ext cx="5644055" cy="4246150"/>
          </a:xfrm>
        </p:spPr>
        <p:txBody>
          <a:bodyPr>
            <a:normAutofit/>
          </a:bodyPr>
          <a:lstStyle/>
          <a:p>
            <a:r>
              <a:rPr lang="nb-NO" sz="2400" dirty="0"/>
              <a:t>Diskriminering</a:t>
            </a:r>
            <a:r>
              <a:rPr lang="nb-NO" sz="2400" b="0" i="0" dirty="0">
                <a:solidFill>
                  <a:srgbClr val="203E51"/>
                </a:solidFill>
                <a:effectLst/>
                <a:latin typeface="Publico text"/>
              </a:rPr>
              <a:t> betyr å behandle noen mindre gunstig enn andre. Ordet brukes oftest for å betegne en usaklig eller urimelig forskjellsbehandling av individer på grunnlag av deres kjønn, religion, tilhørighet til etniske grupper, nasjonaliteter eller nedsatt funksjonsevne.</a:t>
            </a:r>
          </a:p>
          <a:p>
            <a:r>
              <a:rPr lang="nb-NO" sz="2000" dirty="0">
                <a:solidFill>
                  <a:srgbClr val="203E51"/>
                </a:solidFill>
                <a:latin typeface="Publico text"/>
              </a:rPr>
              <a:t>(https://snl.no/.search?query=diskriminering)</a:t>
            </a:r>
            <a:endParaRPr lang="nb-NO" sz="2800" dirty="0"/>
          </a:p>
        </p:txBody>
      </p:sp>
      <p:sp>
        <p:nvSpPr>
          <p:cNvPr id="5" name="Plassholder for tekst 4">
            <a:extLst>
              <a:ext uri="{FF2B5EF4-FFF2-40B4-BE49-F238E27FC236}">
                <a16:creationId xmlns:a16="http://schemas.microsoft.com/office/drawing/2014/main" id="{75EAFCE9-BE6C-4DC6-8068-576C93C1837C}"/>
              </a:ext>
            </a:extLst>
          </p:cNvPr>
          <p:cNvSpPr>
            <a:spLocks noGrp="1"/>
          </p:cNvSpPr>
          <p:nvPr>
            <p:ph type="body" sz="quarter" idx="3"/>
          </p:nvPr>
        </p:nvSpPr>
        <p:spPr>
          <a:xfrm>
            <a:off x="6348247" y="894987"/>
            <a:ext cx="4850693" cy="576262"/>
          </a:xfrm>
        </p:spPr>
        <p:txBody>
          <a:bodyPr/>
          <a:lstStyle/>
          <a:p>
            <a:r>
              <a:rPr lang="nb-NO" b="1" dirty="0"/>
              <a:t>Eksempler / Erfaringer ?</a:t>
            </a:r>
          </a:p>
        </p:txBody>
      </p:sp>
      <p:sp>
        <p:nvSpPr>
          <p:cNvPr id="7" name="Plassholder for bunntekst 6">
            <a:extLst>
              <a:ext uri="{FF2B5EF4-FFF2-40B4-BE49-F238E27FC236}">
                <a16:creationId xmlns:a16="http://schemas.microsoft.com/office/drawing/2014/main" id="{6B07B829-5C26-418A-BA72-4008D5BA5C10}"/>
              </a:ext>
            </a:extLst>
          </p:cNvPr>
          <p:cNvSpPr>
            <a:spLocks noGrp="1"/>
          </p:cNvSpPr>
          <p:nvPr>
            <p:ph type="ftr" sz="quarter" idx="11"/>
          </p:nvPr>
        </p:nvSpPr>
        <p:spPr/>
        <p:txBody>
          <a:bodyPr/>
          <a:lstStyle/>
          <a:p>
            <a:r>
              <a:rPr lang="en-US"/>
              <a:t>Copyright: May Olaug Horverak &amp; Gerd Martina Langeland</a:t>
            </a:r>
            <a:endParaRPr lang="nb-NO"/>
          </a:p>
        </p:txBody>
      </p:sp>
      <p:sp>
        <p:nvSpPr>
          <p:cNvPr id="8" name="Plassholder for lysbildenummer 7">
            <a:extLst>
              <a:ext uri="{FF2B5EF4-FFF2-40B4-BE49-F238E27FC236}">
                <a16:creationId xmlns:a16="http://schemas.microsoft.com/office/drawing/2014/main" id="{39A3D9E1-EE69-45D7-84EE-678077647B1F}"/>
              </a:ext>
            </a:extLst>
          </p:cNvPr>
          <p:cNvSpPr>
            <a:spLocks noGrp="1"/>
          </p:cNvSpPr>
          <p:nvPr>
            <p:ph type="sldNum" sz="quarter" idx="12"/>
          </p:nvPr>
        </p:nvSpPr>
        <p:spPr/>
        <p:txBody>
          <a:bodyPr/>
          <a:lstStyle/>
          <a:p>
            <a:fld id="{67AD1A7C-3E55-45E2-AE43-F8C6920D9156}" type="slidenum">
              <a:rPr lang="nb-NO" smtClean="0"/>
              <a:pPr/>
              <a:t>7</a:t>
            </a:fld>
            <a:endParaRPr lang="nb-NO" dirty="0"/>
          </a:p>
        </p:txBody>
      </p:sp>
      <p:sp>
        <p:nvSpPr>
          <p:cNvPr id="9" name="Plassholder for innhold 8">
            <a:extLst>
              <a:ext uri="{FF2B5EF4-FFF2-40B4-BE49-F238E27FC236}">
                <a16:creationId xmlns:a16="http://schemas.microsoft.com/office/drawing/2014/main" id="{5F8E972D-9BD6-44E5-AB34-020F2E24BB1A}"/>
              </a:ext>
            </a:extLst>
          </p:cNvPr>
          <p:cNvSpPr>
            <a:spLocks noGrp="1"/>
          </p:cNvSpPr>
          <p:nvPr>
            <p:ph sz="quarter" idx="4"/>
          </p:nvPr>
        </p:nvSpPr>
        <p:spPr>
          <a:xfrm>
            <a:off x="6348247" y="1608083"/>
            <a:ext cx="5644055" cy="4370676"/>
          </a:xfrm>
        </p:spPr>
        <p:txBody>
          <a:bodyPr>
            <a:normAutofit/>
          </a:bodyPr>
          <a:lstStyle/>
          <a:p>
            <a:r>
              <a:rPr lang="nb-NO" sz="2400" dirty="0"/>
              <a:t>Rosa Parks (Buss boikott, 1955)</a:t>
            </a:r>
          </a:p>
          <a:p>
            <a:pPr marL="0" indent="0">
              <a:buNone/>
            </a:pPr>
            <a:endParaRPr lang="nb-NO" sz="1100" dirty="0"/>
          </a:p>
        </p:txBody>
      </p:sp>
      <p:pic>
        <p:nvPicPr>
          <p:cNvPr id="6154" name="Picture 10" descr="Buss, Service Bus, Alder, Kjøretøy, Oldtimer, Auto">
            <a:extLst>
              <a:ext uri="{FF2B5EF4-FFF2-40B4-BE49-F238E27FC236}">
                <a16:creationId xmlns:a16="http://schemas.microsoft.com/office/drawing/2014/main" id="{88A37A69-E682-4C51-B72B-88EBB7FCA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087" y="2424942"/>
            <a:ext cx="5125475" cy="3416983"/>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0F005CF-04DD-4FC0-9472-37CAB99F8BDD}"/>
              </a:ext>
            </a:extLst>
          </p:cNvPr>
          <p:cNvSpPr txBox="1"/>
          <p:nvPr/>
        </p:nvSpPr>
        <p:spPr>
          <a:xfrm>
            <a:off x="5622647" y="5978390"/>
            <a:ext cx="5934638" cy="369332"/>
          </a:xfrm>
          <a:prstGeom prst="rect">
            <a:avLst/>
          </a:prstGeom>
          <a:noFill/>
        </p:spPr>
        <p:txBody>
          <a:bodyPr wrap="none" rtlCol="0">
            <a:spAutoFit/>
          </a:bodyPr>
          <a:lstStyle/>
          <a:p>
            <a:r>
              <a:rPr lang="nb-NO" dirty="0"/>
              <a:t>OMOD: Organisasjonen Mot Offentlig Diskriminering</a:t>
            </a:r>
          </a:p>
        </p:txBody>
      </p:sp>
    </p:spTree>
    <p:extLst>
      <p:ext uri="{BB962C8B-B14F-4D97-AF65-F5344CB8AC3E}">
        <p14:creationId xmlns:p14="http://schemas.microsoft.com/office/powerpoint/2010/main" val="302540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28BCD8-3C61-4BD4-877D-D51F7AF56E93}"/>
              </a:ext>
            </a:extLst>
          </p:cNvPr>
          <p:cNvSpPr>
            <a:spLocks noGrp="1"/>
          </p:cNvSpPr>
          <p:nvPr>
            <p:ph type="title"/>
          </p:nvPr>
        </p:nvSpPr>
        <p:spPr/>
        <p:txBody>
          <a:bodyPr/>
          <a:lstStyle/>
          <a:p>
            <a:r>
              <a:rPr lang="nb-NO" dirty="0"/>
              <a:t>Kamp mot diskriminering USA – 1960-tallet</a:t>
            </a:r>
          </a:p>
        </p:txBody>
      </p:sp>
      <p:sp>
        <p:nvSpPr>
          <p:cNvPr id="3" name="Plassholder for tekst 2">
            <a:extLst>
              <a:ext uri="{FF2B5EF4-FFF2-40B4-BE49-F238E27FC236}">
                <a16:creationId xmlns:a16="http://schemas.microsoft.com/office/drawing/2014/main" id="{87ADEAFA-B714-4E0E-84D7-343EC74C629A}"/>
              </a:ext>
            </a:extLst>
          </p:cNvPr>
          <p:cNvSpPr>
            <a:spLocks noGrp="1"/>
          </p:cNvSpPr>
          <p:nvPr>
            <p:ph type="body" idx="1"/>
          </p:nvPr>
        </p:nvSpPr>
        <p:spPr>
          <a:xfrm>
            <a:off x="1807780" y="1371838"/>
            <a:ext cx="4850693" cy="576262"/>
          </a:xfrm>
        </p:spPr>
        <p:txBody>
          <a:bodyPr/>
          <a:lstStyle/>
          <a:p>
            <a:r>
              <a:rPr lang="nb-NO" sz="2400" dirty="0"/>
              <a:t>Martin Luther King</a:t>
            </a:r>
            <a:endParaRPr lang="nb-NO" dirty="0"/>
          </a:p>
        </p:txBody>
      </p:sp>
      <p:sp>
        <p:nvSpPr>
          <p:cNvPr id="5" name="Plassholder for tekst 4">
            <a:extLst>
              <a:ext uri="{FF2B5EF4-FFF2-40B4-BE49-F238E27FC236}">
                <a16:creationId xmlns:a16="http://schemas.microsoft.com/office/drawing/2014/main" id="{CB2A7290-629F-48A9-8BD9-BFBF987F0A94}"/>
              </a:ext>
            </a:extLst>
          </p:cNvPr>
          <p:cNvSpPr>
            <a:spLocks noGrp="1"/>
          </p:cNvSpPr>
          <p:nvPr>
            <p:ph type="body" sz="quarter" idx="3"/>
          </p:nvPr>
        </p:nvSpPr>
        <p:spPr>
          <a:xfrm>
            <a:off x="6926154" y="1616869"/>
            <a:ext cx="4850693" cy="576262"/>
          </a:xfrm>
        </p:spPr>
        <p:txBody>
          <a:bodyPr/>
          <a:lstStyle/>
          <a:p>
            <a:r>
              <a:rPr lang="nb-NO" sz="2400" i="1" dirty="0"/>
              <a:t>I have a dream</a:t>
            </a:r>
            <a:r>
              <a:rPr lang="nb-NO" sz="2400" dirty="0"/>
              <a:t>1963</a:t>
            </a:r>
          </a:p>
        </p:txBody>
      </p:sp>
      <p:sp>
        <p:nvSpPr>
          <p:cNvPr id="6" name="Plassholder for innhold 5">
            <a:extLst>
              <a:ext uri="{FF2B5EF4-FFF2-40B4-BE49-F238E27FC236}">
                <a16:creationId xmlns:a16="http://schemas.microsoft.com/office/drawing/2014/main" id="{775E0CED-D001-4CBF-89C3-DCF2EFB59D5B}"/>
              </a:ext>
            </a:extLst>
          </p:cNvPr>
          <p:cNvSpPr>
            <a:spLocks noGrp="1"/>
          </p:cNvSpPr>
          <p:nvPr>
            <p:ph sz="quarter" idx="4"/>
          </p:nvPr>
        </p:nvSpPr>
        <p:spPr>
          <a:xfrm>
            <a:off x="6850869" y="2294466"/>
            <a:ext cx="4850693" cy="3648283"/>
          </a:xfrm>
        </p:spPr>
        <p:txBody>
          <a:bodyPr>
            <a:normAutofit/>
          </a:bodyPr>
          <a:lstStyle/>
          <a:p>
            <a:r>
              <a:rPr lang="en-US" sz="2800" dirty="0"/>
              <a:t>I have a dream that my four little children will one day live in a nation where they will not be judged by the color of their skin but by the content of their character.</a:t>
            </a:r>
          </a:p>
          <a:p>
            <a:r>
              <a:rPr lang="en-US" sz="1400" dirty="0"/>
              <a:t>(https://www.npr.org/2010/01/18/122701268/i-have-a-dream-speech-in-its-entirety?t=1622748229452)</a:t>
            </a:r>
            <a:endParaRPr lang="nb-NO" sz="1400" dirty="0"/>
          </a:p>
          <a:p>
            <a:endParaRPr lang="nb-NO" dirty="0"/>
          </a:p>
        </p:txBody>
      </p:sp>
      <p:sp>
        <p:nvSpPr>
          <p:cNvPr id="7" name="Plassholder for bunntekst 6">
            <a:extLst>
              <a:ext uri="{FF2B5EF4-FFF2-40B4-BE49-F238E27FC236}">
                <a16:creationId xmlns:a16="http://schemas.microsoft.com/office/drawing/2014/main" id="{5526A3CD-39D1-4FF7-885A-F16FE1EC0C03}"/>
              </a:ext>
            </a:extLst>
          </p:cNvPr>
          <p:cNvSpPr>
            <a:spLocks noGrp="1"/>
          </p:cNvSpPr>
          <p:nvPr>
            <p:ph type="ftr" sz="quarter" idx="11"/>
          </p:nvPr>
        </p:nvSpPr>
        <p:spPr/>
        <p:txBody>
          <a:bodyPr/>
          <a:lstStyle/>
          <a:p>
            <a:r>
              <a:rPr lang="en-US"/>
              <a:t>Copyright: May Olaug Horverak &amp; Gerd Martina Langeland</a:t>
            </a:r>
            <a:endParaRPr lang="nb-NO"/>
          </a:p>
        </p:txBody>
      </p:sp>
      <p:sp>
        <p:nvSpPr>
          <p:cNvPr id="8" name="Plassholder for lysbildenummer 7">
            <a:extLst>
              <a:ext uri="{FF2B5EF4-FFF2-40B4-BE49-F238E27FC236}">
                <a16:creationId xmlns:a16="http://schemas.microsoft.com/office/drawing/2014/main" id="{633A86B0-342E-434B-A851-C88F0E7AA1D2}"/>
              </a:ext>
            </a:extLst>
          </p:cNvPr>
          <p:cNvSpPr>
            <a:spLocks noGrp="1"/>
          </p:cNvSpPr>
          <p:nvPr>
            <p:ph type="sldNum" sz="quarter" idx="12"/>
          </p:nvPr>
        </p:nvSpPr>
        <p:spPr/>
        <p:txBody>
          <a:bodyPr/>
          <a:lstStyle/>
          <a:p>
            <a:fld id="{67AD1A7C-3E55-45E2-AE43-F8C6920D9156}" type="slidenum">
              <a:rPr lang="nb-NO" smtClean="0"/>
              <a:pPr/>
              <a:t>8</a:t>
            </a:fld>
            <a:endParaRPr lang="nb-NO" dirty="0"/>
          </a:p>
        </p:txBody>
      </p:sp>
      <p:pic>
        <p:nvPicPr>
          <p:cNvPr id="9" name="Picture 4" descr="Ikke-Vold, Fred, Transformasjon, Lederskap, Inspirasjon">
            <a:extLst>
              <a:ext uri="{FF2B5EF4-FFF2-40B4-BE49-F238E27FC236}">
                <a16:creationId xmlns:a16="http://schemas.microsoft.com/office/drawing/2014/main" id="{CB91437D-8FB5-4783-AB16-F2F93991558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07780" y="2039593"/>
            <a:ext cx="4288220" cy="428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34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a:xfrm>
            <a:off x="1109389" y="2297609"/>
            <a:ext cx="9973221" cy="2262781"/>
          </a:xfrm>
        </p:spPr>
        <p:txBody>
          <a:bodyPr>
            <a:normAutofit fontScale="90000"/>
          </a:bodyPr>
          <a:lstStyle/>
          <a:p>
            <a:r>
              <a:rPr lang="nb-NO" sz="3600" dirty="0"/>
              <a:t>Systematisk Arbeid med Mestring og Motivasjon </a:t>
            </a:r>
            <a:br>
              <a:rPr lang="nb-NO" sz="3600" dirty="0"/>
            </a:br>
            <a:r>
              <a:rPr lang="nb-NO" sz="3600" dirty="0"/>
              <a:t>i voksenopplæring</a:t>
            </a:r>
            <a:br>
              <a:rPr lang="nb-NO" sz="4800" dirty="0"/>
            </a:br>
            <a:br>
              <a:rPr lang="nb-NO" sz="4800" dirty="0"/>
            </a:br>
            <a:r>
              <a:rPr lang="nb-NO" sz="4800" dirty="0"/>
              <a:t>Rasisme og diskriminering</a:t>
            </a:r>
          </a:p>
        </p:txBody>
      </p:sp>
    </p:spTree>
    <p:extLst>
      <p:ext uri="{BB962C8B-B14F-4D97-AF65-F5344CB8AC3E}">
        <p14:creationId xmlns:p14="http://schemas.microsoft.com/office/powerpoint/2010/main" val="2447871296"/>
      </p:ext>
    </p:extLst>
  </p:cSld>
  <p:clrMapOvr>
    <a:masterClrMapping/>
  </p:clrMapOvr>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337A0D-B737-4764-B198-7EDD565649A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94E738-F476-4D04-936A-CB15872054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samm-mal-2019</Template>
  <TotalTime>8785</TotalTime>
  <Words>2013</Words>
  <Application>Microsoft Office PowerPoint</Application>
  <PresentationFormat>Widescreen</PresentationFormat>
  <Paragraphs>126</Paragraphs>
  <Slides>20</Slides>
  <Notes>10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20</vt:i4>
      </vt:variant>
    </vt:vector>
  </HeadingPairs>
  <TitlesOfParts>
    <vt:vector size="27" baseType="lpstr">
      <vt:lpstr>.Lucida Grande UI Regular</vt:lpstr>
      <vt:lpstr>Arial</vt:lpstr>
      <vt:lpstr>Calibri</vt:lpstr>
      <vt:lpstr>Century Gothic</vt:lpstr>
      <vt:lpstr>Publico text</vt:lpstr>
      <vt:lpstr>Wingdings 3</vt:lpstr>
      <vt:lpstr>Tryllestav</vt:lpstr>
      <vt:lpstr>Temadag   Rasisme og diskriminering</vt:lpstr>
      <vt:lpstr>Rasisme</vt:lpstr>
      <vt:lpstr>Nasjonalisme</vt:lpstr>
      <vt:lpstr>Nasjonalromantikk</vt:lpstr>
      <vt:lpstr>Patriotisme</vt:lpstr>
      <vt:lpstr>Fordommer</vt:lpstr>
      <vt:lpstr>Diskriminering</vt:lpstr>
      <vt:lpstr>Kamp mot diskriminering USA – 1960-tallet</vt:lpstr>
      <vt:lpstr>Systematisk Arbeid med Mestring og Motivasjon  i voksenopplæring  Rasisme og diskriminering</vt:lpstr>
      <vt:lpstr>Motivasjon og livsmestring økt 1</vt:lpstr>
      <vt:lpstr>Fellesskap</vt:lpstr>
      <vt:lpstr>En femtrinns motivasjonsmetode </vt:lpstr>
      <vt:lpstr>Hvordan ser trappetrinnene dine ut?</vt:lpstr>
      <vt:lpstr>Trinn 1:</vt:lpstr>
      <vt:lpstr>Trinn 2:</vt:lpstr>
      <vt:lpstr>Trinn 3:</vt:lpstr>
      <vt:lpstr>Avtale</vt:lpstr>
      <vt:lpstr>Refleksjoner om rasisme</vt:lpstr>
      <vt:lpstr>Livet kan være som en stri elv</vt:lpstr>
      <vt:lpstr>Systematisk arbeid med mestring, medvirkning og motivasjon    May Olaug Horverak &amp; Gerd Martina Langeland  - støttet av Helsedirektoratet og Agder fylkeskommune gjennom folkehelseprosjektet På felles vei – helsefremmende barnehager og skoler (HBS), Agder fylkeskommune gjennom Veikart for bedre levekår på Agder, Universitetet i Agder, ABUP Sørlandet Sykehus, Integrerings- og mangfoldsdirektoratet og Statsforvalteren i Agder  Tema rasisme og diskriminering: Utarbeidet i samarbeid med Kedir Diary.  Illustrasjoner av Jørgen Aurebekk. Bilder fra Pixabay</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56</cp:revision>
  <dcterms:created xsi:type="dcterms:W3CDTF">2019-09-20T12:36:21Z</dcterms:created>
  <dcterms:modified xsi:type="dcterms:W3CDTF">2021-06-07T08:13:57Z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