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11"/>
  </p:notesMasterIdLst>
  <p:sldIdLst>
    <p:sldId id="293" r:id="rId5"/>
    <p:sldId id="334" r:id="rId6"/>
    <p:sldId id="332" r:id="rId7"/>
    <p:sldId id="322" r:id="rId8"/>
    <p:sldId id="336" r:id="rId9"/>
    <p:sldId id="333" r:id="rId1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CB478"/>
    <a:srgbClr val="76CBED"/>
    <a:srgbClr val="213871"/>
    <a:srgbClr val="424242"/>
    <a:srgbClr val="26262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84" autoAdjust="0"/>
    <p:restoredTop sz="67075" autoAdjust="0"/>
  </p:normalViewPr>
  <p:slideViewPr>
    <p:cSldViewPr snapToGrid="0">
      <p:cViewPr varScale="1">
        <p:scale>
          <a:sx n="87" d="100"/>
          <a:sy n="87" d="100"/>
        </p:scale>
        <p:origin x="1512" y="84"/>
      </p:cViewPr>
      <p:guideLst>
        <p:guide orient="horz" pos="2160"/>
        <p:guide pos="3840"/>
      </p:guideLst>
    </p:cSldViewPr>
  </p:slideViewPr>
  <p:notesTextViewPr>
    <p:cViewPr>
      <p:scale>
        <a:sx n="1" d="1"/>
        <a:sy n="1" d="1"/>
      </p:scale>
      <p:origin x="0" y="0"/>
    </p:cViewPr>
  </p:notesTextViewPr>
  <p:notesViewPr>
    <p:cSldViewPr snapToGrid="0">
      <p:cViewPr varScale="1">
        <p:scale>
          <a:sx n="169" d="100"/>
          <a:sy n="169" d="100"/>
        </p:scale>
        <p:origin x="5400" y="18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viewProps" Target="viewProp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presProps" Target="presProps.xml"/><Relationship Id="rId2" Type="http://schemas.openxmlformats.org/officeDocument/2006/relationships/customXml" Target="../customXml/item2.xml"/><Relationship Id="rId16"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tableStyles" Target="tableStyles.xml"/><Relationship Id="rId10" Type="http://schemas.openxmlformats.org/officeDocument/2006/relationships/slide" Target="slides/slide6.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y Olaug Horverak" userId="a7850010-3044-4b4d-9f15-38caa34ae48c" providerId="ADAL" clId="{FA187E6A-3D24-43A9-B7CB-15AE9AC16710}"/>
    <pc:docChg chg="delSld">
      <pc:chgData name="May Olaug Horverak" userId="a7850010-3044-4b4d-9f15-38caa34ae48c" providerId="ADAL" clId="{FA187E6A-3D24-43A9-B7CB-15AE9AC16710}" dt="2021-12-27T14:17:35.255" v="1" actId="47"/>
      <pc:docMkLst>
        <pc:docMk/>
      </pc:docMkLst>
      <pc:sldChg chg="del">
        <pc:chgData name="May Olaug Horverak" userId="a7850010-3044-4b4d-9f15-38caa34ae48c" providerId="ADAL" clId="{FA187E6A-3D24-43A9-B7CB-15AE9AC16710}" dt="2021-12-27T14:17:27.871" v="0" actId="47"/>
        <pc:sldMkLst>
          <pc:docMk/>
          <pc:sldMk cId="1909454509" sldId="256"/>
        </pc:sldMkLst>
      </pc:sldChg>
      <pc:sldChg chg="del">
        <pc:chgData name="May Olaug Horverak" userId="a7850010-3044-4b4d-9f15-38caa34ae48c" providerId="ADAL" clId="{FA187E6A-3D24-43A9-B7CB-15AE9AC16710}" dt="2021-12-27T14:17:27.871" v="0" actId="47"/>
        <pc:sldMkLst>
          <pc:docMk/>
          <pc:sldMk cId="2702736638" sldId="258"/>
        </pc:sldMkLst>
      </pc:sldChg>
      <pc:sldChg chg="del">
        <pc:chgData name="May Olaug Horverak" userId="a7850010-3044-4b4d-9f15-38caa34ae48c" providerId="ADAL" clId="{FA187E6A-3D24-43A9-B7CB-15AE9AC16710}" dt="2021-12-27T14:17:27.871" v="0" actId="47"/>
        <pc:sldMkLst>
          <pc:docMk/>
          <pc:sldMk cId="889493872" sldId="262"/>
        </pc:sldMkLst>
      </pc:sldChg>
      <pc:sldChg chg="del">
        <pc:chgData name="May Olaug Horverak" userId="a7850010-3044-4b4d-9f15-38caa34ae48c" providerId="ADAL" clId="{FA187E6A-3D24-43A9-B7CB-15AE9AC16710}" dt="2021-12-27T14:17:27.871" v="0" actId="47"/>
        <pc:sldMkLst>
          <pc:docMk/>
          <pc:sldMk cId="3792802746" sldId="268"/>
        </pc:sldMkLst>
      </pc:sldChg>
      <pc:sldChg chg="del">
        <pc:chgData name="May Olaug Horverak" userId="a7850010-3044-4b4d-9f15-38caa34ae48c" providerId="ADAL" clId="{FA187E6A-3D24-43A9-B7CB-15AE9AC16710}" dt="2021-12-27T14:17:27.871" v="0" actId="47"/>
        <pc:sldMkLst>
          <pc:docMk/>
          <pc:sldMk cId="3340315669" sldId="270"/>
        </pc:sldMkLst>
      </pc:sldChg>
      <pc:sldChg chg="del">
        <pc:chgData name="May Olaug Horverak" userId="a7850010-3044-4b4d-9f15-38caa34ae48c" providerId="ADAL" clId="{FA187E6A-3D24-43A9-B7CB-15AE9AC16710}" dt="2021-12-27T14:17:27.871" v="0" actId="47"/>
        <pc:sldMkLst>
          <pc:docMk/>
          <pc:sldMk cId="1538714592" sldId="278"/>
        </pc:sldMkLst>
      </pc:sldChg>
      <pc:sldChg chg="del">
        <pc:chgData name="May Olaug Horverak" userId="a7850010-3044-4b4d-9f15-38caa34ae48c" providerId="ADAL" clId="{FA187E6A-3D24-43A9-B7CB-15AE9AC16710}" dt="2021-12-27T14:17:27.871" v="0" actId="47"/>
        <pc:sldMkLst>
          <pc:docMk/>
          <pc:sldMk cId="1462732358" sldId="294"/>
        </pc:sldMkLst>
      </pc:sldChg>
      <pc:sldChg chg="del">
        <pc:chgData name="May Olaug Horverak" userId="a7850010-3044-4b4d-9f15-38caa34ae48c" providerId="ADAL" clId="{FA187E6A-3D24-43A9-B7CB-15AE9AC16710}" dt="2021-12-27T14:17:35.255" v="1" actId="47"/>
        <pc:sldMkLst>
          <pc:docMk/>
          <pc:sldMk cId="2584716926" sldId="301"/>
        </pc:sldMkLst>
      </pc:sldChg>
      <pc:sldChg chg="del">
        <pc:chgData name="May Olaug Horverak" userId="a7850010-3044-4b4d-9f15-38caa34ae48c" providerId="ADAL" clId="{FA187E6A-3D24-43A9-B7CB-15AE9AC16710}" dt="2021-12-27T14:17:27.871" v="0" actId="47"/>
        <pc:sldMkLst>
          <pc:docMk/>
          <pc:sldMk cId="3114576948" sldId="309"/>
        </pc:sldMkLst>
      </pc:sldChg>
      <pc:sldChg chg="del">
        <pc:chgData name="May Olaug Horverak" userId="a7850010-3044-4b4d-9f15-38caa34ae48c" providerId="ADAL" clId="{FA187E6A-3D24-43A9-B7CB-15AE9AC16710}" dt="2021-12-27T14:17:27.871" v="0" actId="47"/>
        <pc:sldMkLst>
          <pc:docMk/>
          <pc:sldMk cId="4003205566" sldId="310"/>
        </pc:sldMkLst>
      </pc:sldChg>
      <pc:sldChg chg="del">
        <pc:chgData name="May Olaug Horverak" userId="a7850010-3044-4b4d-9f15-38caa34ae48c" providerId="ADAL" clId="{FA187E6A-3D24-43A9-B7CB-15AE9AC16710}" dt="2021-12-27T14:17:27.871" v="0" actId="47"/>
        <pc:sldMkLst>
          <pc:docMk/>
          <pc:sldMk cId="2363472488" sldId="311"/>
        </pc:sldMkLst>
      </pc:sldChg>
      <pc:sldChg chg="del">
        <pc:chgData name="May Olaug Horverak" userId="a7850010-3044-4b4d-9f15-38caa34ae48c" providerId="ADAL" clId="{FA187E6A-3D24-43A9-B7CB-15AE9AC16710}" dt="2021-12-27T14:17:27.871" v="0" actId="47"/>
        <pc:sldMkLst>
          <pc:docMk/>
          <pc:sldMk cId="3837101176" sldId="313"/>
        </pc:sldMkLst>
      </pc:sldChg>
      <pc:sldChg chg="del">
        <pc:chgData name="May Olaug Horverak" userId="a7850010-3044-4b4d-9f15-38caa34ae48c" providerId="ADAL" clId="{FA187E6A-3D24-43A9-B7CB-15AE9AC16710}" dt="2021-12-27T14:17:27.871" v="0" actId="47"/>
        <pc:sldMkLst>
          <pc:docMk/>
          <pc:sldMk cId="496601042" sldId="314"/>
        </pc:sldMkLst>
      </pc:sldChg>
      <pc:sldChg chg="del">
        <pc:chgData name="May Olaug Horverak" userId="a7850010-3044-4b4d-9f15-38caa34ae48c" providerId="ADAL" clId="{FA187E6A-3D24-43A9-B7CB-15AE9AC16710}" dt="2021-12-27T14:17:27.871" v="0" actId="47"/>
        <pc:sldMkLst>
          <pc:docMk/>
          <pc:sldMk cId="188300793" sldId="315"/>
        </pc:sldMkLst>
      </pc:sldChg>
      <pc:sldChg chg="del">
        <pc:chgData name="May Olaug Horverak" userId="a7850010-3044-4b4d-9f15-38caa34ae48c" providerId="ADAL" clId="{FA187E6A-3D24-43A9-B7CB-15AE9AC16710}" dt="2021-12-27T14:17:27.871" v="0" actId="47"/>
        <pc:sldMkLst>
          <pc:docMk/>
          <pc:sldMk cId="919520266" sldId="320"/>
        </pc:sldMkLst>
      </pc:sldChg>
      <pc:sldChg chg="del">
        <pc:chgData name="May Olaug Horverak" userId="a7850010-3044-4b4d-9f15-38caa34ae48c" providerId="ADAL" clId="{FA187E6A-3D24-43A9-B7CB-15AE9AC16710}" dt="2021-12-27T14:17:27.871" v="0" actId="47"/>
        <pc:sldMkLst>
          <pc:docMk/>
          <pc:sldMk cId="105694205" sldId="335"/>
        </pc:sldMkLst>
      </pc:sldChg>
      <pc:sldChg chg="del">
        <pc:chgData name="May Olaug Horverak" userId="a7850010-3044-4b4d-9f15-38caa34ae48c" providerId="ADAL" clId="{FA187E6A-3D24-43A9-B7CB-15AE9AC16710}" dt="2021-12-27T14:17:35.255" v="1" actId="47"/>
        <pc:sldMkLst>
          <pc:docMk/>
          <pc:sldMk cId="3235146814" sldId="337"/>
        </pc:sldMkLst>
      </pc:sldChg>
      <pc:sldChg chg="del">
        <pc:chgData name="May Olaug Horverak" userId="a7850010-3044-4b4d-9f15-38caa34ae48c" providerId="ADAL" clId="{FA187E6A-3D24-43A9-B7CB-15AE9AC16710}" dt="2021-12-27T14:17:35.255" v="1" actId="47"/>
        <pc:sldMkLst>
          <pc:docMk/>
          <pc:sldMk cId="1699288654" sldId="339"/>
        </pc:sldMkLst>
      </pc:sldChg>
      <pc:sldChg chg="del">
        <pc:chgData name="May Olaug Horverak" userId="a7850010-3044-4b4d-9f15-38caa34ae48c" providerId="ADAL" clId="{FA187E6A-3D24-43A9-B7CB-15AE9AC16710}" dt="2021-12-27T14:17:35.255" v="1" actId="47"/>
        <pc:sldMkLst>
          <pc:docMk/>
          <pc:sldMk cId="250522661" sldId="340"/>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33A85DC-8C3C-4CD2-9ADF-14149B5A62AC}" type="datetimeFigureOut">
              <a:rPr lang="nb-NO" smtClean="0"/>
              <a:t>27.12.2021</a:t>
            </a:fld>
            <a:endParaRPr lang="nb-NO"/>
          </a:p>
        </p:txBody>
      </p:sp>
      <p:sp>
        <p:nvSpPr>
          <p:cNvPr id="4" name="Plassholder for lysbil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3D6FEA3-437D-4335-B615-4E065C45DE7F}" type="slidenum">
              <a:rPr lang="nb-NO" smtClean="0"/>
              <a:t>‹#›</a:t>
            </a:fld>
            <a:endParaRPr lang="nb-NO"/>
          </a:p>
        </p:txBody>
      </p:sp>
    </p:spTree>
    <p:extLst>
      <p:ext uri="{BB962C8B-B14F-4D97-AF65-F5344CB8AC3E}">
        <p14:creationId xmlns:p14="http://schemas.microsoft.com/office/powerpoint/2010/main" val="7518657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samm.uia.no/"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Dette er en presentasjon av en femtrinnsmetode for systematisk arbeid med mestring og motivasjon i voksenopplæring, en metode som har deltakeren i sentrum.</a:t>
            </a:r>
          </a:p>
        </p:txBody>
      </p:sp>
      <p:sp>
        <p:nvSpPr>
          <p:cNvPr id="4" name="Plassholder for lysbildenummer 3"/>
          <p:cNvSpPr>
            <a:spLocks noGrp="1"/>
          </p:cNvSpPr>
          <p:nvPr>
            <p:ph type="sldNum" sz="quarter" idx="5"/>
          </p:nvPr>
        </p:nvSpPr>
        <p:spPr/>
        <p:txBody>
          <a:bodyPr/>
          <a:lstStyle/>
          <a:p>
            <a:fld id="{63D6FEA3-437D-4335-B615-4E065C45DE7F}" type="slidenum">
              <a:rPr lang="nb-NO" smtClean="0"/>
              <a:t>1</a:t>
            </a:fld>
            <a:endParaRPr lang="nb-NO"/>
          </a:p>
        </p:txBody>
      </p:sp>
    </p:spTree>
    <p:extLst>
      <p:ext uri="{BB962C8B-B14F-4D97-AF65-F5344CB8AC3E}">
        <p14:creationId xmlns:p14="http://schemas.microsoft.com/office/powerpoint/2010/main" val="8684154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Motivasjon og mestring i fagene. Det å lære i et fag kan sammenlignes med maur som bygger en maurtue. De tar en liten barnål eller kvist om gangen, og bygger gradvis opp en maurtue. I begynnelsen er tua lita, og det kan virke umulig å bygge en stor tue, men om mauren fokuserer på en nål av gangen, en liten byggestein av gangen, så blir tua til slutt stor. Slik er det også når en lærer i fag. En bygger kunnskap gradvis og i små skritt, og til slutt kan en mye.</a:t>
            </a:r>
          </a:p>
        </p:txBody>
      </p:sp>
      <p:sp>
        <p:nvSpPr>
          <p:cNvPr id="4" name="Plassholder for lysbildenummer 3"/>
          <p:cNvSpPr>
            <a:spLocks noGrp="1"/>
          </p:cNvSpPr>
          <p:nvPr>
            <p:ph type="sldNum" sz="quarter" idx="5"/>
          </p:nvPr>
        </p:nvSpPr>
        <p:spPr/>
        <p:txBody>
          <a:bodyPr/>
          <a:lstStyle/>
          <a:p>
            <a:fld id="{63D6FEA3-437D-4335-B615-4E065C45DE7F}" type="slidenum">
              <a:rPr lang="nb-NO" smtClean="0"/>
              <a:t>2</a:t>
            </a:fld>
            <a:endParaRPr lang="nb-NO"/>
          </a:p>
        </p:txBody>
      </p:sp>
    </p:spTree>
    <p:extLst>
      <p:ext uri="{BB962C8B-B14F-4D97-AF65-F5344CB8AC3E}">
        <p14:creationId xmlns:p14="http://schemas.microsoft.com/office/powerpoint/2010/main" val="23171268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buNone/>
            </a:pPr>
            <a:r>
              <a:rPr lang="nb-NO" dirty="0"/>
              <a:t>Femtrinnsmetoden i fag. </a:t>
            </a:r>
          </a:p>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For å illustrere hva ordet «fokus» betyr har vi her bilde av et forstørrelsesglass. Dette viser hva «fokus» betyr, at det er noe spesielt en ønsker å se ekstra nøye på og lære mer om. Det kan være noe som er svært viktig i faget eller noe en synes er vanskelig og som en trenger å øve mer på. Denne varianten av metoden kan brukes i alle undervisningsfag, og man går gjennom alle fem spørsmål</a:t>
            </a:r>
            <a:r>
              <a:rPr lang="nb-NO" b="0" dirty="0"/>
              <a:t>ene i</a:t>
            </a:r>
            <a:r>
              <a:rPr lang="nb-NO" b="0" baseline="0" dirty="0"/>
              <a:t> løpet av</a:t>
            </a:r>
            <a:r>
              <a:rPr lang="nb-NO" b="0" dirty="0"/>
              <a:t> en økt. </a:t>
            </a:r>
          </a:p>
          <a:p>
            <a:pPr marL="228600" indent="-228600">
              <a:buAutoNum type="arabicPeriod"/>
            </a:pPr>
            <a:r>
              <a:rPr lang="nb-NO" sz="1200" b="0" dirty="0"/>
              <a:t>Hva er </a:t>
            </a:r>
            <a:r>
              <a:rPr lang="nb-NO" sz="1200" b="0" dirty="0">
                <a:solidFill>
                  <a:srgbClr val="FF0000"/>
                </a:solidFill>
              </a:rPr>
              <a:t>viktig å lære i faget</a:t>
            </a:r>
            <a:r>
              <a:rPr lang="nb-NO" sz="1200" b="0" dirty="0"/>
              <a:t>, og </a:t>
            </a:r>
            <a:r>
              <a:rPr lang="nb-NO" sz="1200" b="0" i="1" dirty="0">
                <a:solidFill>
                  <a:srgbClr val="FF0000"/>
                </a:solidFill>
              </a:rPr>
              <a:t>hvorfor</a:t>
            </a:r>
            <a:r>
              <a:rPr lang="nb-NO" sz="1200" b="0" dirty="0"/>
              <a:t>?</a:t>
            </a:r>
          </a:p>
          <a:p>
            <a:pPr>
              <a:buAutoNum type="arabicPeriod"/>
            </a:pPr>
            <a:r>
              <a:rPr lang="nb-NO" sz="1200" b="0" dirty="0"/>
              <a:t> Hva er du </a:t>
            </a:r>
            <a:r>
              <a:rPr lang="nb-NO" sz="1200" b="0" dirty="0">
                <a:solidFill>
                  <a:srgbClr val="0070C0"/>
                </a:solidFill>
              </a:rPr>
              <a:t>god på i faget</a:t>
            </a:r>
            <a:r>
              <a:rPr lang="nb-NO" sz="1200" b="0" dirty="0"/>
              <a:t>?</a:t>
            </a:r>
          </a:p>
          <a:p>
            <a:pPr>
              <a:buAutoNum type="arabicPeriod"/>
            </a:pPr>
            <a:r>
              <a:rPr lang="nb-NO" sz="1200" b="0" dirty="0"/>
              <a:t> Hva er</a:t>
            </a:r>
            <a:r>
              <a:rPr lang="nb-NO" sz="1200" b="0" dirty="0">
                <a:solidFill>
                  <a:srgbClr val="262626"/>
                </a:solidFill>
              </a:rPr>
              <a:t> vanskelig</a:t>
            </a:r>
            <a:r>
              <a:rPr lang="nb-NO" sz="1200" b="0" dirty="0"/>
              <a:t>?</a:t>
            </a:r>
          </a:p>
          <a:p>
            <a:pPr>
              <a:buAutoNum type="arabicPeriod"/>
            </a:pPr>
            <a:r>
              <a:rPr lang="nb-NO" sz="1200" b="0" dirty="0"/>
              <a:t> Hva vil du ha </a:t>
            </a:r>
            <a:r>
              <a:rPr lang="nb-NO" sz="1200" b="0" dirty="0">
                <a:solidFill>
                  <a:srgbClr val="00B050"/>
                </a:solidFill>
              </a:rPr>
              <a:t>fokus på </a:t>
            </a:r>
            <a:r>
              <a:rPr lang="nb-NO" sz="1200" b="0" dirty="0"/>
              <a:t>de neste ukene?</a:t>
            </a:r>
          </a:p>
          <a:p>
            <a:pPr>
              <a:buAutoNum type="arabicPeriod"/>
            </a:pPr>
            <a:r>
              <a:rPr lang="nb-NO" sz="1200" b="0" dirty="0"/>
              <a:t> </a:t>
            </a:r>
            <a:r>
              <a:rPr lang="nb-NO" sz="1200" b="0" dirty="0">
                <a:solidFill>
                  <a:srgbClr val="FF0000"/>
                </a:solidFill>
              </a:rPr>
              <a:t>Hva konkret </a:t>
            </a:r>
            <a:r>
              <a:rPr lang="nb-NO" sz="1200" b="0" dirty="0"/>
              <a:t>skal du gjøre for å klare det?</a:t>
            </a:r>
            <a:endParaRPr lang="nb-NO" b="0" dirty="0"/>
          </a:p>
          <a:p>
            <a:r>
              <a:rPr lang="nb-NO" dirty="0"/>
              <a:t>For å skille spørsmål 4 og 5 kan en tenke at spørsmål 5 handler om </a:t>
            </a:r>
            <a:r>
              <a:rPr lang="nb-NO" i="1" dirty="0"/>
              <a:t>hvordan</a:t>
            </a:r>
            <a:r>
              <a:rPr lang="nb-NO" dirty="0"/>
              <a:t> man skal jobbe med det man har valgt som fokus i spørsmål 4. </a:t>
            </a:r>
          </a:p>
        </p:txBody>
      </p:sp>
      <p:sp>
        <p:nvSpPr>
          <p:cNvPr id="4" name="Plassholder for lysbildenummer 3"/>
          <p:cNvSpPr>
            <a:spLocks noGrp="1"/>
          </p:cNvSpPr>
          <p:nvPr>
            <p:ph type="sldNum" sz="quarter" idx="5"/>
          </p:nvPr>
        </p:nvSpPr>
        <p:spPr/>
        <p:txBody>
          <a:bodyPr/>
          <a:lstStyle/>
          <a:p>
            <a:fld id="{63D6FEA3-437D-4335-B615-4E065C45DE7F}" type="slidenum">
              <a:rPr lang="nb-NO" smtClean="0"/>
              <a:t>3</a:t>
            </a:fld>
            <a:endParaRPr lang="nb-NO"/>
          </a:p>
        </p:txBody>
      </p:sp>
    </p:spTree>
    <p:extLst>
      <p:ext uri="{BB962C8B-B14F-4D97-AF65-F5344CB8AC3E}">
        <p14:creationId xmlns:p14="http://schemas.microsoft.com/office/powerpoint/2010/main" val="22154871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0" dirty="0"/>
              <a:t>Fokusmodellen er et tilleggsverktøy </a:t>
            </a:r>
            <a:r>
              <a:rPr lang="nb-NO" dirty="0"/>
              <a:t>for både livsmestring og fag. Den kan brukes i klasse og individuelt. Ofte kan det føles</a:t>
            </a:r>
            <a:r>
              <a:rPr lang="nb-NO" baseline="0" dirty="0"/>
              <a:t> som om</a:t>
            </a:r>
            <a:r>
              <a:rPr lang="nb-NO" dirty="0"/>
              <a:t> veldig mye er viktig i livet og </a:t>
            </a:r>
            <a:r>
              <a:rPr lang="nb-NO" baseline="0" dirty="0"/>
              <a:t>at </a:t>
            </a:r>
            <a:r>
              <a:rPr lang="nb-NO" dirty="0"/>
              <a:t>veldig mye haster. For å få hjelp til å sortere litt, kan en bruke fokusmodellen. Noter ned alt som er viktig i livet. Sett så en sirkel rundt det som haster, maks 3-4 ting. Dersom noe er forstyrrende eller bortkastet i forhold til det som er viktigst og haster mest, så sett en parentes rundt eller stryk ut. Så er spørsmålet: Hva kan vi gjøre for å ha fokus på de tingene som er viktige og som haster? Hvis en for eksempel ønsker å drive en egen bedrift, som et bilverksted, så må en i tillegg til å lære språket og ha mekaniker-ferdigheter lære seg noe om hvordan en starter en bedrift, men om en ønsker å bli bilmekaniker, så trenger en å lære språket og få en utdanning som bilmekaniker. Uavhengig av hva som er målet må en sortere hva som er viktig og haster akkurat nå, og ta et skritt om gangen.</a:t>
            </a:r>
          </a:p>
        </p:txBody>
      </p:sp>
      <p:sp>
        <p:nvSpPr>
          <p:cNvPr id="4" name="Plassholder for lysbildenummer 3"/>
          <p:cNvSpPr>
            <a:spLocks noGrp="1"/>
          </p:cNvSpPr>
          <p:nvPr>
            <p:ph type="sldNum" sz="quarter" idx="5"/>
          </p:nvPr>
        </p:nvSpPr>
        <p:spPr/>
        <p:txBody>
          <a:bodyPr/>
          <a:lstStyle/>
          <a:p>
            <a:fld id="{63D6FEA3-437D-4335-B615-4E065C45DE7F}" type="slidenum">
              <a:rPr lang="nb-NO" smtClean="0"/>
              <a:t>4</a:t>
            </a:fld>
            <a:endParaRPr lang="nb-NO"/>
          </a:p>
        </p:txBody>
      </p:sp>
    </p:spTree>
    <p:extLst>
      <p:ext uri="{BB962C8B-B14F-4D97-AF65-F5344CB8AC3E}">
        <p14:creationId xmlns:p14="http://schemas.microsoft.com/office/powerpoint/2010/main" val="2533197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Noen ganger kan en oppleve at livet er som en stri elv med sterke strømmer og skremmende stryk. For eksempel kan en føle at alt må skje på en gang, en må lære norsk, få seg utdanning, få seg jobb, skjønne systemer, og en blir lett stresset fordi en aldri har nok tid. Også når en lærer i fagene kan det oppleves slik. Det er prøver, innleveringer, krav i alle fag. Dersom en har lært seg teknikker for å sortere hva som er viktig og hva en trenger fokus på, et skritt om gangen, så vil det sannsynligvis være litt enklere å håndtere livet og skole i en krevende tilværelse, og å tilegne seg språk eller fagkunnskap et skritt om gangen. Dette kan sammenlignes med å være i ei stri elv. Dersom en har lært seg å svømme godt, så går det kanskje greit å svømme i ei elv, men dersom en ikke har lært seg å svømme, så kan det gå galt, og en går utfor noen tøffe stryk.</a:t>
            </a:r>
          </a:p>
        </p:txBody>
      </p:sp>
      <p:sp>
        <p:nvSpPr>
          <p:cNvPr id="4" name="Plassholder for lysbildenummer 3"/>
          <p:cNvSpPr>
            <a:spLocks noGrp="1"/>
          </p:cNvSpPr>
          <p:nvPr>
            <p:ph type="sldNum" sz="quarter" idx="5"/>
          </p:nvPr>
        </p:nvSpPr>
        <p:spPr/>
        <p:txBody>
          <a:bodyPr/>
          <a:lstStyle/>
          <a:p>
            <a:fld id="{63D6FEA3-437D-4335-B615-4E065C45DE7F}" type="slidenum">
              <a:rPr lang="nb-NO" smtClean="0"/>
              <a:t>5</a:t>
            </a:fld>
            <a:endParaRPr lang="nb-NO"/>
          </a:p>
        </p:txBody>
      </p:sp>
    </p:spTree>
    <p:extLst>
      <p:ext uri="{BB962C8B-B14F-4D97-AF65-F5344CB8AC3E}">
        <p14:creationId xmlns:p14="http://schemas.microsoft.com/office/powerpoint/2010/main" val="2095390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600" dirty="0"/>
              <a:t>Prosjektet </a:t>
            </a:r>
            <a:r>
              <a:rPr lang="nb-NO" sz="1600" i="1" dirty="0"/>
              <a:t>Deltakeren i sentrum</a:t>
            </a:r>
            <a:br>
              <a:rPr lang="nb-NO" sz="1600" i="1" dirty="0"/>
            </a:br>
            <a:r>
              <a:rPr lang="nb-NO" sz="1600" i="1" dirty="0"/>
              <a:t>- økt brukermedvirkning i arbeid med individuell plan </a:t>
            </a:r>
            <a:r>
              <a:rPr lang="nb-NO" sz="1600" dirty="0"/>
              <a:t>er støttet av </a:t>
            </a:r>
            <a:r>
              <a:rPr lang="nb-NO" sz="1600" dirty="0" err="1"/>
              <a:t>IMDi</a:t>
            </a:r>
            <a:r>
              <a:rPr lang="nb-NO" sz="1600" dirty="0"/>
              <a:t> – Integrerings- og </a:t>
            </a:r>
            <a:r>
              <a:rPr lang="nb-NO" sz="1600" dirty="0" err="1"/>
              <a:t>Mangfoldsdirektoratet</a:t>
            </a:r>
            <a:r>
              <a:rPr lang="nb-NO" sz="1600" dirty="0"/>
              <a:t>. Prosjektet er utviklet i et samarbeid mellom May Olaug Horverak, rektor ved Birkenes Læringssenter, Maria Bjerke Dalene, leder av Birkenes flyktningetjeneste og Kedir Diary, miljøarbeider ved Lillesand voksenopplæring, med god støtte fra andre ansatte i organisasjonene våre.</a:t>
            </a:r>
            <a:br>
              <a:rPr lang="nb-NO" sz="1600" dirty="0"/>
            </a:br>
            <a:br>
              <a:rPr lang="nb-NO" sz="1600" dirty="0"/>
            </a:br>
            <a:r>
              <a:rPr lang="nb-NO" sz="1200" dirty="0"/>
              <a:t>Dette er en videreføring av prosjektet SAMM – Systematisk Arbeid med Mestring og Motivasjon støttet av Helsedirektoratet, Agder fylkeskommune, </a:t>
            </a:r>
            <a:r>
              <a:rPr lang="nb-NO" sz="1200" dirty="0" err="1"/>
              <a:t>UiA</a:t>
            </a:r>
            <a:r>
              <a:rPr lang="nb-NO" sz="1200" dirty="0"/>
              <a:t> og ABUP Sørlandet Sykehus. Femtrinnsmetoden og fokusmodellen i SAMM er utviklet i et samarbeid mellom </a:t>
            </a:r>
          </a:p>
          <a:p>
            <a:r>
              <a:rPr lang="nb-NO" sz="1200" dirty="0"/>
              <a:t>lektor Gerd Martina Langeland ved Lillesand videregående skole, som også er prosjektleder i SAMM i videregående skole, </a:t>
            </a:r>
          </a:p>
          <a:p>
            <a:r>
              <a:rPr lang="nb-NO" sz="1200" dirty="0"/>
              <a:t>rektor ved Birkenes Læringssenter May Olaug Horverak, som også er forsker og prosjektleder i SAMM i grunnskole og voksenopplæring, </a:t>
            </a:r>
          </a:p>
          <a:p>
            <a:r>
              <a:rPr lang="nb-NO" sz="1200" dirty="0"/>
              <a:t>psykolog John Petter Fagerhaug og </a:t>
            </a:r>
          </a:p>
          <a:p>
            <a:r>
              <a:rPr lang="nb-NO" sz="1200" dirty="0"/>
              <a:t>klinisk vernepleier Karianne Rosef. </a:t>
            </a:r>
          </a:p>
          <a:p>
            <a:r>
              <a:rPr lang="nb-NO" sz="1200" dirty="0"/>
              <a:t>Mer informasjon og materiale finner dere på websiden </a:t>
            </a:r>
            <a:r>
              <a:rPr lang="nb-NO" sz="1200" dirty="0">
                <a:hlinkClick r:id="rId3">
                  <a:extLst>
                    <a:ext uri="{A12FA001-AC4F-418D-AE19-62706E023703}">
                      <ahyp:hlinkClr xmlns:ahyp="http://schemas.microsoft.com/office/drawing/2018/hyperlinkcolor" val="tx"/>
                    </a:ext>
                  </a:extLst>
                </a:hlinkClick>
              </a:rPr>
              <a:t>https://samm.uia.no/</a:t>
            </a:r>
            <a:r>
              <a:rPr lang="nb-NO" sz="1200" dirty="0"/>
              <a:t>.</a:t>
            </a:r>
          </a:p>
        </p:txBody>
      </p:sp>
      <p:sp>
        <p:nvSpPr>
          <p:cNvPr id="4" name="Plassholder for lysbildenummer 3"/>
          <p:cNvSpPr>
            <a:spLocks noGrp="1"/>
          </p:cNvSpPr>
          <p:nvPr>
            <p:ph type="sldNum" sz="quarter" idx="5"/>
          </p:nvPr>
        </p:nvSpPr>
        <p:spPr/>
        <p:txBody>
          <a:bodyPr/>
          <a:lstStyle/>
          <a:p>
            <a:fld id="{63D6FEA3-437D-4335-B615-4E065C45DE7F}" type="slidenum">
              <a:rPr lang="nb-NO" smtClean="0"/>
              <a:t>6</a:t>
            </a:fld>
            <a:endParaRPr lang="nb-NO"/>
          </a:p>
        </p:txBody>
      </p:sp>
    </p:spTree>
    <p:extLst>
      <p:ext uri="{BB962C8B-B14F-4D97-AF65-F5344CB8AC3E}">
        <p14:creationId xmlns:p14="http://schemas.microsoft.com/office/powerpoint/2010/main" val="21593334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le 1"/>
          <p:cNvSpPr>
            <a:spLocks noGrp="1"/>
          </p:cNvSpPr>
          <p:nvPr>
            <p:ph type="ctrTitle"/>
          </p:nvPr>
        </p:nvSpPr>
        <p:spPr>
          <a:xfrm>
            <a:off x="1728782" y="2297609"/>
            <a:ext cx="9973221" cy="2262781"/>
          </a:xfrm>
        </p:spPr>
        <p:txBody>
          <a:bodyPr anchor="b">
            <a:normAutofit/>
          </a:bodyPr>
          <a:lstStyle>
            <a:lvl1pPr>
              <a:lnSpc>
                <a:spcPts val="5000"/>
              </a:lnSpc>
              <a:defRPr sz="5400"/>
            </a:lvl1pPr>
          </a:lstStyle>
          <a:p>
            <a:r>
              <a:rPr lang="nb-NO"/>
              <a:t>Klikk for å redigere tittelstil</a:t>
            </a:r>
            <a:endParaRPr lang="en-US" dirty="0"/>
          </a:p>
        </p:txBody>
      </p:sp>
      <p:sp>
        <p:nvSpPr>
          <p:cNvPr id="3" name="Subtitle 2"/>
          <p:cNvSpPr>
            <a:spLocks noGrp="1"/>
          </p:cNvSpPr>
          <p:nvPr>
            <p:ph type="subTitle" idx="1"/>
          </p:nvPr>
        </p:nvSpPr>
        <p:spPr>
          <a:xfrm>
            <a:off x="1728783" y="4777379"/>
            <a:ext cx="9973222"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b-NO"/>
              <a:t>Klikk for å redigere undertittelstil i malen</a:t>
            </a:r>
            <a:endParaRPr lang="en-US" dirty="0"/>
          </a:p>
        </p:txBody>
      </p:sp>
      <p:sp>
        <p:nvSpPr>
          <p:cNvPr id="13" name="Footer Placeholder 4">
            <a:extLst>
              <a:ext uri="{FF2B5EF4-FFF2-40B4-BE49-F238E27FC236}">
                <a16:creationId xmlns:a16="http://schemas.microsoft.com/office/drawing/2014/main" id="{767C2ECD-49E5-4741-B113-1241DBB4D19C}"/>
              </a:ext>
            </a:extLst>
          </p:cNvPr>
          <p:cNvSpPr>
            <a:spLocks noGrp="1"/>
          </p:cNvSpPr>
          <p:nvPr>
            <p:ph type="ftr" sz="quarter" idx="3"/>
          </p:nvPr>
        </p:nvSpPr>
        <p:spPr>
          <a:xfrm>
            <a:off x="1728782" y="6429148"/>
            <a:ext cx="5368245" cy="96150"/>
          </a:xfrm>
          <a:prstGeom prst="rect">
            <a:avLst/>
          </a:prstGeom>
        </p:spPr>
        <p:txBody>
          <a:bodyPr vert="horz" lIns="91440" tIns="45720" rIns="91440" bIns="45720" rtlCol="0" anchor="ctr"/>
          <a:lstStyle>
            <a:lvl1pPr algn="l">
              <a:defRPr sz="900">
                <a:solidFill>
                  <a:schemeClr val="tx1">
                    <a:tint val="75000"/>
                  </a:schemeClr>
                </a:solidFill>
                <a:latin typeface="Arial" panose="020B0604020202020204" pitchFamily="34" charset="0"/>
                <a:cs typeface="Arial" panose="020B0604020202020204" pitchFamily="34" charset="0"/>
              </a:defRPr>
            </a:lvl1pPr>
          </a:lstStyle>
          <a:p>
            <a:r>
              <a:rPr lang="en-US"/>
              <a:t>Copyright: Gerd Martina Langeland, May Olaug Horverak &amp; Karianne Rosef</a:t>
            </a:r>
            <a:endParaRPr lang="nb-NO" dirty="0"/>
          </a:p>
        </p:txBody>
      </p:sp>
      <p:sp>
        <p:nvSpPr>
          <p:cNvPr id="7" name="Date Placeholder 3">
            <a:extLst>
              <a:ext uri="{FF2B5EF4-FFF2-40B4-BE49-F238E27FC236}">
                <a16:creationId xmlns:a16="http://schemas.microsoft.com/office/drawing/2014/main" id="{B7C82A65-0835-8542-A1A7-C72728A7C168}"/>
              </a:ext>
            </a:extLst>
          </p:cNvPr>
          <p:cNvSpPr>
            <a:spLocks noGrp="1"/>
          </p:cNvSpPr>
          <p:nvPr>
            <p:ph type="dt" sz="half" idx="2"/>
          </p:nvPr>
        </p:nvSpPr>
        <p:spPr>
          <a:xfrm>
            <a:off x="9734784" y="6429148"/>
            <a:ext cx="1146283" cy="97538"/>
          </a:xfrm>
          <a:prstGeom prst="rect">
            <a:avLst/>
          </a:prstGeom>
        </p:spPr>
        <p:txBody>
          <a:bodyPr vert="horz" lIns="91440" tIns="45720" rIns="91440" bIns="45720" rtlCol="0" anchor="ctr"/>
          <a:lstStyle>
            <a:lvl1pPr algn="r">
              <a:defRPr sz="900">
                <a:solidFill>
                  <a:schemeClr val="tx1">
                    <a:tint val="75000"/>
                  </a:schemeClr>
                </a:solidFill>
                <a:latin typeface="Arial" panose="020B0604020202020204" pitchFamily="34" charset="0"/>
                <a:cs typeface="Arial" panose="020B0604020202020204" pitchFamily="34" charset="0"/>
              </a:defRPr>
            </a:lvl1pPr>
          </a:lstStyle>
          <a:p>
            <a:fld id="{E437B852-2205-49DB-95BA-74F70A706390}" type="datetime1">
              <a:rPr lang="nb-NO" smtClean="0"/>
              <a:t>27.12.2021</a:t>
            </a:fld>
            <a:endParaRPr lang="nb-NO" dirty="0"/>
          </a:p>
        </p:txBody>
      </p:sp>
      <p:sp>
        <p:nvSpPr>
          <p:cNvPr id="8" name="Slide Number Placeholder 5">
            <a:extLst>
              <a:ext uri="{FF2B5EF4-FFF2-40B4-BE49-F238E27FC236}">
                <a16:creationId xmlns:a16="http://schemas.microsoft.com/office/drawing/2014/main" id="{C5732137-5B5C-D54E-8D8E-EBF607520696}"/>
              </a:ext>
            </a:extLst>
          </p:cNvPr>
          <p:cNvSpPr>
            <a:spLocks noGrp="1"/>
          </p:cNvSpPr>
          <p:nvPr>
            <p:ph type="sldNum" sz="quarter" idx="4"/>
          </p:nvPr>
        </p:nvSpPr>
        <p:spPr bwMode="gray">
          <a:xfrm>
            <a:off x="10945790" y="6299890"/>
            <a:ext cx="377241" cy="332364"/>
          </a:xfrm>
          <a:prstGeom prst="rect">
            <a:avLst/>
          </a:prstGeom>
        </p:spPr>
        <p:txBody>
          <a:bodyPr vert="horz" lIns="91440" tIns="45720" rIns="91440" bIns="45720" rtlCol="0" anchor="ctr"/>
          <a:lstStyle>
            <a:lvl1pPr algn="ctr">
              <a:defRPr sz="1200" b="1" i="0">
                <a:solidFill>
                  <a:srgbClr val="213871"/>
                </a:solidFill>
                <a:latin typeface="Arial" panose="020B0604020202020204" pitchFamily="34" charset="0"/>
                <a:cs typeface="Arial" panose="020B0604020202020204" pitchFamily="34" charset="0"/>
              </a:defRPr>
            </a:lvl1pPr>
          </a:lstStyle>
          <a:p>
            <a:fld id="{67AD1A7C-3E55-45E2-AE43-F8C6920D9156}" type="slidenum">
              <a:rPr lang="nb-NO" smtClean="0"/>
              <a:pPr/>
              <a:t>‹#›</a:t>
            </a:fld>
            <a:endParaRPr lang="nb-NO" dirty="0"/>
          </a:p>
        </p:txBody>
      </p:sp>
    </p:spTree>
    <p:extLst>
      <p:ext uri="{BB962C8B-B14F-4D97-AF65-F5344CB8AC3E}">
        <p14:creationId xmlns:p14="http://schemas.microsoft.com/office/powerpoint/2010/main" val="2720262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a:t>Klikk for å redigere tittelstil</a:t>
            </a:r>
            <a:endParaRPr lang="en-US" dirty="0"/>
          </a:p>
        </p:txBody>
      </p:sp>
      <p:sp>
        <p:nvSpPr>
          <p:cNvPr id="3" name="Date Placeholder 2"/>
          <p:cNvSpPr>
            <a:spLocks noGrp="1"/>
          </p:cNvSpPr>
          <p:nvPr>
            <p:ph type="dt" sz="half" idx="10"/>
          </p:nvPr>
        </p:nvSpPr>
        <p:spPr/>
        <p:txBody>
          <a:bodyPr/>
          <a:lstStyle/>
          <a:p>
            <a:fld id="{F0CDDA2D-3CED-4FA4-83C1-1462359DD71B}" type="datetime1">
              <a:rPr lang="nb-NO" smtClean="0"/>
              <a:t>27.12.2021</a:t>
            </a:fld>
            <a:endParaRPr lang="nb-NO"/>
          </a:p>
        </p:txBody>
      </p:sp>
      <p:sp>
        <p:nvSpPr>
          <p:cNvPr id="4" name="Footer Placeholder 3"/>
          <p:cNvSpPr>
            <a:spLocks noGrp="1"/>
          </p:cNvSpPr>
          <p:nvPr>
            <p:ph type="ftr" sz="quarter" idx="11"/>
          </p:nvPr>
        </p:nvSpPr>
        <p:spPr/>
        <p:txBody>
          <a:bodyPr/>
          <a:lstStyle/>
          <a:p>
            <a:r>
              <a:rPr lang="en-US"/>
              <a:t>Copyright: Gerd Martina Langeland, May Olaug Horverak &amp; Karianne Rosef</a:t>
            </a:r>
            <a:endParaRPr lang="nb-NO"/>
          </a:p>
        </p:txBody>
      </p:sp>
      <p:pic>
        <p:nvPicPr>
          <p:cNvPr id="8" name="Bilde 7">
            <a:extLst>
              <a:ext uri="{FF2B5EF4-FFF2-40B4-BE49-F238E27FC236}">
                <a16:creationId xmlns:a16="http://schemas.microsoft.com/office/drawing/2014/main" id="{9C9EC147-93F6-CF45-B2C7-67386C0FBD7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6088" y="732266"/>
            <a:ext cx="432000" cy="432000"/>
          </a:xfrm>
          <a:prstGeom prst="rect">
            <a:avLst/>
          </a:prstGeom>
        </p:spPr>
      </p:pic>
      <p:sp>
        <p:nvSpPr>
          <p:cNvPr id="7" name="Slide Number Placeholder 5">
            <a:extLst>
              <a:ext uri="{FF2B5EF4-FFF2-40B4-BE49-F238E27FC236}">
                <a16:creationId xmlns:a16="http://schemas.microsoft.com/office/drawing/2014/main" id="{8CA08DC0-FE01-5746-B4D9-AED8C6355371}"/>
              </a:ext>
            </a:extLst>
          </p:cNvPr>
          <p:cNvSpPr>
            <a:spLocks noGrp="1"/>
          </p:cNvSpPr>
          <p:nvPr>
            <p:ph type="sldNum" sz="quarter" idx="12"/>
          </p:nvPr>
        </p:nvSpPr>
        <p:spPr bwMode="gray">
          <a:xfrm>
            <a:off x="10951107" y="6299890"/>
            <a:ext cx="377241" cy="332364"/>
          </a:xfrm>
          <a:prstGeom prst="rect">
            <a:avLst/>
          </a:prstGeom>
        </p:spPr>
        <p:txBody>
          <a:bodyPr vert="horz" lIns="91440" tIns="45720" rIns="91440" bIns="45720" rtlCol="0" anchor="ctr"/>
          <a:lstStyle>
            <a:lvl1pPr algn="ctr">
              <a:defRPr sz="1200" b="1" i="0">
                <a:solidFill>
                  <a:srgbClr val="213871"/>
                </a:solidFill>
                <a:latin typeface="Arial" panose="020B0604020202020204" pitchFamily="34" charset="0"/>
                <a:cs typeface="Arial" panose="020B0604020202020204" pitchFamily="34" charset="0"/>
              </a:defRPr>
            </a:lvl1pPr>
          </a:lstStyle>
          <a:p>
            <a:fld id="{67AD1A7C-3E55-45E2-AE43-F8C6920D9156}" type="slidenum">
              <a:rPr lang="nb-NO" smtClean="0"/>
              <a:pPr/>
              <a:t>‹#›</a:t>
            </a:fld>
            <a:endParaRPr lang="nb-NO" dirty="0"/>
          </a:p>
        </p:txBody>
      </p:sp>
    </p:spTree>
    <p:extLst>
      <p:ext uri="{BB962C8B-B14F-4D97-AF65-F5344CB8AC3E}">
        <p14:creationId xmlns:p14="http://schemas.microsoft.com/office/powerpoint/2010/main" val="31525283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4D84D85-A707-4169-A56D-4DE611F0EDEF}" type="datetime1">
              <a:rPr lang="nb-NO" smtClean="0"/>
              <a:t>27.12.2021</a:t>
            </a:fld>
            <a:endParaRPr lang="nb-NO"/>
          </a:p>
        </p:txBody>
      </p:sp>
      <p:sp>
        <p:nvSpPr>
          <p:cNvPr id="3" name="Footer Placeholder 2"/>
          <p:cNvSpPr>
            <a:spLocks noGrp="1"/>
          </p:cNvSpPr>
          <p:nvPr>
            <p:ph type="ftr" sz="quarter" idx="11"/>
          </p:nvPr>
        </p:nvSpPr>
        <p:spPr/>
        <p:txBody>
          <a:bodyPr/>
          <a:lstStyle/>
          <a:p>
            <a:r>
              <a:rPr lang="en-US"/>
              <a:t>Copyright: Gerd Martina Langeland, May Olaug Horverak &amp; Karianne Rosef</a:t>
            </a:r>
            <a:endParaRPr lang="nb-NO"/>
          </a:p>
        </p:txBody>
      </p:sp>
      <p:sp>
        <p:nvSpPr>
          <p:cNvPr id="5" name="Slide Number Placeholder 5">
            <a:extLst>
              <a:ext uri="{FF2B5EF4-FFF2-40B4-BE49-F238E27FC236}">
                <a16:creationId xmlns:a16="http://schemas.microsoft.com/office/drawing/2014/main" id="{34D6916B-8408-614E-8F2C-68EA38527DBC}"/>
              </a:ext>
            </a:extLst>
          </p:cNvPr>
          <p:cNvSpPr>
            <a:spLocks noGrp="1"/>
          </p:cNvSpPr>
          <p:nvPr>
            <p:ph type="sldNum" sz="quarter" idx="12"/>
          </p:nvPr>
        </p:nvSpPr>
        <p:spPr bwMode="gray">
          <a:xfrm>
            <a:off x="10951107" y="6299890"/>
            <a:ext cx="377241" cy="332364"/>
          </a:xfrm>
          <a:prstGeom prst="rect">
            <a:avLst/>
          </a:prstGeom>
        </p:spPr>
        <p:txBody>
          <a:bodyPr vert="horz" lIns="91440" tIns="45720" rIns="91440" bIns="45720" rtlCol="0" anchor="ctr"/>
          <a:lstStyle>
            <a:lvl1pPr algn="ctr">
              <a:defRPr sz="1200" b="1" i="0">
                <a:solidFill>
                  <a:srgbClr val="213871"/>
                </a:solidFill>
                <a:latin typeface="Arial" panose="020B0604020202020204" pitchFamily="34" charset="0"/>
                <a:cs typeface="Arial" panose="020B0604020202020204" pitchFamily="34" charset="0"/>
              </a:defRPr>
            </a:lvl1pPr>
          </a:lstStyle>
          <a:p>
            <a:fld id="{67AD1A7C-3E55-45E2-AE43-F8C6920D9156}" type="slidenum">
              <a:rPr lang="nb-NO" smtClean="0"/>
              <a:pPr/>
              <a:t>‹#›</a:t>
            </a:fld>
            <a:endParaRPr lang="nb-NO" dirty="0"/>
          </a:p>
        </p:txBody>
      </p:sp>
    </p:spTree>
    <p:extLst>
      <p:ext uri="{BB962C8B-B14F-4D97-AF65-F5344CB8AC3E}">
        <p14:creationId xmlns:p14="http://schemas.microsoft.com/office/powerpoint/2010/main" val="28811681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le 1"/>
          <p:cNvSpPr>
            <a:spLocks noGrp="1"/>
          </p:cNvSpPr>
          <p:nvPr>
            <p:ph type="title"/>
          </p:nvPr>
        </p:nvSpPr>
        <p:spPr>
          <a:xfrm>
            <a:off x="1728782" y="446088"/>
            <a:ext cx="3964297" cy="976312"/>
          </a:xfrm>
        </p:spPr>
        <p:txBody>
          <a:bodyPr anchor="b"/>
          <a:lstStyle>
            <a:lvl1pPr algn="l">
              <a:defRPr sz="2000" b="0"/>
            </a:lvl1pPr>
          </a:lstStyle>
          <a:p>
            <a:r>
              <a:rPr lang="nb-NO"/>
              <a:t>Klikk for å redigere tittelstil</a:t>
            </a:r>
            <a:endParaRPr lang="en-US" dirty="0"/>
          </a:p>
        </p:txBody>
      </p:sp>
      <p:sp>
        <p:nvSpPr>
          <p:cNvPr id="3" name="Content Placeholder 2"/>
          <p:cNvSpPr>
            <a:spLocks noGrp="1"/>
          </p:cNvSpPr>
          <p:nvPr>
            <p:ph idx="1"/>
          </p:nvPr>
        </p:nvSpPr>
        <p:spPr>
          <a:xfrm>
            <a:off x="5893496" y="446088"/>
            <a:ext cx="5611116" cy="5414963"/>
          </a:xfrm>
        </p:spPr>
        <p:txBody>
          <a:bodyPr anchor="ctr">
            <a:normAutofit/>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4" name="Text Placeholder 3"/>
          <p:cNvSpPr>
            <a:spLocks noGrp="1"/>
          </p:cNvSpPr>
          <p:nvPr>
            <p:ph type="body" sz="half" idx="2"/>
          </p:nvPr>
        </p:nvSpPr>
        <p:spPr>
          <a:xfrm>
            <a:off x="1728782" y="1598613"/>
            <a:ext cx="3964297"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a:t>Rediger tekststiler i malen</a:t>
            </a:r>
          </a:p>
        </p:txBody>
      </p:sp>
      <p:sp>
        <p:nvSpPr>
          <p:cNvPr id="5" name="Date Placeholder 4"/>
          <p:cNvSpPr>
            <a:spLocks noGrp="1"/>
          </p:cNvSpPr>
          <p:nvPr>
            <p:ph type="dt" sz="half" idx="10"/>
          </p:nvPr>
        </p:nvSpPr>
        <p:spPr/>
        <p:txBody>
          <a:bodyPr/>
          <a:lstStyle/>
          <a:p>
            <a:fld id="{6F747E79-7ECA-4DCF-8100-12D887D035C1}" type="datetime1">
              <a:rPr lang="nb-NO" smtClean="0"/>
              <a:t>27.12.2021</a:t>
            </a:fld>
            <a:endParaRPr lang="nb-NO"/>
          </a:p>
        </p:txBody>
      </p:sp>
      <p:sp>
        <p:nvSpPr>
          <p:cNvPr id="6" name="Footer Placeholder 5"/>
          <p:cNvSpPr>
            <a:spLocks noGrp="1"/>
          </p:cNvSpPr>
          <p:nvPr>
            <p:ph type="ftr" sz="quarter" idx="11"/>
          </p:nvPr>
        </p:nvSpPr>
        <p:spPr/>
        <p:txBody>
          <a:bodyPr/>
          <a:lstStyle/>
          <a:p>
            <a:r>
              <a:rPr lang="en-US"/>
              <a:t>Copyright: Gerd Martina Langeland, May Olaug Horverak &amp; Karianne Rosef</a:t>
            </a:r>
            <a:endParaRPr lang="nb-NO"/>
          </a:p>
        </p:txBody>
      </p:sp>
      <p:sp>
        <p:nvSpPr>
          <p:cNvPr id="8" name="Slide Number Placeholder 5">
            <a:extLst>
              <a:ext uri="{FF2B5EF4-FFF2-40B4-BE49-F238E27FC236}">
                <a16:creationId xmlns:a16="http://schemas.microsoft.com/office/drawing/2014/main" id="{7C94F3F1-B2E9-4343-9D75-FB092450CDEF}"/>
              </a:ext>
            </a:extLst>
          </p:cNvPr>
          <p:cNvSpPr>
            <a:spLocks noGrp="1"/>
          </p:cNvSpPr>
          <p:nvPr>
            <p:ph type="sldNum" sz="quarter" idx="12"/>
          </p:nvPr>
        </p:nvSpPr>
        <p:spPr bwMode="gray">
          <a:xfrm>
            <a:off x="10951107" y="6299890"/>
            <a:ext cx="377241" cy="332364"/>
          </a:xfrm>
          <a:prstGeom prst="rect">
            <a:avLst/>
          </a:prstGeom>
        </p:spPr>
        <p:txBody>
          <a:bodyPr vert="horz" lIns="91440" tIns="45720" rIns="91440" bIns="45720" rtlCol="0" anchor="ctr"/>
          <a:lstStyle>
            <a:lvl1pPr algn="ctr">
              <a:defRPr sz="1200" b="1" i="0">
                <a:solidFill>
                  <a:srgbClr val="213871"/>
                </a:solidFill>
                <a:latin typeface="Arial" panose="020B0604020202020204" pitchFamily="34" charset="0"/>
                <a:cs typeface="Arial" panose="020B0604020202020204" pitchFamily="34" charset="0"/>
              </a:defRPr>
            </a:lvl1pPr>
          </a:lstStyle>
          <a:p>
            <a:fld id="{67AD1A7C-3E55-45E2-AE43-F8C6920D9156}" type="slidenum">
              <a:rPr lang="nb-NO" smtClean="0"/>
              <a:pPr/>
              <a:t>‹#›</a:t>
            </a:fld>
            <a:endParaRPr lang="nb-NO" dirty="0"/>
          </a:p>
        </p:txBody>
      </p:sp>
    </p:spTree>
    <p:extLst>
      <p:ext uri="{BB962C8B-B14F-4D97-AF65-F5344CB8AC3E}">
        <p14:creationId xmlns:p14="http://schemas.microsoft.com/office/powerpoint/2010/main" val="12139023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le 1"/>
          <p:cNvSpPr>
            <a:spLocks noGrp="1"/>
          </p:cNvSpPr>
          <p:nvPr>
            <p:ph type="title"/>
          </p:nvPr>
        </p:nvSpPr>
        <p:spPr>
          <a:xfrm>
            <a:off x="1728782" y="4800600"/>
            <a:ext cx="9775831" cy="566738"/>
          </a:xfrm>
        </p:spPr>
        <p:txBody>
          <a:bodyPr anchor="b">
            <a:normAutofit/>
          </a:bodyPr>
          <a:lstStyle>
            <a:lvl1pPr algn="l">
              <a:defRPr sz="2400" b="0"/>
            </a:lvl1pPr>
          </a:lstStyle>
          <a:p>
            <a:r>
              <a:rPr lang="nb-NO"/>
              <a:t>Klikk for å redigere tittelstil</a:t>
            </a:r>
            <a:endParaRPr lang="en-US" dirty="0"/>
          </a:p>
        </p:txBody>
      </p:sp>
      <p:sp>
        <p:nvSpPr>
          <p:cNvPr id="3" name="Picture Placeholder 2"/>
          <p:cNvSpPr>
            <a:spLocks noGrp="1" noChangeAspect="1"/>
          </p:cNvSpPr>
          <p:nvPr>
            <p:ph type="pic" idx="1"/>
          </p:nvPr>
        </p:nvSpPr>
        <p:spPr>
          <a:xfrm>
            <a:off x="1728781" y="634965"/>
            <a:ext cx="9775831"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b-NO"/>
              <a:t>Klikk ikonet for å legge til et bilde</a:t>
            </a:r>
            <a:endParaRPr lang="en-US" dirty="0"/>
          </a:p>
        </p:txBody>
      </p:sp>
      <p:sp>
        <p:nvSpPr>
          <p:cNvPr id="4" name="Text Placeholder 3"/>
          <p:cNvSpPr>
            <a:spLocks noGrp="1"/>
          </p:cNvSpPr>
          <p:nvPr>
            <p:ph type="body" sz="half" idx="2"/>
          </p:nvPr>
        </p:nvSpPr>
        <p:spPr>
          <a:xfrm>
            <a:off x="1728782" y="5367338"/>
            <a:ext cx="9775831"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a:t>Rediger tekststiler i malen</a:t>
            </a:r>
          </a:p>
        </p:txBody>
      </p:sp>
      <p:sp>
        <p:nvSpPr>
          <p:cNvPr id="5" name="Date Placeholder 4"/>
          <p:cNvSpPr>
            <a:spLocks noGrp="1"/>
          </p:cNvSpPr>
          <p:nvPr>
            <p:ph type="dt" sz="half" idx="10"/>
          </p:nvPr>
        </p:nvSpPr>
        <p:spPr/>
        <p:txBody>
          <a:bodyPr/>
          <a:lstStyle/>
          <a:p>
            <a:fld id="{417B4E9F-3D97-433B-AF2E-D975002FECBE}" type="datetime1">
              <a:rPr lang="nb-NO" smtClean="0"/>
              <a:t>27.12.2021</a:t>
            </a:fld>
            <a:endParaRPr lang="nb-NO"/>
          </a:p>
        </p:txBody>
      </p:sp>
      <p:sp>
        <p:nvSpPr>
          <p:cNvPr id="6" name="Footer Placeholder 5"/>
          <p:cNvSpPr>
            <a:spLocks noGrp="1"/>
          </p:cNvSpPr>
          <p:nvPr>
            <p:ph type="ftr" sz="quarter" idx="11"/>
          </p:nvPr>
        </p:nvSpPr>
        <p:spPr/>
        <p:txBody>
          <a:bodyPr/>
          <a:lstStyle/>
          <a:p>
            <a:r>
              <a:rPr lang="en-US"/>
              <a:t>Copyright: Gerd Martina Langeland, May Olaug Horverak &amp; Karianne Rosef</a:t>
            </a:r>
            <a:endParaRPr lang="nb-NO"/>
          </a:p>
        </p:txBody>
      </p:sp>
      <p:sp>
        <p:nvSpPr>
          <p:cNvPr id="12" name="Slide Number Placeholder 5">
            <a:extLst>
              <a:ext uri="{FF2B5EF4-FFF2-40B4-BE49-F238E27FC236}">
                <a16:creationId xmlns:a16="http://schemas.microsoft.com/office/drawing/2014/main" id="{2B0EDAC4-4884-6B49-AABC-850D1E4DB9D9}"/>
              </a:ext>
            </a:extLst>
          </p:cNvPr>
          <p:cNvSpPr txBox="1">
            <a:spLocks/>
          </p:cNvSpPr>
          <p:nvPr userDrawn="1"/>
        </p:nvSpPr>
        <p:spPr bwMode="gray">
          <a:xfrm>
            <a:off x="426601" y="760773"/>
            <a:ext cx="511629" cy="365125"/>
          </a:xfrm>
          <a:prstGeom prst="rect">
            <a:avLst/>
          </a:prstGeom>
        </p:spPr>
        <p:txBody>
          <a:bodyPr vert="horz" lIns="91440" tIns="45720" rIns="91440" bIns="45720" rtlCol="0" anchor="ctr"/>
          <a:lstStyle>
            <a:defPPr>
              <a:defRPr lang="en-US"/>
            </a:defPPr>
            <a:lvl1pPr marL="0" algn="ctr" defTabSz="457200" rtl="0" eaLnBrk="1" latinLnBrk="0" hangingPunct="1">
              <a:defRPr sz="1400" b="0" i="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7AD1A7C-3E55-45E2-AE43-F8C6920D9156}" type="slidenum">
              <a:rPr lang="nb-NO" smtClean="0"/>
              <a:pPr/>
              <a:t>‹#›</a:t>
            </a:fld>
            <a:endParaRPr lang="nb-NO" dirty="0"/>
          </a:p>
        </p:txBody>
      </p:sp>
      <p:sp>
        <p:nvSpPr>
          <p:cNvPr id="9" name="Slide Number Placeholder 5">
            <a:extLst>
              <a:ext uri="{FF2B5EF4-FFF2-40B4-BE49-F238E27FC236}">
                <a16:creationId xmlns:a16="http://schemas.microsoft.com/office/drawing/2014/main" id="{75E3AC06-54F5-2C41-8569-CD802F9C2330}"/>
              </a:ext>
            </a:extLst>
          </p:cNvPr>
          <p:cNvSpPr>
            <a:spLocks noGrp="1"/>
          </p:cNvSpPr>
          <p:nvPr>
            <p:ph type="sldNum" sz="quarter" idx="12"/>
          </p:nvPr>
        </p:nvSpPr>
        <p:spPr bwMode="gray">
          <a:xfrm>
            <a:off x="10951107" y="6299890"/>
            <a:ext cx="377241" cy="332364"/>
          </a:xfrm>
          <a:prstGeom prst="rect">
            <a:avLst/>
          </a:prstGeom>
        </p:spPr>
        <p:txBody>
          <a:bodyPr vert="horz" lIns="91440" tIns="45720" rIns="91440" bIns="45720" rtlCol="0" anchor="ctr"/>
          <a:lstStyle>
            <a:lvl1pPr algn="ctr">
              <a:defRPr sz="1200" b="1" i="0">
                <a:solidFill>
                  <a:srgbClr val="213871"/>
                </a:solidFill>
                <a:latin typeface="Arial" panose="020B0604020202020204" pitchFamily="34" charset="0"/>
                <a:cs typeface="Arial" panose="020B0604020202020204" pitchFamily="34" charset="0"/>
              </a:defRPr>
            </a:lvl1pPr>
          </a:lstStyle>
          <a:p>
            <a:fld id="{67AD1A7C-3E55-45E2-AE43-F8C6920D9156}" type="slidenum">
              <a:rPr lang="nb-NO" smtClean="0"/>
              <a:pPr/>
              <a:t>‹#›</a:t>
            </a:fld>
            <a:endParaRPr lang="nb-NO" dirty="0"/>
          </a:p>
        </p:txBody>
      </p:sp>
    </p:spTree>
    <p:extLst>
      <p:ext uri="{BB962C8B-B14F-4D97-AF65-F5344CB8AC3E}">
        <p14:creationId xmlns:p14="http://schemas.microsoft.com/office/powerpoint/2010/main" val="404753782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ittel og tekst">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nb-NO"/>
              <a:t>Klikk for å redigere tittelstil</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b-NO"/>
              <a:t>Rediger tekststiler i malen</a:t>
            </a:r>
          </a:p>
        </p:txBody>
      </p:sp>
      <p:sp>
        <p:nvSpPr>
          <p:cNvPr id="4" name="Date Placeholder 3"/>
          <p:cNvSpPr>
            <a:spLocks noGrp="1"/>
          </p:cNvSpPr>
          <p:nvPr>
            <p:ph type="dt" sz="half" idx="10"/>
          </p:nvPr>
        </p:nvSpPr>
        <p:spPr/>
        <p:txBody>
          <a:bodyPr/>
          <a:lstStyle/>
          <a:p>
            <a:fld id="{0EED5C6A-5EA4-4EF4-8705-ED0EC1C484C9}" type="datetime1">
              <a:rPr lang="nb-NO" smtClean="0"/>
              <a:t>27.12.2021</a:t>
            </a:fld>
            <a:endParaRPr lang="nb-NO"/>
          </a:p>
        </p:txBody>
      </p:sp>
      <p:sp>
        <p:nvSpPr>
          <p:cNvPr id="5" name="Footer Placeholder 4"/>
          <p:cNvSpPr>
            <a:spLocks noGrp="1"/>
          </p:cNvSpPr>
          <p:nvPr>
            <p:ph type="ftr" sz="quarter" idx="11"/>
          </p:nvPr>
        </p:nvSpPr>
        <p:spPr/>
        <p:txBody>
          <a:bodyPr/>
          <a:lstStyle/>
          <a:p>
            <a:r>
              <a:rPr lang="en-US"/>
              <a:t>Copyright: Gerd Martina Langeland, May Olaug Horverak &amp; Karianne Rosef</a:t>
            </a:r>
            <a:endParaRPr lang="nb-NO"/>
          </a:p>
        </p:txBody>
      </p:sp>
      <p:sp>
        <p:nvSpPr>
          <p:cNvPr id="11" name="Slide Number Placeholder 5">
            <a:extLst>
              <a:ext uri="{FF2B5EF4-FFF2-40B4-BE49-F238E27FC236}">
                <a16:creationId xmlns:a16="http://schemas.microsoft.com/office/drawing/2014/main" id="{7BF7F012-7BF5-EA48-974D-A48C567FE4F4}"/>
              </a:ext>
            </a:extLst>
          </p:cNvPr>
          <p:cNvSpPr txBox="1">
            <a:spLocks/>
          </p:cNvSpPr>
          <p:nvPr userDrawn="1"/>
        </p:nvSpPr>
        <p:spPr bwMode="gray">
          <a:xfrm>
            <a:off x="426601" y="760773"/>
            <a:ext cx="511629" cy="365125"/>
          </a:xfrm>
          <a:prstGeom prst="rect">
            <a:avLst/>
          </a:prstGeom>
        </p:spPr>
        <p:txBody>
          <a:bodyPr vert="horz" lIns="91440" tIns="45720" rIns="91440" bIns="45720" rtlCol="0" anchor="ctr"/>
          <a:lstStyle>
            <a:defPPr>
              <a:defRPr lang="en-US"/>
            </a:defPPr>
            <a:lvl1pPr marL="0" algn="ctr" defTabSz="457200" rtl="0" eaLnBrk="1" latinLnBrk="0" hangingPunct="1">
              <a:defRPr sz="1400" b="0" i="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7AD1A7C-3E55-45E2-AE43-F8C6920D9156}" type="slidenum">
              <a:rPr lang="nb-NO" smtClean="0"/>
              <a:pPr/>
              <a:t>‹#›</a:t>
            </a:fld>
            <a:endParaRPr lang="nb-NO" dirty="0"/>
          </a:p>
        </p:txBody>
      </p:sp>
      <p:sp>
        <p:nvSpPr>
          <p:cNvPr id="9" name="Slide Number Placeholder 5">
            <a:extLst>
              <a:ext uri="{FF2B5EF4-FFF2-40B4-BE49-F238E27FC236}">
                <a16:creationId xmlns:a16="http://schemas.microsoft.com/office/drawing/2014/main" id="{F1C35767-3402-8446-B515-6110024F41CF}"/>
              </a:ext>
            </a:extLst>
          </p:cNvPr>
          <p:cNvSpPr>
            <a:spLocks noGrp="1"/>
          </p:cNvSpPr>
          <p:nvPr>
            <p:ph type="sldNum" sz="quarter" idx="12"/>
          </p:nvPr>
        </p:nvSpPr>
        <p:spPr bwMode="gray">
          <a:xfrm>
            <a:off x="10951107" y="6299890"/>
            <a:ext cx="377241" cy="332364"/>
          </a:xfrm>
          <a:prstGeom prst="rect">
            <a:avLst/>
          </a:prstGeom>
        </p:spPr>
        <p:txBody>
          <a:bodyPr vert="horz" lIns="91440" tIns="45720" rIns="91440" bIns="45720" rtlCol="0" anchor="ctr"/>
          <a:lstStyle>
            <a:lvl1pPr algn="ctr">
              <a:defRPr sz="1200" b="1" i="0">
                <a:solidFill>
                  <a:srgbClr val="213871"/>
                </a:solidFill>
                <a:latin typeface="Arial" panose="020B0604020202020204" pitchFamily="34" charset="0"/>
                <a:cs typeface="Arial" panose="020B0604020202020204" pitchFamily="34" charset="0"/>
              </a:defRPr>
            </a:lvl1pPr>
          </a:lstStyle>
          <a:p>
            <a:fld id="{67AD1A7C-3E55-45E2-AE43-F8C6920D9156}" type="slidenum">
              <a:rPr lang="nb-NO" smtClean="0"/>
              <a:pPr/>
              <a:t>‹#›</a:t>
            </a:fld>
            <a:endParaRPr lang="nb-NO" dirty="0"/>
          </a:p>
        </p:txBody>
      </p:sp>
    </p:spTree>
    <p:extLst>
      <p:ext uri="{BB962C8B-B14F-4D97-AF65-F5344CB8AC3E}">
        <p14:creationId xmlns:p14="http://schemas.microsoft.com/office/powerpoint/2010/main" val="149912224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Navnekort med sitat">
    <p:spTree>
      <p:nvGrpSpPr>
        <p:cNvPr id="1" name=""/>
        <p:cNvGrpSpPr/>
        <p:nvPr/>
      </p:nvGrpSpPr>
      <p:grpSpPr>
        <a:xfrm>
          <a:off x="0" y="0"/>
          <a:ext cx="0" cy="0"/>
          <a:chOff x="0" y="0"/>
          <a:chExt cx="0" cy="0"/>
        </a:xfrm>
      </p:grpSpPr>
      <p:sp>
        <p:nvSpPr>
          <p:cNvPr id="12" name="Title 1"/>
          <p:cNvSpPr>
            <a:spLocks noGrp="1"/>
          </p:cNvSpPr>
          <p:nvPr>
            <p:ph type="title"/>
          </p:nvPr>
        </p:nvSpPr>
        <p:spPr>
          <a:xfrm>
            <a:off x="1728782" y="760773"/>
            <a:ext cx="9828995" cy="4791199"/>
          </a:xfrm>
          <a:noFill/>
          <a:ln w="133350">
            <a:solidFill>
              <a:srgbClr val="76CBED"/>
            </a:solidFill>
            <a:miter lim="800000"/>
          </a:ln>
        </p:spPr>
        <p:txBody>
          <a:bodyPr anchor="ctr">
            <a:normAutofit/>
          </a:bodyPr>
          <a:lstStyle>
            <a:lvl1pPr algn="ctr">
              <a:defRPr sz="4000" b="1" i="1" cap="none">
                <a:solidFill>
                  <a:srgbClr val="213871"/>
                </a:solidFill>
              </a:defRPr>
            </a:lvl1pPr>
          </a:lstStyle>
          <a:p>
            <a:r>
              <a:rPr lang="nb-NO"/>
              <a:t>Klikk for å redigere tittelstil</a:t>
            </a:r>
            <a:endParaRPr lang="en-US" dirty="0"/>
          </a:p>
        </p:txBody>
      </p:sp>
      <p:sp>
        <p:nvSpPr>
          <p:cNvPr id="4" name="Text Placeholder 3"/>
          <p:cNvSpPr>
            <a:spLocks noGrp="1"/>
          </p:cNvSpPr>
          <p:nvPr>
            <p:ph type="body" sz="half" idx="2"/>
          </p:nvPr>
        </p:nvSpPr>
        <p:spPr>
          <a:xfrm>
            <a:off x="1656668" y="5730686"/>
            <a:ext cx="9973222" cy="283535"/>
          </a:xfrm>
        </p:spPr>
        <p:txBody>
          <a:bodyPr vert="horz" lIns="91440" tIns="45720" rIns="91440" bIns="45720" rtlCol="0" anchor="t">
            <a:normAutofit/>
          </a:bodyPr>
          <a:lstStyle>
            <a:lvl1pPr algn="r">
              <a:buNone/>
              <a:defRPr lang="en-US" sz="1200">
                <a:solidFill>
                  <a:schemeClr val="tx1">
                    <a:lumMod val="65000"/>
                    <a:lumOff val="35000"/>
                  </a:schemeClr>
                </a:solidFill>
              </a:defRPr>
            </a:lvl1pPr>
          </a:lstStyle>
          <a:p>
            <a:pPr marL="0" lvl="0" indent="0">
              <a:buNone/>
            </a:pPr>
            <a:r>
              <a:rPr lang="nb-NO"/>
              <a:t>Rediger tekststiler i malen</a:t>
            </a:r>
          </a:p>
        </p:txBody>
      </p:sp>
      <p:sp>
        <p:nvSpPr>
          <p:cNvPr id="5" name="Date Placeholder 4"/>
          <p:cNvSpPr>
            <a:spLocks noGrp="1"/>
          </p:cNvSpPr>
          <p:nvPr>
            <p:ph type="dt" sz="half" idx="10"/>
          </p:nvPr>
        </p:nvSpPr>
        <p:spPr/>
        <p:txBody>
          <a:bodyPr/>
          <a:lstStyle/>
          <a:p>
            <a:fld id="{1FAF7DE6-A196-44E4-93DC-412B086A4CB2}" type="datetime1">
              <a:rPr lang="nb-NO" smtClean="0"/>
              <a:t>27.12.2021</a:t>
            </a:fld>
            <a:endParaRPr lang="nb-NO"/>
          </a:p>
        </p:txBody>
      </p:sp>
      <p:sp>
        <p:nvSpPr>
          <p:cNvPr id="6" name="Footer Placeholder 5"/>
          <p:cNvSpPr>
            <a:spLocks noGrp="1"/>
          </p:cNvSpPr>
          <p:nvPr>
            <p:ph type="ftr" sz="quarter" idx="11"/>
          </p:nvPr>
        </p:nvSpPr>
        <p:spPr/>
        <p:txBody>
          <a:bodyPr/>
          <a:lstStyle/>
          <a:p>
            <a:r>
              <a:rPr lang="en-US"/>
              <a:t>Copyright: Gerd Martina Langeland, May Olaug Horverak &amp; Karianne Rosef</a:t>
            </a:r>
            <a:endParaRPr lang="nb-NO"/>
          </a:p>
        </p:txBody>
      </p:sp>
      <p:sp>
        <p:nvSpPr>
          <p:cNvPr id="17" name="TextBox 16"/>
          <p:cNvSpPr txBox="1"/>
          <p:nvPr/>
        </p:nvSpPr>
        <p:spPr>
          <a:xfrm>
            <a:off x="6120708" y="1418989"/>
            <a:ext cx="1189372" cy="1595341"/>
          </a:xfrm>
          <a:prstGeom prst="rect">
            <a:avLst/>
          </a:prstGeom>
        </p:spPr>
        <p:txBody>
          <a:bodyPr vert="horz" lIns="91440" tIns="45720" rIns="91440" bIns="45720" rtlCol="0" anchor="ctr">
            <a:noAutofit/>
          </a:bodyPr>
          <a:lstStyle/>
          <a:p>
            <a:pPr lvl="0" algn="ctr"/>
            <a:r>
              <a:rPr lang="en-US" sz="19900" baseline="0" dirty="0">
                <a:ln w="3175" cmpd="sng">
                  <a:noFill/>
                </a:ln>
                <a:solidFill>
                  <a:srgbClr val="76CBED"/>
                </a:solidFill>
                <a:effectLst/>
                <a:latin typeface="Arial"/>
              </a:rPr>
              <a:t>“</a:t>
            </a:r>
          </a:p>
        </p:txBody>
      </p:sp>
      <p:sp>
        <p:nvSpPr>
          <p:cNvPr id="9" name="Slide Number Placeholder 5">
            <a:extLst>
              <a:ext uri="{FF2B5EF4-FFF2-40B4-BE49-F238E27FC236}">
                <a16:creationId xmlns:a16="http://schemas.microsoft.com/office/drawing/2014/main" id="{68BFED5E-3A1C-0C43-BE41-ED9241CE2B60}"/>
              </a:ext>
            </a:extLst>
          </p:cNvPr>
          <p:cNvSpPr>
            <a:spLocks noGrp="1"/>
          </p:cNvSpPr>
          <p:nvPr>
            <p:ph type="sldNum" sz="quarter" idx="12"/>
          </p:nvPr>
        </p:nvSpPr>
        <p:spPr bwMode="gray">
          <a:xfrm>
            <a:off x="10951107" y="6299890"/>
            <a:ext cx="377241" cy="332364"/>
          </a:xfrm>
          <a:prstGeom prst="rect">
            <a:avLst/>
          </a:prstGeom>
        </p:spPr>
        <p:txBody>
          <a:bodyPr vert="horz" lIns="91440" tIns="45720" rIns="91440" bIns="45720" rtlCol="0" anchor="ctr"/>
          <a:lstStyle>
            <a:lvl1pPr algn="ctr">
              <a:defRPr sz="1200" b="1" i="0">
                <a:solidFill>
                  <a:srgbClr val="213871"/>
                </a:solidFill>
                <a:latin typeface="Arial" panose="020B0604020202020204" pitchFamily="34" charset="0"/>
                <a:cs typeface="Arial" panose="020B0604020202020204" pitchFamily="34" charset="0"/>
              </a:defRPr>
            </a:lvl1pPr>
          </a:lstStyle>
          <a:p>
            <a:fld id="{67AD1A7C-3E55-45E2-AE43-F8C6920D9156}" type="slidenum">
              <a:rPr lang="nb-NO" smtClean="0"/>
              <a:pPr/>
              <a:t>‹#›</a:t>
            </a:fld>
            <a:endParaRPr lang="nb-NO" dirty="0"/>
          </a:p>
        </p:txBody>
      </p:sp>
    </p:spTree>
    <p:extLst>
      <p:ext uri="{BB962C8B-B14F-4D97-AF65-F5344CB8AC3E}">
        <p14:creationId xmlns:p14="http://schemas.microsoft.com/office/powerpoint/2010/main" val="66148619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Navnekort">
    <p:spTree>
      <p:nvGrpSpPr>
        <p:cNvPr id="1" name=""/>
        <p:cNvGrpSpPr/>
        <p:nvPr/>
      </p:nvGrpSpPr>
      <p:grpSpPr>
        <a:xfrm>
          <a:off x="0" y="0"/>
          <a:ext cx="0" cy="0"/>
          <a:chOff x="0" y="0"/>
          <a:chExt cx="0" cy="0"/>
        </a:xfrm>
      </p:grpSpPr>
      <p:sp>
        <p:nvSpPr>
          <p:cNvPr id="2" name="Title 1"/>
          <p:cNvSpPr>
            <a:spLocks noGrp="1"/>
          </p:cNvSpPr>
          <p:nvPr>
            <p:ph type="title"/>
          </p:nvPr>
        </p:nvSpPr>
        <p:spPr>
          <a:xfrm>
            <a:off x="1728782" y="2438400"/>
            <a:ext cx="9775831" cy="2724845"/>
          </a:xfrm>
        </p:spPr>
        <p:txBody>
          <a:bodyPr anchor="b">
            <a:normAutofit/>
          </a:bodyPr>
          <a:lstStyle>
            <a:lvl1pPr algn="l">
              <a:defRPr sz="4800" b="0"/>
            </a:lvl1pPr>
          </a:lstStyle>
          <a:p>
            <a:r>
              <a:rPr lang="nb-NO"/>
              <a:t>Klikk for å redigere tittelstil</a:t>
            </a:r>
            <a:endParaRPr lang="en-US" dirty="0"/>
          </a:p>
        </p:txBody>
      </p:sp>
      <p:sp>
        <p:nvSpPr>
          <p:cNvPr id="4" name="Text Placeholder 3"/>
          <p:cNvSpPr>
            <a:spLocks noGrp="1"/>
          </p:cNvSpPr>
          <p:nvPr>
            <p:ph type="body" sz="half" idx="2"/>
          </p:nvPr>
        </p:nvSpPr>
        <p:spPr>
          <a:xfrm>
            <a:off x="1728782" y="5181600"/>
            <a:ext cx="9775831"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nb-NO"/>
              <a:t>Rediger tekststiler i malen</a:t>
            </a:r>
          </a:p>
        </p:txBody>
      </p:sp>
      <p:sp>
        <p:nvSpPr>
          <p:cNvPr id="5" name="Date Placeholder 4"/>
          <p:cNvSpPr>
            <a:spLocks noGrp="1"/>
          </p:cNvSpPr>
          <p:nvPr>
            <p:ph type="dt" sz="half" idx="10"/>
          </p:nvPr>
        </p:nvSpPr>
        <p:spPr/>
        <p:txBody>
          <a:bodyPr/>
          <a:lstStyle/>
          <a:p>
            <a:fld id="{B1B22ECB-E16B-4508-9488-E0C5F5637C97}" type="datetime1">
              <a:rPr lang="nb-NO" smtClean="0"/>
              <a:t>27.12.2021</a:t>
            </a:fld>
            <a:endParaRPr lang="nb-NO"/>
          </a:p>
        </p:txBody>
      </p:sp>
      <p:sp>
        <p:nvSpPr>
          <p:cNvPr id="6" name="Footer Placeholder 5"/>
          <p:cNvSpPr>
            <a:spLocks noGrp="1"/>
          </p:cNvSpPr>
          <p:nvPr>
            <p:ph type="ftr" sz="quarter" idx="11"/>
          </p:nvPr>
        </p:nvSpPr>
        <p:spPr/>
        <p:txBody>
          <a:bodyPr/>
          <a:lstStyle/>
          <a:p>
            <a:r>
              <a:rPr lang="en-US"/>
              <a:t>Copyright: Gerd Martina Langeland, May Olaug Horverak &amp; Karianne Rosef</a:t>
            </a:r>
            <a:endParaRPr lang="nb-NO"/>
          </a:p>
        </p:txBody>
      </p:sp>
      <p:sp>
        <p:nvSpPr>
          <p:cNvPr id="12" name="Slide Number Placeholder 5">
            <a:extLst>
              <a:ext uri="{FF2B5EF4-FFF2-40B4-BE49-F238E27FC236}">
                <a16:creationId xmlns:a16="http://schemas.microsoft.com/office/drawing/2014/main" id="{2E38F2F2-65FC-DB40-B17E-2A88CF47C9D7}"/>
              </a:ext>
            </a:extLst>
          </p:cNvPr>
          <p:cNvSpPr txBox="1">
            <a:spLocks/>
          </p:cNvSpPr>
          <p:nvPr userDrawn="1"/>
        </p:nvSpPr>
        <p:spPr bwMode="gray">
          <a:xfrm>
            <a:off x="436028" y="760773"/>
            <a:ext cx="511629" cy="365125"/>
          </a:xfrm>
          <a:prstGeom prst="rect">
            <a:avLst/>
          </a:prstGeom>
        </p:spPr>
        <p:txBody>
          <a:bodyPr vert="horz" lIns="91440" tIns="45720" rIns="91440" bIns="45720" rtlCol="0" anchor="ctr"/>
          <a:lstStyle>
            <a:defPPr>
              <a:defRPr lang="en-US"/>
            </a:defPPr>
            <a:lvl1pPr marL="0" algn="ctr" defTabSz="457200" rtl="0" eaLnBrk="1" latinLnBrk="0" hangingPunct="1">
              <a:defRPr sz="1400" b="0" i="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7AD1A7C-3E55-45E2-AE43-F8C6920D9156}" type="slidenum">
              <a:rPr lang="nb-NO" smtClean="0"/>
              <a:pPr/>
              <a:t>‹#›</a:t>
            </a:fld>
            <a:endParaRPr lang="nb-NO" dirty="0"/>
          </a:p>
        </p:txBody>
      </p:sp>
      <p:sp>
        <p:nvSpPr>
          <p:cNvPr id="9" name="Slide Number Placeholder 5">
            <a:extLst>
              <a:ext uri="{FF2B5EF4-FFF2-40B4-BE49-F238E27FC236}">
                <a16:creationId xmlns:a16="http://schemas.microsoft.com/office/drawing/2014/main" id="{812EE6FB-8633-F448-9240-1279F5D0CF65}"/>
              </a:ext>
            </a:extLst>
          </p:cNvPr>
          <p:cNvSpPr>
            <a:spLocks noGrp="1"/>
          </p:cNvSpPr>
          <p:nvPr>
            <p:ph type="sldNum" sz="quarter" idx="12"/>
          </p:nvPr>
        </p:nvSpPr>
        <p:spPr bwMode="gray">
          <a:xfrm>
            <a:off x="10951107" y="6299890"/>
            <a:ext cx="377241" cy="332364"/>
          </a:xfrm>
          <a:prstGeom prst="rect">
            <a:avLst/>
          </a:prstGeom>
        </p:spPr>
        <p:txBody>
          <a:bodyPr vert="horz" lIns="91440" tIns="45720" rIns="91440" bIns="45720" rtlCol="0" anchor="ctr"/>
          <a:lstStyle>
            <a:lvl1pPr algn="ctr">
              <a:defRPr sz="1200" b="1" i="0">
                <a:solidFill>
                  <a:srgbClr val="213871"/>
                </a:solidFill>
                <a:latin typeface="Arial" panose="020B0604020202020204" pitchFamily="34" charset="0"/>
                <a:cs typeface="Arial" panose="020B0604020202020204" pitchFamily="34" charset="0"/>
              </a:defRPr>
            </a:lvl1pPr>
          </a:lstStyle>
          <a:p>
            <a:fld id="{67AD1A7C-3E55-45E2-AE43-F8C6920D9156}" type="slidenum">
              <a:rPr lang="nb-NO" smtClean="0"/>
              <a:pPr/>
              <a:t>‹#›</a:t>
            </a:fld>
            <a:endParaRPr lang="nb-NO" dirty="0"/>
          </a:p>
        </p:txBody>
      </p:sp>
    </p:spTree>
    <p:extLst>
      <p:ext uri="{BB962C8B-B14F-4D97-AF65-F5344CB8AC3E}">
        <p14:creationId xmlns:p14="http://schemas.microsoft.com/office/powerpoint/2010/main" val="41378739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Sann eller Usann">
    <p:spTree>
      <p:nvGrpSpPr>
        <p:cNvPr id="1" name=""/>
        <p:cNvGrpSpPr/>
        <p:nvPr/>
      </p:nvGrpSpPr>
      <p:grpSpPr>
        <a:xfrm>
          <a:off x="0" y="0"/>
          <a:ext cx="0" cy="0"/>
          <a:chOff x="0" y="0"/>
          <a:chExt cx="0" cy="0"/>
        </a:xfrm>
      </p:grpSpPr>
      <p:sp>
        <p:nvSpPr>
          <p:cNvPr id="2" name="Title 1"/>
          <p:cNvSpPr>
            <a:spLocks noGrp="1"/>
          </p:cNvSpPr>
          <p:nvPr>
            <p:ph type="title"/>
          </p:nvPr>
        </p:nvSpPr>
        <p:spPr>
          <a:xfrm>
            <a:off x="1728782" y="627407"/>
            <a:ext cx="9775829" cy="2880020"/>
          </a:xfrm>
        </p:spPr>
        <p:txBody>
          <a:bodyPr anchor="ctr">
            <a:normAutofit/>
          </a:bodyPr>
          <a:lstStyle>
            <a:lvl1pPr algn="l">
              <a:defRPr sz="4800" b="0"/>
            </a:lvl1pPr>
          </a:lstStyle>
          <a:p>
            <a:r>
              <a:rPr lang="nb-NO"/>
              <a:t>Klikk for å redigere tittelstil</a:t>
            </a:r>
            <a:endParaRPr lang="en-US" dirty="0"/>
          </a:p>
        </p:txBody>
      </p:sp>
      <p:sp>
        <p:nvSpPr>
          <p:cNvPr id="21" name="Text Placeholder 9"/>
          <p:cNvSpPr>
            <a:spLocks noGrp="1"/>
          </p:cNvSpPr>
          <p:nvPr>
            <p:ph type="body" sz="quarter" idx="13"/>
          </p:nvPr>
        </p:nvSpPr>
        <p:spPr>
          <a:xfrm>
            <a:off x="1728782" y="4343400"/>
            <a:ext cx="9775830" cy="838200"/>
          </a:xfrm>
        </p:spPr>
        <p:txBody>
          <a:bodyPr anchor="b">
            <a:noAutofit/>
          </a:bodyPr>
          <a:lstStyle>
            <a:lvl1pPr marL="0" indent="0">
              <a:buFontTx/>
              <a:buNone/>
              <a:defRPr sz="2400">
                <a:solidFill>
                  <a:srgbClr val="3CB478"/>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nb-NO"/>
              <a:t>Rediger tekststiler i malen</a:t>
            </a:r>
          </a:p>
        </p:txBody>
      </p:sp>
      <p:sp>
        <p:nvSpPr>
          <p:cNvPr id="4" name="Text Placeholder 3"/>
          <p:cNvSpPr>
            <a:spLocks noGrp="1"/>
          </p:cNvSpPr>
          <p:nvPr>
            <p:ph type="body" sz="half" idx="2"/>
          </p:nvPr>
        </p:nvSpPr>
        <p:spPr>
          <a:xfrm>
            <a:off x="1728783" y="5181600"/>
            <a:ext cx="977583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nb-NO"/>
              <a:t>Rediger tekststiler i malen</a:t>
            </a:r>
          </a:p>
        </p:txBody>
      </p:sp>
      <p:sp>
        <p:nvSpPr>
          <p:cNvPr id="5" name="Date Placeholder 4"/>
          <p:cNvSpPr>
            <a:spLocks noGrp="1"/>
          </p:cNvSpPr>
          <p:nvPr>
            <p:ph type="dt" sz="half" idx="10"/>
          </p:nvPr>
        </p:nvSpPr>
        <p:spPr/>
        <p:txBody>
          <a:bodyPr/>
          <a:lstStyle/>
          <a:p>
            <a:fld id="{6FC8DEF4-795C-4ED6-9AD0-05511BB3486A}" type="datetime1">
              <a:rPr lang="nb-NO" smtClean="0"/>
              <a:t>27.12.2021</a:t>
            </a:fld>
            <a:endParaRPr lang="nb-NO"/>
          </a:p>
        </p:txBody>
      </p:sp>
      <p:sp>
        <p:nvSpPr>
          <p:cNvPr id="6" name="Footer Placeholder 5"/>
          <p:cNvSpPr>
            <a:spLocks noGrp="1"/>
          </p:cNvSpPr>
          <p:nvPr>
            <p:ph type="ftr" sz="quarter" idx="11"/>
          </p:nvPr>
        </p:nvSpPr>
        <p:spPr/>
        <p:txBody>
          <a:bodyPr/>
          <a:lstStyle/>
          <a:p>
            <a:r>
              <a:rPr lang="en-US"/>
              <a:t>Copyright: Gerd Martina Langeland, May Olaug Horverak &amp; Karianne Rosef</a:t>
            </a:r>
            <a:endParaRPr lang="nb-NO"/>
          </a:p>
        </p:txBody>
      </p:sp>
      <p:sp>
        <p:nvSpPr>
          <p:cNvPr id="12" name="Slide Number Placeholder 5">
            <a:extLst>
              <a:ext uri="{FF2B5EF4-FFF2-40B4-BE49-F238E27FC236}">
                <a16:creationId xmlns:a16="http://schemas.microsoft.com/office/drawing/2014/main" id="{017B00FF-7A16-404D-8214-1C9BD6B24895}"/>
              </a:ext>
            </a:extLst>
          </p:cNvPr>
          <p:cNvSpPr txBox="1">
            <a:spLocks/>
          </p:cNvSpPr>
          <p:nvPr userDrawn="1"/>
        </p:nvSpPr>
        <p:spPr bwMode="gray">
          <a:xfrm>
            <a:off x="426601" y="760773"/>
            <a:ext cx="511629" cy="365125"/>
          </a:xfrm>
          <a:prstGeom prst="rect">
            <a:avLst/>
          </a:prstGeom>
        </p:spPr>
        <p:txBody>
          <a:bodyPr vert="horz" lIns="91440" tIns="45720" rIns="91440" bIns="45720" rtlCol="0" anchor="ctr"/>
          <a:lstStyle>
            <a:defPPr>
              <a:defRPr lang="en-US"/>
            </a:defPPr>
            <a:lvl1pPr marL="0" algn="ctr" defTabSz="457200" rtl="0" eaLnBrk="1" latinLnBrk="0" hangingPunct="1">
              <a:defRPr sz="1400" b="0" i="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7AD1A7C-3E55-45E2-AE43-F8C6920D9156}" type="slidenum">
              <a:rPr lang="nb-NO" smtClean="0"/>
              <a:pPr/>
              <a:t>‹#›</a:t>
            </a:fld>
            <a:endParaRPr lang="nb-NO" dirty="0"/>
          </a:p>
        </p:txBody>
      </p:sp>
      <p:sp>
        <p:nvSpPr>
          <p:cNvPr id="10" name="Slide Number Placeholder 5">
            <a:extLst>
              <a:ext uri="{FF2B5EF4-FFF2-40B4-BE49-F238E27FC236}">
                <a16:creationId xmlns:a16="http://schemas.microsoft.com/office/drawing/2014/main" id="{CEBB4124-A9CE-4547-86DE-791B68C7EA54}"/>
              </a:ext>
            </a:extLst>
          </p:cNvPr>
          <p:cNvSpPr>
            <a:spLocks noGrp="1"/>
          </p:cNvSpPr>
          <p:nvPr>
            <p:ph type="sldNum" sz="quarter" idx="12"/>
          </p:nvPr>
        </p:nvSpPr>
        <p:spPr bwMode="gray">
          <a:xfrm>
            <a:off x="10951107" y="6299890"/>
            <a:ext cx="377241" cy="332364"/>
          </a:xfrm>
          <a:prstGeom prst="rect">
            <a:avLst/>
          </a:prstGeom>
        </p:spPr>
        <p:txBody>
          <a:bodyPr vert="horz" lIns="91440" tIns="45720" rIns="91440" bIns="45720" rtlCol="0" anchor="ctr"/>
          <a:lstStyle>
            <a:lvl1pPr algn="ctr">
              <a:defRPr sz="1200" b="1" i="0">
                <a:solidFill>
                  <a:srgbClr val="213871"/>
                </a:solidFill>
                <a:latin typeface="Arial" panose="020B0604020202020204" pitchFamily="34" charset="0"/>
                <a:cs typeface="Arial" panose="020B0604020202020204" pitchFamily="34" charset="0"/>
              </a:defRPr>
            </a:lvl1pPr>
          </a:lstStyle>
          <a:p>
            <a:fld id="{67AD1A7C-3E55-45E2-AE43-F8C6920D9156}" type="slidenum">
              <a:rPr lang="nb-NO" smtClean="0"/>
              <a:pPr/>
              <a:t>‹#›</a:t>
            </a:fld>
            <a:endParaRPr lang="nb-NO" dirty="0"/>
          </a:p>
        </p:txBody>
      </p:sp>
    </p:spTree>
    <p:extLst>
      <p:ext uri="{BB962C8B-B14F-4D97-AF65-F5344CB8AC3E}">
        <p14:creationId xmlns:p14="http://schemas.microsoft.com/office/powerpoint/2010/main" val="108602121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a:t>Klikk for å redigere tittelstil</a:t>
            </a:r>
            <a:endParaRPr lang="en-US" dirty="0"/>
          </a:p>
        </p:txBody>
      </p:sp>
      <p:sp>
        <p:nvSpPr>
          <p:cNvPr id="3" name="Vertical Text Placeholder 2"/>
          <p:cNvSpPr>
            <a:spLocks noGrp="1"/>
          </p:cNvSpPr>
          <p:nvPr>
            <p:ph type="body" orient="vert" idx="1"/>
          </p:nvPr>
        </p:nvSpPr>
        <p:spPr/>
        <p:txBody>
          <a:bodyPr vert="eaVert" anchor="t"/>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4" name="Date Placeholder 3"/>
          <p:cNvSpPr>
            <a:spLocks noGrp="1"/>
          </p:cNvSpPr>
          <p:nvPr>
            <p:ph type="dt" sz="half" idx="10"/>
          </p:nvPr>
        </p:nvSpPr>
        <p:spPr/>
        <p:txBody>
          <a:bodyPr/>
          <a:lstStyle/>
          <a:p>
            <a:fld id="{430562CE-2195-4A98-8A5A-F096C08BAA9C}" type="datetime1">
              <a:rPr lang="nb-NO" smtClean="0"/>
              <a:t>27.12.2021</a:t>
            </a:fld>
            <a:endParaRPr lang="nb-NO"/>
          </a:p>
        </p:txBody>
      </p:sp>
      <p:sp>
        <p:nvSpPr>
          <p:cNvPr id="5" name="Footer Placeholder 4"/>
          <p:cNvSpPr>
            <a:spLocks noGrp="1"/>
          </p:cNvSpPr>
          <p:nvPr>
            <p:ph type="ftr" sz="quarter" idx="11"/>
          </p:nvPr>
        </p:nvSpPr>
        <p:spPr/>
        <p:txBody>
          <a:bodyPr/>
          <a:lstStyle/>
          <a:p>
            <a:r>
              <a:rPr lang="en-US"/>
              <a:t>Copyright: Gerd Martina Langeland, May Olaug Horverak &amp; Karianne Rosef</a:t>
            </a:r>
            <a:endParaRPr lang="nb-NO"/>
          </a:p>
        </p:txBody>
      </p:sp>
      <p:pic>
        <p:nvPicPr>
          <p:cNvPr id="8" name="Bilde 7">
            <a:extLst>
              <a:ext uri="{FF2B5EF4-FFF2-40B4-BE49-F238E27FC236}">
                <a16:creationId xmlns:a16="http://schemas.microsoft.com/office/drawing/2014/main" id="{2893FE9E-6AE6-4046-A6D2-21681647592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6088" y="732266"/>
            <a:ext cx="432000" cy="432000"/>
          </a:xfrm>
          <a:prstGeom prst="rect">
            <a:avLst/>
          </a:prstGeom>
        </p:spPr>
      </p:pic>
      <p:sp>
        <p:nvSpPr>
          <p:cNvPr id="9" name="Slide Number Placeholder 5">
            <a:extLst>
              <a:ext uri="{FF2B5EF4-FFF2-40B4-BE49-F238E27FC236}">
                <a16:creationId xmlns:a16="http://schemas.microsoft.com/office/drawing/2014/main" id="{A6DD9F68-A1DB-E248-82E2-474EFC9DD0EB}"/>
              </a:ext>
            </a:extLst>
          </p:cNvPr>
          <p:cNvSpPr>
            <a:spLocks noGrp="1"/>
          </p:cNvSpPr>
          <p:nvPr>
            <p:ph type="sldNum" sz="quarter" idx="12"/>
          </p:nvPr>
        </p:nvSpPr>
        <p:spPr bwMode="gray">
          <a:xfrm>
            <a:off x="10951107" y="6299890"/>
            <a:ext cx="377241" cy="332364"/>
          </a:xfrm>
          <a:prstGeom prst="rect">
            <a:avLst/>
          </a:prstGeom>
        </p:spPr>
        <p:txBody>
          <a:bodyPr vert="horz" lIns="91440" tIns="45720" rIns="91440" bIns="45720" rtlCol="0" anchor="ctr"/>
          <a:lstStyle>
            <a:lvl1pPr algn="ctr">
              <a:defRPr sz="1200" b="1" i="0">
                <a:solidFill>
                  <a:srgbClr val="213871"/>
                </a:solidFill>
                <a:latin typeface="Arial" panose="020B0604020202020204" pitchFamily="34" charset="0"/>
                <a:cs typeface="Arial" panose="020B0604020202020204" pitchFamily="34" charset="0"/>
              </a:defRPr>
            </a:lvl1pPr>
          </a:lstStyle>
          <a:p>
            <a:fld id="{67AD1A7C-3E55-45E2-AE43-F8C6920D9156}" type="slidenum">
              <a:rPr lang="nb-NO" smtClean="0"/>
              <a:pPr/>
              <a:t>‹#›</a:t>
            </a:fld>
            <a:endParaRPr lang="nb-NO" dirty="0"/>
          </a:p>
        </p:txBody>
      </p:sp>
    </p:spTree>
    <p:extLst>
      <p:ext uri="{BB962C8B-B14F-4D97-AF65-F5344CB8AC3E}">
        <p14:creationId xmlns:p14="http://schemas.microsoft.com/office/powerpoint/2010/main" val="220625159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nb-NO"/>
              <a:t>Klikk for å redigere tittelstil</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4" name="Date Placeholder 3"/>
          <p:cNvSpPr>
            <a:spLocks noGrp="1"/>
          </p:cNvSpPr>
          <p:nvPr>
            <p:ph type="dt" sz="half" idx="10"/>
          </p:nvPr>
        </p:nvSpPr>
        <p:spPr/>
        <p:txBody>
          <a:bodyPr/>
          <a:lstStyle/>
          <a:p>
            <a:fld id="{C08C2DAD-5D28-4798-AACE-84EBBFFA177C}" type="datetime1">
              <a:rPr lang="nb-NO" smtClean="0"/>
              <a:t>27.12.2021</a:t>
            </a:fld>
            <a:endParaRPr lang="nb-NO"/>
          </a:p>
        </p:txBody>
      </p:sp>
      <p:sp>
        <p:nvSpPr>
          <p:cNvPr id="5" name="Footer Placeholder 4"/>
          <p:cNvSpPr>
            <a:spLocks noGrp="1"/>
          </p:cNvSpPr>
          <p:nvPr>
            <p:ph type="ftr" sz="quarter" idx="11"/>
          </p:nvPr>
        </p:nvSpPr>
        <p:spPr/>
        <p:txBody>
          <a:bodyPr/>
          <a:lstStyle/>
          <a:p>
            <a:r>
              <a:rPr lang="en-US"/>
              <a:t>Copyright: Gerd Martina Langeland, May Olaug Horverak &amp; Karianne Rosef</a:t>
            </a:r>
            <a:endParaRPr lang="nb-NO"/>
          </a:p>
        </p:txBody>
      </p:sp>
      <p:sp>
        <p:nvSpPr>
          <p:cNvPr id="7" name="Slide Number Placeholder 5">
            <a:extLst>
              <a:ext uri="{FF2B5EF4-FFF2-40B4-BE49-F238E27FC236}">
                <a16:creationId xmlns:a16="http://schemas.microsoft.com/office/drawing/2014/main" id="{916E0930-9BE0-044E-AA1D-5EFC066F1ACE}"/>
              </a:ext>
            </a:extLst>
          </p:cNvPr>
          <p:cNvSpPr>
            <a:spLocks noGrp="1"/>
          </p:cNvSpPr>
          <p:nvPr>
            <p:ph type="sldNum" sz="quarter" idx="12"/>
          </p:nvPr>
        </p:nvSpPr>
        <p:spPr bwMode="gray">
          <a:xfrm>
            <a:off x="10951107" y="6299890"/>
            <a:ext cx="377241" cy="332364"/>
          </a:xfrm>
          <a:prstGeom prst="rect">
            <a:avLst/>
          </a:prstGeom>
        </p:spPr>
        <p:txBody>
          <a:bodyPr vert="horz" lIns="91440" tIns="45720" rIns="91440" bIns="45720" rtlCol="0" anchor="ctr"/>
          <a:lstStyle>
            <a:lvl1pPr algn="ctr">
              <a:defRPr sz="1200" b="1" i="0">
                <a:solidFill>
                  <a:srgbClr val="213871"/>
                </a:solidFill>
                <a:latin typeface="Arial" panose="020B0604020202020204" pitchFamily="34" charset="0"/>
                <a:cs typeface="Arial" panose="020B0604020202020204" pitchFamily="34" charset="0"/>
              </a:defRPr>
            </a:lvl1pPr>
          </a:lstStyle>
          <a:p>
            <a:fld id="{67AD1A7C-3E55-45E2-AE43-F8C6920D9156}" type="slidenum">
              <a:rPr lang="nb-NO" smtClean="0"/>
              <a:pPr/>
              <a:t>‹#›</a:t>
            </a:fld>
            <a:endParaRPr lang="nb-NO" dirty="0"/>
          </a:p>
        </p:txBody>
      </p:sp>
    </p:spTree>
    <p:extLst>
      <p:ext uri="{BB962C8B-B14F-4D97-AF65-F5344CB8AC3E}">
        <p14:creationId xmlns:p14="http://schemas.microsoft.com/office/powerpoint/2010/main" val="5041947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Egendefinert oppsett">
    <p:spTree>
      <p:nvGrpSpPr>
        <p:cNvPr id="1" name=""/>
        <p:cNvGrpSpPr/>
        <p:nvPr/>
      </p:nvGrpSpPr>
      <p:grpSpPr>
        <a:xfrm>
          <a:off x="0" y="0"/>
          <a:ext cx="0" cy="0"/>
          <a:chOff x="0" y="0"/>
          <a:chExt cx="0" cy="0"/>
        </a:xfrm>
      </p:grpSpPr>
      <p:sp>
        <p:nvSpPr>
          <p:cNvPr id="15" name="Rektangel 14">
            <a:extLst>
              <a:ext uri="{FF2B5EF4-FFF2-40B4-BE49-F238E27FC236}">
                <a16:creationId xmlns:a16="http://schemas.microsoft.com/office/drawing/2014/main" id="{799C9A25-8837-9744-8EEA-289ECA4611C4}"/>
              </a:ext>
            </a:extLst>
          </p:cNvPr>
          <p:cNvSpPr/>
          <p:nvPr userDrawn="1"/>
        </p:nvSpPr>
        <p:spPr>
          <a:xfrm>
            <a:off x="0" y="0"/>
            <a:ext cx="12192000" cy="6858000"/>
          </a:xfrm>
          <a:prstGeom prst="rect">
            <a:avLst/>
          </a:prstGeom>
          <a:solidFill>
            <a:srgbClr val="2138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pic>
        <p:nvPicPr>
          <p:cNvPr id="5" name="Bilde 4">
            <a:extLst>
              <a:ext uri="{FF2B5EF4-FFF2-40B4-BE49-F238E27FC236}">
                <a16:creationId xmlns:a16="http://schemas.microsoft.com/office/drawing/2014/main" id="{D35D7FBD-D6F6-0C45-BD3F-A84ADE936C30}"/>
              </a:ext>
            </a:extLst>
          </p:cNvPr>
          <p:cNvPicPr>
            <a:picLocks noChangeAspect="1"/>
          </p:cNvPicPr>
          <p:nvPr userDrawn="1"/>
        </p:nvPicPr>
        <p:blipFill rotWithShape="1">
          <a:blip r:embed="rId2" cstate="print">
            <a:alphaModFix amt="50000"/>
            <a:extLst>
              <a:ext uri="{28A0092B-C50C-407E-A947-70E740481C1C}">
                <a14:useLocalDpi xmlns:a14="http://schemas.microsoft.com/office/drawing/2010/main" val="0"/>
              </a:ext>
            </a:extLst>
          </a:blip>
          <a:srcRect t="20437" r="5703"/>
          <a:stretch/>
        </p:blipFill>
        <p:spPr>
          <a:xfrm>
            <a:off x="0" y="0"/>
            <a:ext cx="12192000" cy="6858000"/>
          </a:xfrm>
          <a:prstGeom prst="rect">
            <a:avLst/>
          </a:prstGeom>
        </p:spPr>
      </p:pic>
      <p:pic>
        <p:nvPicPr>
          <p:cNvPr id="9" name="Bilde 8">
            <a:extLst>
              <a:ext uri="{FF2B5EF4-FFF2-40B4-BE49-F238E27FC236}">
                <a16:creationId xmlns:a16="http://schemas.microsoft.com/office/drawing/2014/main" id="{295AD63F-6500-0547-93CD-BC670C0E199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557261" y="2813504"/>
            <a:ext cx="3077477" cy="1230991"/>
          </a:xfrm>
          <a:prstGeom prst="rect">
            <a:avLst/>
          </a:prstGeom>
        </p:spPr>
      </p:pic>
      <p:grpSp>
        <p:nvGrpSpPr>
          <p:cNvPr id="10" name="Gruppe 9">
            <a:extLst>
              <a:ext uri="{FF2B5EF4-FFF2-40B4-BE49-F238E27FC236}">
                <a16:creationId xmlns:a16="http://schemas.microsoft.com/office/drawing/2014/main" id="{34D60D91-B6BC-E34D-85C4-241D37458DAA}"/>
              </a:ext>
            </a:extLst>
          </p:cNvPr>
          <p:cNvGrpSpPr/>
          <p:nvPr userDrawn="1"/>
        </p:nvGrpSpPr>
        <p:grpSpPr>
          <a:xfrm>
            <a:off x="5642000" y="5738154"/>
            <a:ext cx="859979" cy="267550"/>
            <a:chOff x="5458045" y="5026245"/>
            <a:chExt cx="1093628" cy="340241"/>
          </a:xfrm>
          <a:solidFill>
            <a:srgbClr val="76CBED"/>
          </a:solidFill>
        </p:grpSpPr>
        <p:sp>
          <p:nvSpPr>
            <p:cNvPr id="11" name="Ellipse 10">
              <a:extLst>
                <a:ext uri="{FF2B5EF4-FFF2-40B4-BE49-F238E27FC236}">
                  <a16:creationId xmlns:a16="http://schemas.microsoft.com/office/drawing/2014/main" id="{F2D7BD85-86BF-004B-9743-E4ED93254FE5}"/>
                </a:ext>
              </a:extLst>
            </p:cNvPr>
            <p:cNvSpPr/>
            <p:nvPr/>
          </p:nvSpPr>
          <p:spPr>
            <a:xfrm>
              <a:off x="5458045" y="5026245"/>
              <a:ext cx="340241" cy="34024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12" name="Rektangel 11">
              <a:extLst>
                <a:ext uri="{FF2B5EF4-FFF2-40B4-BE49-F238E27FC236}">
                  <a16:creationId xmlns:a16="http://schemas.microsoft.com/office/drawing/2014/main" id="{E45AA76F-3107-264B-AB8A-C68220B3D375}"/>
                </a:ext>
              </a:extLst>
            </p:cNvPr>
            <p:cNvSpPr/>
            <p:nvPr/>
          </p:nvSpPr>
          <p:spPr>
            <a:xfrm>
              <a:off x="5628266" y="5026245"/>
              <a:ext cx="757825" cy="34024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3" name="Ellipse 12">
              <a:extLst>
                <a:ext uri="{FF2B5EF4-FFF2-40B4-BE49-F238E27FC236}">
                  <a16:creationId xmlns:a16="http://schemas.microsoft.com/office/drawing/2014/main" id="{1DCEAE2C-0313-0C45-9C77-7339CC7B7528}"/>
                </a:ext>
              </a:extLst>
            </p:cNvPr>
            <p:cNvSpPr/>
            <p:nvPr/>
          </p:nvSpPr>
          <p:spPr>
            <a:xfrm>
              <a:off x="6211432" y="5026245"/>
              <a:ext cx="340241" cy="34024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grpSp>
      <p:sp>
        <p:nvSpPr>
          <p:cNvPr id="14" name="Plassholder for dato 2">
            <a:extLst>
              <a:ext uri="{FF2B5EF4-FFF2-40B4-BE49-F238E27FC236}">
                <a16:creationId xmlns:a16="http://schemas.microsoft.com/office/drawing/2014/main" id="{997D87BB-0D26-2A4F-BBA0-1966AF95DCFD}"/>
              </a:ext>
            </a:extLst>
          </p:cNvPr>
          <p:cNvSpPr>
            <a:spLocks noGrp="1"/>
          </p:cNvSpPr>
          <p:nvPr>
            <p:ph type="dt" sz="half" idx="2"/>
          </p:nvPr>
        </p:nvSpPr>
        <p:spPr>
          <a:xfrm>
            <a:off x="5498849" y="5823160"/>
            <a:ext cx="1146283" cy="97538"/>
          </a:xfrm>
        </p:spPr>
        <p:txBody>
          <a:bodyPr/>
          <a:lstStyle>
            <a:lvl1pPr algn="ctr">
              <a:defRPr sz="1000">
                <a:solidFill>
                  <a:srgbClr val="213871"/>
                </a:solidFill>
              </a:defRPr>
            </a:lvl1pPr>
          </a:lstStyle>
          <a:p>
            <a:fld id="{BA90E8FC-2728-42CB-BCFF-30D08075B357}" type="datetime1">
              <a:rPr lang="nb-NO" smtClean="0"/>
              <a:t>27.12.2021</a:t>
            </a:fld>
            <a:endParaRPr lang="nb-NO" dirty="0"/>
          </a:p>
        </p:txBody>
      </p:sp>
    </p:spTree>
    <p:extLst>
      <p:ext uri="{BB962C8B-B14F-4D97-AF65-F5344CB8AC3E}">
        <p14:creationId xmlns:p14="http://schemas.microsoft.com/office/powerpoint/2010/main" val="6835501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Egendefinert oppsett">
    <p:spTree>
      <p:nvGrpSpPr>
        <p:cNvPr id="1" name=""/>
        <p:cNvGrpSpPr/>
        <p:nvPr/>
      </p:nvGrpSpPr>
      <p:grpSpPr>
        <a:xfrm>
          <a:off x="0" y="0"/>
          <a:ext cx="0" cy="0"/>
          <a:chOff x="0" y="0"/>
          <a:chExt cx="0" cy="0"/>
        </a:xfrm>
      </p:grpSpPr>
      <p:sp>
        <p:nvSpPr>
          <p:cNvPr id="15" name="Rektangel 14">
            <a:extLst>
              <a:ext uri="{FF2B5EF4-FFF2-40B4-BE49-F238E27FC236}">
                <a16:creationId xmlns:a16="http://schemas.microsoft.com/office/drawing/2014/main" id="{799C9A25-8837-9744-8EEA-289ECA4611C4}"/>
              </a:ext>
            </a:extLst>
          </p:cNvPr>
          <p:cNvSpPr/>
          <p:nvPr userDrawn="1"/>
        </p:nvSpPr>
        <p:spPr>
          <a:xfrm>
            <a:off x="0" y="0"/>
            <a:ext cx="12192000" cy="6858000"/>
          </a:xfrm>
          <a:prstGeom prst="rect">
            <a:avLst/>
          </a:prstGeom>
          <a:solidFill>
            <a:srgbClr val="2138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pic>
        <p:nvPicPr>
          <p:cNvPr id="5" name="Bilde 4">
            <a:extLst>
              <a:ext uri="{FF2B5EF4-FFF2-40B4-BE49-F238E27FC236}">
                <a16:creationId xmlns:a16="http://schemas.microsoft.com/office/drawing/2014/main" id="{D35D7FBD-D6F6-0C45-BD3F-A84ADE936C30}"/>
              </a:ext>
            </a:extLst>
          </p:cNvPr>
          <p:cNvPicPr>
            <a:picLocks noChangeAspect="1"/>
          </p:cNvPicPr>
          <p:nvPr userDrawn="1"/>
        </p:nvPicPr>
        <p:blipFill rotWithShape="1">
          <a:blip r:embed="rId2" cstate="print">
            <a:alphaModFix amt="50000"/>
            <a:extLst>
              <a:ext uri="{28A0092B-C50C-407E-A947-70E740481C1C}">
                <a14:useLocalDpi xmlns:a14="http://schemas.microsoft.com/office/drawing/2010/main" val="0"/>
              </a:ext>
            </a:extLst>
          </a:blip>
          <a:srcRect t="20437" r="5703"/>
          <a:stretch/>
        </p:blipFill>
        <p:spPr>
          <a:xfrm>
            <a:off x="0" y="0"/>
            <a:ext cx="12192000" cy="6858000"/>
          </a:xfrm>
          <a:prstGeom prst="rect">
            <a:avLst/>
          </a:prstGeom>
        </p:spPr>
      </p:pic>
      <p:pic>
        <p:nvPicPr>
          <p:cNvPr id="9" name="Bilde 8">
            <a:extLst>
              <a:ext uri="{FF2B5EF4-FFF2-40B4-BE49-F238E27FC236}">
                <a16:creationId xmlns:a16="http://schemas.microsoft.com/office/drawing/2014/main" id="{295AD63F-6500-0547-93CD-BC670C0E199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557261" y="2813504"/>
            <a:ext cx="3077477" cy="1230991"/>
          </a:xfrm>
          <a:prstGeom prst="rect">
            <a:avLst/>
          </a:prstGeom>
        </p:spPr>
      </p:pic>
    </p:spTree>
    <p:extLst>
      <p:ext uri="{BB962C8B-B14F-4D97-AF65-F5344CB8AC3E}">
        <p14:creationId xmlns:p14="http://schemas.microsoft.com/office/powerpoint/2010/main" val="18351136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Egendefinert oppsett">
    <p:spTree>
      <p:nvGrpSpPr>
        <p:cNvPr id="1" name=""/>
        <p:cNvGrpSpPr/>
        <p:nvPr/>
      </p:nvGrpSpPr>
      <p:grpSpPr>
        <a:xfrm>
          <a:off x="0" y="0"/>
          <a:ext cx="0" cy="0"/>
          <a:chOff x="0" y="0"/>
          <a:chExt cx="0" cy="0"/>
        </a:xfrm>
      </p:grpSpPr>
      <p:sp>
        <p:nvSpPr>
          <p:cNvPr id="15" name="Rektangel 14">
            <a:extLst>
              <a:ext uri="{FF2B5EF4-FFF2-40B4-BE49-F238E27FC236}">
                <a16:creationId xmlns:a16="http://schemas.microsoft.com/office/drawing/2014/main" id="{799C9A25-8837-9744-8EEA-289ECA4611C4}"/>
              </a:ext>
            </a:extLst>
          </p:cNvPr>
          <p:cNvSpPr/>
          <p:nvPr userDrawn="1"/>
        </p:nvSpPr>
        <p:spPr>
          <a:xfrm>
            <a:off x="0" y="0"/>
            <a:ext cx="12192000" cy="6858000"/>
          </a:xfrm>
          <a:prstGeom prst="rect">
            <a:avLst/>
          </a:prstGeom>
          <a:solidFill>
            <a:srgbClr val="2138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pic>
        <p:nvPicPr>
          <p:cNvPr id="5" name="Bilde 4">
            <a:extLst>
              <a:ext uri="{FF2B5EF4-FFF2-40B4-BE49-F238E27FC236}">
                <a16:creationId xmlns:a16="http://schemas.microsoft.com/office/drawing/2014/main" id="{D35D7FBD-D6F6-0C45-BD3F-A84ADE936C30}"/>
              </a:ext>
            </a:extLst>
          </p:cNvPr>
          <p:cNvPicPr>
            <a:picLocks noChangeAspect="1"/>
          </p:cNvPicPr>
          <p:nvPr userDrawn="1"/>
        </p:nvPicPr>
        <p:blipFill rotWithShape="1">
          <a:blip r:embed="rId2" cstate="print">
            <a:alphaModFix amt="50000"/>
            <a:extLst>
              <a:ext uri="{28A0092B-C50C-407E-A947-70E740481C1C}">
                <a14:useLocalDpi xmlns:a14="http://schemas.microsoft.com/office/drawing/2010/main" val="0"/>
              </a:ext>
            </a:extLst>
          </a:blip>
          <a:srcRect t="20437" r="5703"/>
          <a:stretch/>
        </p:blipFill>
        <p:spPr>
          <a:xfrm>
            <a:off x="0" y="0"/>
            <a:ext cx="12192000" cy="6858000"/>
          </a:xfrm>
          <a:prstGeom prst="rect">
            <a:avLst/>
          </a:prstGeom>
        </p:spPr>
      </p:pic>
      <p:pic>
        <p:nvPicPr>
          <p:cNvPr id="9" name="Bilde 8">
            <a:extLst>
              <a:ext uri="{FF2B5EF4-FFF2-40B4-BE49-F238E27FC236}">
                <a16:creationId xmlns:a16="http://schemas.microsoft.com/office/drawing/2014/main" id="{295AD63F-6500-0547-93CD-BC670C0E199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291207" y="5695122"/>
            <a:ext cx="1565319" cy="626128"/>
          </a:xfrm>
          <a:prstGeom prst="rect">
            <a:avLst/>
          </a:prstGeom>
        </p:spPr>
      </p:pic>
      <p:grpSp>
        <p:nvGrpSpPr>
          <p:cNvPr id="10" name="Gruppe 9">
            <a:extLst>
              <a:ext uri="{FF2B5EF4-FFF2-40B4-BE49-F238E27FC236}">
                <a16:creationId xmlns:a16="http://schemas.microsoft.com/office/drawing/2014/main" id="{34D60D91-B6BC-E34D-85C4-241D37458DAA}"/>
              </a:ext>
            </a:extLst>
          </p:cNvPr>
          <p:cNvGrpSpPr/>
          <p:nvPr userDrawn="1"/>
        </p:nvGrpSpPr>
        <p:grpSpPr>
          <a:xfrm>
            <a:off x="5642000" y="4278462"/>
            <a:ext cx="859979" cy="267550"/>
            <a:chOff x="5458045" y="5026245"/>
            <a:chExt cx="1093628" cy="340241"/>
          </a:xfrm>
          <a:solidFill>
            <a:srgbClr val="76CBED"/>
          </a:solidFill>
        </p:grpSpPr>
        <p:sp>
          <p:nvSpPr>
            <p:cNvPr id="11" name="Ellipse 10">
              <a:extLst>
                <a:ext uri="{FF2B5EF4-FFF2-40B4-BE49-F238E27FC236}">
                  <a16:creationId xmlns:a16="http://schemas.microsoft.com/office/drawing/2014/main" id="{F2D7BD85-86BF-004B-9743-E4ED93254FE5}"/>
                </a:ext>
              </a:extLst>
            </p:cNvPr>
            <p:cNvSpPr/>
            <p:nvPr/>
          </p:nvSpPr>
          <p:spPr>
            <a:xfrm>
              <a:off x="5458045" y="5026245"/>
              <a:ext cx="340241" cy="34024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12" name="Rektangel 11">
              <a:extLst>
                <a:ext uri="{FF2B5EF4-FFF2-40B4-BE49-F238E27FC236}">
                  <a16:creationId xmlns:a16="http://schemas.microsoft.com/office/drawing/2014/main" id="{E45AA76F-3107-264B-AB8A-C68220B3D375}"/>
                </a:ext>
              </a:extLst>
            </p:cNvPr>
            <p:cNvSpPr/>
            <p:nvPr/>
          </p:nvSpPr>
          <p:spPr>
            <a:xfrm>
              <a:off x="5628266" y="5026245"/>
              <a:ext cx="757825" cy="34024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3" name="Ellipse 12">
              <a:extLst>
                <a:ext uri="{FF2B5EF4-FFF2-40B4-BE49-F238E27FC236}">
                  <a16:creationId xmlns:a16="http://schemas.microsoft.com/office/drawing/2014/main" id="{1DCEAE2C-0313-0C45-9C77-7339CC7B7528}"/>
                </a:ext>
              </a:extLst>
            </p:cNvPr>
            <p:cNvSpPr/>
            <p:nvPr/>
          </p:nvSpPr>
          <p:spPr>
            <a:xfrm>
              <a:off x="6211432" y="5026245"/>
              <a:ext cx="340241" cy="34024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grpSp>
      <p:sp>
        <p:nvSpPr>
          <p:cNvPr id="14" name="Plassholder for dato 2">
            <a:extLst>
              <a:ext uri="{FF2B5EF4-FFF2-40B4-BE49-F238E27FC236}">
                <a16:creationId xmlns:a16="http://schemas.microsoft.com/office/drawing/2014/main" id="{997D87BB-0D26-2A4F-BBA0-1966AF95DCFD}"/>
              </a:ext>
            </a:extLst>
          </p:cNvPr>
          <p:cNvSpPr>
            <a:spLocks noGrp="1"/>
          </p:cNvSpPr>
          <p:nvPr>
            <p:ph type="dt" sz="half" idx="2"/>
          </p:nvPr>
        </p:nvSpPr>
        <p:spPr>
          <a:xfrm>
            <a:off x="5498849" y="4363468"/>
            <a:ext cx="1146283" cy="97538"/>
          </a:xfrm>
        </p:spPr>
        <p:txBody>
          <a:bodyPr/>
          <a:lstStyle>
            <a:lvl1pPr algn="ctr">
              <a:defRPr sz="1000">
                <a:solidFill>
                  <a:srgbClr val="213871"/>
                </a:solidFill>
              </a:defRPr>
            </a:lvl1pPr>
          </a:lstStyle>
          <a:p>
            <a:fld id="{876FE832-C5F8-411D-8F43-60040D3A66AF}" type="datetime1">
              <a:rPr lang="nb-NO" smtClean="0"/>
              <a:t>27.12.2021</a:t>
            </a:fld>
            <a:endParaRPr lang="nb-NO" dirty="0"/>
          </a:p>
        </p:txBody>
      </p:sp>
      <p:sp>
        <p:nvSpPr>
          <p:cNvPr id="16" name="Title 1">
            <a:extLst>
              <a:ext uri="{FF2B5EF4-FFF2-40B4-BE49-F238E27FC236}">
                <a16:creationId xmlns:a16="http://schemas.microsoft.com/office/drawing/2014/main" id="{7A1C3940-99B6-1145-BC47-544F75A1DC70}"/>
              </a:ext>
            </a:extLst>
          </p:cNvPr>
          <p:cNvSpPr>
            <a:spLocks noGrp="1"/>
          </p:cNvSpPr>
          <p:nvPr>
            <p:ph type="ctrTitle"/>
          </p:nvPr>
        </p:nvSpPr>
        <p:spPr>
          <a:xfrm>
            <a:off x="1085378" y="1558020"/>
            <a:ext cx="9973221" cy="2262781"/>
          </a:xfrm>
        </p:spPr>
        <p:txBody>
          <a:bodyPr anchor="b">
            <a:normAutofit/>
          </a:bodyPr>
          <a:lstStyle>
            <a:lvl1pPr algn="ctr">
              <a:lnSpc>
                <a:spcPts val="5000"/>
              </a:lnSpc>
              <a:defRPr sz="5400">
                <a:solidFill>
                  <a:schemeClr val="bg1"/>
                </a:solidFill>
              </a:defRPr>
            </a:lvl1pPr>
          </a:lstStyle>
          <a:p>
            <a:r>
              <a:rPr lang="nb-NO"/>
              <a:t>Klikk for å redigere tittelstil</a:t>
            </a:r>
            <a:endParaRPr lang="en-US" dirty="0"/>
          </a:p>
        </p:txBody>
      </p:sp>
    </p:spTree>
    <p:extLst>
      <p:ext uri="{BB962C8B-B14F-4D97-AF65-F5344CB8AC3E}">
        <p14:creationId xmlns:p14="http://schemas.microsoft.com/office/powerpoint/2010/main" val="5198384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Egendefinert oppsett">
    <p:spTree>
      <p:nvGrpSpPr>
        <p:cNvPr id="1" name=""/>
        <p:cNvGrpSpPr/>
        <p:nvPr/>
      </p:nvGrpSpPr>
      <p:grpSpPr>
        <a:xfrm>
          <a:off x="0" y="0"/>
          <a:ext cx="0" cy="0"/>
          <a:chOff x="0" y="0"/>
          <a:chExt cx="0" cy="0"/>
        </a:xfrm>
      </p:grpSpPr>
      <p:sp>
        <p:nvSpPr>
          <p:cNvPr id="15" name="Rektangel 14">
            <a:extLst>
              <a:ext uri="{FF2B5EF4-FFF2-40B4-BE49-F238E27FC236}">
                <a16:creationId xmlns:a16="http://schemas.microsoft.com/office/drawing/2014/main" id="{799C9A25-8837-9744-8EEA-289ECA4611C4}"/>
              </a:ext>
            </a:extLst>
          </p:cNvPr>
          <p:cNvSpPr/>
          <p:nvPr userDrawn="1"/>
        </p:nvSpPr>
        <p:spPr>
          <a:xfrm>
            <a:off x="0" y="0"/>
            <a:ext cx="12192000" cy="6858000"/>
          </a:xfrm>
          <a:prstGeom prst="rect">
            <a:avLst/>
          </a:prstGeom>
          <a:solidFill>
            <a:srgbClr val="2138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pic>
        <p:nvPicPr>
          <p:cNvPr id="5" name="Bilde 4">
            <a:extLst>
              <a:ext uri="{FF2B5EF4-FFF2-40B4-BE49-F238E27FC236}">
                <a16:creationId xmlns:a16="http://schemas.microsoft.com/office/drawing/2014/main" id="{D35D7FBD-D6F6-0C45-BD3F-A84ADE936C30}"/>
              </a:ext>
            </a:extLst>
          </p:cNvPr>
          <p:cNvPicPr>
            <a:picLocks noChangeAspect="1"/>
          </p:cNvPicPr>
          <p:nvPr userDrawn="1"/>
        </p:nvPicPr>
        <p:blipFill rotWithShape="1">
          <a:blip r:embed="rId2" cstate="print">
            <a:alphaModFix amt="50000"/>
            <a:extLst>
              <a:ext uri="{28A0092B-C50C-407E-A947-70E740481C1C}">
                <a14:useLocalDpi xmlns:a14="http://schemas.microsoft.com/office/drawing/2010/main" val="0"/>
              </a:ext>
            </a:extLst>
          </a:blip>
          <a:srcRect t="20437" r="5703"/>
          <a:stretch/>
        </p:blipFill>
        <p:spPr>
          <a:xfrm>
            <a:off x="0" y="0"/>
            <a:ext cx="12192000" cy="6858000"/>
          </a:xfrm>
          <a:prstGeom prst="rect">
            <a:avLst/>
          </a:prstGeom>
        </p:spPr>
      </p:pic>
      <p:pic>
        <p:nvPicPr>
          <p:cNvPr id="9" name="Bilde 8">
            <a:extLst>
              <a:ext uri="{FF2B5EF4-FFF2-40B4-BE49-F238E27FC236}">
                <a16:creationId xmlns:a16="http://schemas.microsoft.com/office/drawing/2014/main" id="{295AD63F-6500-0547-93CD-BC670C0E199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291207" y="5299980"/>
            <a:ext cx="1565319" cy="626128"/>
          </a:xfrm>
          <a:prstGeom prst="rect">
            <a:avLst/>
          </a:prstGeom>
        </p:spPr>
      </p:pic>
      <p:sp>
        <p:nvSpPr>
          <p:cNvPr id="16" name="Title 1">
            <a:extLst>
              <a:ext uri="{FF2B5EF4-FFF2-40B4-BE49-F238E27FC236}">
                <a16:creationId xmlns:a16="http://schemas.microsoft.com/office/drawing/2014/main" id="{7A1C3940-99B6-1145-BC47-544F75A1DC70}"/>
              </a:ext>
            </a:extLst>
          </p:cNvPr>
          <p:cNvSpPr>
            <a:spLocks noGrp="1"/>
          </p:cNvSpPr>
          <p:nvPr>
            <p:ph type="ctrTitle"/>
          </p:nvPr>
        </p:nvSpPr>
        <p:spPr>
          <a:xfrm>
            <a:off x="1085378" y="1558020"/>
            <a:ext cx="9973221" cy="2262781"/>
          </a:xfrm>
        </p:spPr>
        <p:txBody>
          <a:bodyPr anchor="b">
            <a:normAutofit/>
          </a:bodyPr>
          <a:lstStyle>
            <a:lvl1pPr algn="ctr">
              <a:lnSpc>
                <a:spcPts val="5000"/>
              </a:lnSpc>
              <a:defRPr sz="5400">
                <a:solidFill>
                  <a:schemeClr val="bg1"/>
                </a:solidFill>
              </a:defRPr>
            </a:lvl1pPr>
          </a:lstStyle>
          <a:p>
            <a:r>
              <a:rPr lang="nb-NO"/>
              <a:t>Klikk for å redigere tittelstil</a:t>
            </a:r>
            <a:endParaRPr lang="en-US" dirty="0"/>
          </a:p>
        </p:txBody>
      </p:sp>
    </p:spTree>
    <p:extLst>
      <p:ext uri="{BB962C8B-B14F-4D97-AF65-F5344CB8AC3E}">
        <p14:creationId xmlns:p14="http://schemas.microsoft.com/office/powerpoint/2010/main" val="41156846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le 1"/>
          <p:cNvSpPr>
            <a:spLocks noGrp="1"/>
          </p:cNvSpPr>
          <p:nvPr>
            <p:ph type="title"/>
          </p:nvPr>
        </p:nvSpPr>
        <p:spPr>
          <a:xfrm>
            <a:off x="1732853" y="624110"/>
            <a:ext cx="9969069" cy="1280890"/>
          </a:xfrm>
        </p:spPr>
        <p:txBody>
          <a:bodyPr/>
          <a:lstStyle/>
          <a:p>
            <a:r>
              <a:rPr lang="nb-NO"/>
              <a:t>Klikk for å redigere tittelstil</a:t>
            </a:r>
            <a:endParaRPr lang="en-US" dirty="0"/>
          </a:p>
        </p:txBody>
      </p:sp>
      <p:sp>
        <p:nvSpPr>
          <p:cNvPr id="3" name="Content Placeholder 2"/>
          <p:cNvSpPr>
            <a:spLocks noGrp="1"/>
          </p:cNvSpPr>
          <p:nvPr>
            <p:ph idx="1"/>
          </p:nvPr>
        </p:nvSpPr>
        <p:spPr>
          <a:xfrm>
            <a:off x="1728782" y="2133600"/>
            <a:ext cx="9973222" cy="3777622"/>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4" name="Date Placeholder 3"/>
          <p:cNvSpPr>
            <a:spLocks noGrp="1"/>
          </p:cNvSpPr>
          <p:nvPr>
            <p:ph type="dt" sz="half" idx="10"/>
          </p:nvPr>
        </p:nvSpPr>
        <p:spPr/>
        <p:txBody>
          <a:bodyPr/>
          <a:lstStyle/>
          <a:p>
            <a:fld id="{D2BF3EE9-995B-4CEB-9987-9F7B9D08B9CF}" type="datetime1">
              <a:rPr lang="nb-NO" smtClean="0"/>
              <a:t>27.12.2021</a:t>
            </a:fld>
            <a:endParaRPr lang="nb-NO"/>
          </a:p>
        </p:txBody>
      </p:sp>
      <p:sp>
        <p:nvSpPr>
          <p:cNvPr id="5" name="Footer Placeholder 4"/>
          <p:cNvSpPr>
            <a:spLocks noGrp="1"/>
          </p:cNvSpPr>
          <p:nvPr>
            <p:ph type="ftr" sz="quarter" idx="11"/>
          </p:nvPr>
        </p:nvSpPr>
        <p:spPr/>
        <p:txBody>
          <a:bodyPr/>
          <a:lstStyle/>
          <a:p>
            <a:r>
              <a:rPr lang="en-US"/>
              <a:t>Copyright: Gerd Martina Langeland, May Olaug Horverak &amp; Karianne Rosef</a:t>
            </a:r>
            <a:endParaRPr lang="nb-NO"/>
          </a:p>
        </p:txBody>
      </p:sp>
      <p:pic>
        <p:nvPicPr>
          <p:cNvPr id="16" name="Bilde 15">
            <a:extLst>
              <a:ext uri="{FF2B5EF4-FFF2-40B4-BE49-F238E27FC236}">
                <a16:creationId xmlns:a16="http://schemas.microsoft.com/office/drawing/2014/main" id="{C736F182-4C7F-4344-93A9-92173C2A0E8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6088" y="732266"/>
            <a:ext cx="432000" cy="432000"/>
          </a:xfrm>
          <a:prstGeom prst="rect">
            <a:avLst/>
          </a:prstGeom>
        </p:spPr>
      </p:pic>
      <p:sp>
        <p:nvSpPr>
          <p:cNvPr id="9" name="Slide Number Placeholder 5">
            <a:extLst>
              <a:ext uri="{FF2B5EF4-FFF2-40B4-BE49-F238E27FC236}">
                <a16:creationId xmlns:a16="http://schemas.microsoft.com/office/drawing/2014/main" id="{F93EED7A-2F9D-2746-8616-DA185EB2B666}"/>
              </a:ext>
            </a:extLst>
          </p:cNvPr>
          <p:cNvSpPr>
            <a:spLocks noGrp="1"/>
          </p:cNvSpPr>
          <p:nvPr>
            <p:ph type="sldNum" sz="quarter" idx="4"/>
          </p:nvPr>
        </p:nvSpPr>
        <p:spPr bwMode="gray">
          <a:xfrm>
            <a:off x="10951107" y="6299890"/>
            <a:ext cx="377241" cy="332364"/>
          </a:xfrm>
          <a:prstGeom prst="rect">
            <a:avLst/>
          </a:prstGeom>
        </p:spPr>
        <p:txBody>
          <a:bodyPr vert="horz" lIns="91440" tIns="45720" rIns="91440" bIns="45720" rtlCol="0" anchor="ctr"/>
          <a:lstStyle>
            <a:lvl1pPr algn="ctr">
              <a:defRPr sz="1200" b="1" i="0">
                <a:solidFill>
                  <a:srgbClr val="213871"/>
                </a:solidFill>
                <a:latin typeface="Arial" panose="020B0604020202020204" pitchFamily="34" charset="0"/>
                <a:cs typeface="Arial" panose="020B0604020202020204" pitchFamily="34" charset="0"/>
              </a:defRPr>
            </a:lvl1pPr>
          </a:lstStyle>
          <a:p>
            <a:fld id="{67AD1A7C-3E55-45E2-AE43-F8C6920D9156}" type="slidenum">
              <a:rPr lang="nb-NO" smtClean="0"/>
              <a:pPr/>
              <a:t>‹#›</a:t>
            </a:fld>
            <a:endParaRPr lang="nb-NO" dirty="0"/>
          </a:p>
        </p:txBody>
      </p:sp>
    </p:spTree>
    <p:extLst>
      <p:ext uri="{BB962C8B-B14F-4D97-AF65-F5344CB8AC3E}">
        <p14:creationId xmlns:p14="http://schemas.microsoft.com/office/powerpoint/2010/main" val="26740214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le 1"/>
          <p:cNvSpPr>
            <a:spLocks noGrp="1"/>
          </p:cNvSpPr>
          <p:nvPr>
            <p:ph type="title"/>
          </p:nvPr>
        </p:nvSpPr>
        <p:spPr>
          <a:xfrm>
            <a:off x="1728782" y="2058750"/>
            <a:ext cx="9973222" cy="1468800"/>
          </a:xfrm>
        </p:spPr>
        <p:txBody>
          <a:bodyPr anchor="b"/>
          <a:lstStyle>
            <a:lvl1pPr algn="l">
              <a:defRPr sz="4000" b="0" cap="none"/>
            </a:lvl1pPr>
          </a:lstStyle>
          <a:p>
            <a:r>
              <a:rPr lang="nb-NO"/>
              <a:t>Klikk for å redigere tittelstil</a:t>
            </a:r>
            <a:endParaRPr lang="en-US" dirty="0"/>
          </a:p>
        </p:txBody>
      </p:sp>
      <p:sp>
        <p:nvSpPr>
          <p:cNvPr id="3" name="Text Placeholder 2"/>
          <p:cNvSpPr>
            <a:spLocks noGrp="1"/>
          </p:cNvSpPr>
          <p:nvPr>
            <p:ph type="body" idx="1"/>
          </p:nvPr>
        </p:nvSpPr>
        <p:spPr>
          <a:xfrm>
            <a:off x="1728782" y="3530129"/>
            <a:ext cx="9973222"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b-NO"/>
              <a:t>Rediger tekststiler i malen</a:t>
            </a:r>
          </a:p>
        </p:txBody>
      </p:sp>
      <p:sp>
        <p:nvSpPr>
          <p:cNvPr id="5" name="Footer Placeholder 4"/>
          <p:cNvSpPr>
            <a:spLocks noGrp="1"/>
          </p:cNvSpPr>
          <p:nvPr>
            <p:ph type="ftr" sz="quarter" idx="11"/>
          </p:nvPr>
        </p:nvSpPr>
        <p:spPr/>
        <p:txBody>
          <a:bodyPr/>
          <a:lstStyle/>
          <a:p>
            <a:r>
              <a:rPr lang="en-US"/>
              <a:t>Copyright: Gerd Martina Langeland, May Olaug Horverak &amp; Karianne Rosef</a:t>
            </a:r>
            <a:endParaRPr lang="nb-NO"/>
          </a:p>
        </p:txBody>
      </p:sp>
      <p:sp>
        <p:nvSpPr>
          <p:cNvPr id="7" name="TekstSylinder 6">
            <a:extLst>
              <a:ext uri="{FF2B5EF4-FFF2-40B4-BE49-F238E27FC236}">
                <a16:creationId xmlns:a16="http://schemas.microsoft.com/office/drawing/2014/main" id="{98D24EEA-07C4-584D-8498-F8B22CFDC6D7}"/>
              </a:ext>
            </a:extLst>
          </p:cNvPr>
          <p:cNvSpPr txBox="1"/>
          <p:nvPr userDrawn="1"/>
        </p:nvSpPr>
        <p:spPr>
          <a:xfrm>
            <a:off x="749808" y="1929384"/>
            <a:ext cx="184731" cy="369332"/>
          </a:xfrm>
          <a:prstGeom prst="rect">
            <a:avLst/>
          </a:prstGeom>
          <a:noFill/>
        </p:spPr>
        <p:txBody>
          <a:bodyPr wrap="none" rtlCol="0">
            <a:spAutoFit/>
          </a:bodyPr>
          <a:lstStyle/>
          <a:p>
            <a:endParaRPr lang="nb-NO" dirty="0"/>
          </a:p>
        </p:txBody>
      </p:sp>
      <p:sp>
        <p:nvSpPr>
          <p:cNvPr id="8" name="Date Placeholder 3">
            <a:extLst>
              <a:ext uri="{FF2B5EF4-FFF2-40B4-BE49-F238E27FC236}">
                <a16:creationId xmlns:a16="http://schemas.microsoft.com/office/drawing/2014/main" id="{6A3A34C8-A6C7-554A-88C7-0C0465048C96}"/>
              </a:ext>
            </a:extLst>
          </p:cNvPr>
          <p:cNvSpPr>
            <a:spLocks noGrp="1"/>
          </p:cNvSpPr>
          <p:nvPr>
            <p:ph type="dt" sz="half" idx="2"/>
          </p:nvPr>
        </p:nvSpPr>
        <p:spPr>
          <a:xfrm>
            <a:off x="9740101" y="6429148"/>
            <a:ext cx="1146283" cy="97538"/>
          </a:xfrm>
          <a:prstGeom prst="rect">
            <a:avLst/>
          </a:prstGeom>
        </p:spPr>
        <p:txBody>
          <a:bodyPr vert="horz" lIns="91440" tIns="45720" rIns="91440" bIns="45720" rtlCol="0" anchor="ctr"/>
          <a:lstStyle>
            <a:lvl1pPr algn="r">
              <a:defRPr sz="900">
                <a:solidFill>
                  <a:schemeClr val="tx1">
                    <a:tint val="75000"/>
                  </a:schemeClr>
                </a:solidFill>
                <a:latin typeface="Arial" panose="020B0604020202020204" pitchFamily="34" charset="0"/>
                <a:cs typeface="Arial" panose="020B0604020202020204" pitchFamily="34" charset="0"/>
              </a:defRPr>
            </a:lvl1pPr>
          </a:lstStyle>
          <a:p>
            <a:fld id="{B36C9AAF-47AF-4B51-9200-741DD9F8D3D2}" type="datetime1">
              <a:rPr lang="nb-NO" smtClean="0"/>
              <a:t>27.12.2021</a:t>
            </a:fld>
            <a:endParaRPr lang="nb-NO" dirty="0"/>
          </a:p>
        </p:txBody>
      </p:sp>
      <p:sp>
        <p:nvSpPr>
          <p:cNvPr id="9" name="Slide Number Placeholder 5">
            <a:extLst>
              <a:ext uri="{FF2B5EF4-FFF2-40B4-BE49-F238E27FC236}">
                <a16:creationId xmlns:a16="http://schemas.microsoft.com/office/drawing/2014/main" id="{6D3E647F-EE77-1E4E-9D9E-CAEC2AE06D11}"/>
              </a:ext>
            </a:extLst>
          </p:cNvPr>
          <p:cNvSpPr>
            <a:spLocks noGrp="1"/>
          </p:cNvSpPr>
          <p:nvPr>
            <p:ph type="sldNum" sz="quarter" idx="4"/>
          </p:nvPr>
        </p:nvSpPr>
        <p:spPr bwMode="gray">
          <a:xfrm>
            <a:off x="10951107" y="6299890"/>
            <a:ext cx="377241" cy="332364"/>
          </a:xfrm>
          <a:prstGeom prst="rect">
            <a:avLst/>
          </a:prstGeom>
        </p:spPr>
        <p:txBody>
          <a:bodyPr vert="horz" lIns="91440" tIns="45720" rIns="91440" bIns="45720" rtlCol="0" anchor="ctr"/>
          <a:lstStyle>
            <a:lvl1pPr algn="ctr">
              <a:defRPr sz="1200" b="1" i="0">
                <a:solidFill>
                  <a:srgbClr val="213871"/>
                </a:solidFill>
                <a:latin typeface="Arial" panose="020B0604020202020204" pitchFamily="34" charset="0"/>
                <a:cs typeface="Arial" panose="020B0604020202020204" pitchFamily="34" charset="0"/>
              </a:defRPr>
            </a:lvl1pPr>
          </a:lstStyle>
          <a:p>
            <a:fld id="{67AD1A7C-3E55-45E2-AE43-F8C6920D9156}" type="slidenum">
              <a:rPr lang="nb-NO" smtClean="0"/>
              <a:pPr/>
              <a:t>‹#›</a:t>
            </a:fld>
            <a:endParaRPr lang="nb-NO" dirty="0"/>
          </a:p>
        </p:txBody>
      </p:sp>
    </p:spTree>
    <p:extLst>
      <p:ext uri="{BB962C8B-B14F-4D97-AF65-F5344CB8AC3E}">
        <p14:creationId xmlns:p14="http://schemas.microsoft.com/office/powerpoint/2010/main" val="379024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nb-NO"/>
              <a:t>Klikk for å redigere tittelstil</a:t>
            </a:r>
            <a:endParaRPr lang="en-US" dirty="0"/>
          </a:p>
        </p:txBody>
      </p:sp>
      <p:sp>
        <p:nvSpPr>
          <p:cNvPr id="3" name="Content Placeholder 2"/>
          <p:cNvSpPr>
            <a:spLocks noGrp="1"/>
          </p:cNvSpPr>
          <p:nvPr>
            <p:ph sz="half" idx="1"/>
          </p:nvPr>
        </p:nvSpPr>
        <p:spPr>
          <a:xfrm>
            <a:off x="1728781" y="2133600"/>
            <a:ext cx="4859909" cy="3777622"/>
          </a:xfrm>
        </p:spPr>
        <p:txBody>
          <a:bodyPr>
            <a:normAutofit/>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4" name="Content Placeholder 3"/>
          <p:cNvSpPr>
            <a:spLocks noGrp="1"/>
          </p:cNvSpPr>
          <p:nvPr>
            <p:ph sz="half" idx="2"/>
          </p:nvPr>
        </p:nvSpPr>
        <p:spPr>
          <a:xfrm>
            <a:off x="6841653" y="2142923"/>
            <a:ext cx="4859909" cy="3777622"/>
          </a:xfrm>
        </p:spPr>
        <p:txBody>
          <a:bodyPr>
            <a:normAutofit/>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5" name="Date Placeholder 4"/>
          <p:cNvSpPr>
            <a:spLocks noGrp="1"/>
          </p:cNvSpPr>
          <p:nvPr>
            <p:ph type="dt" sz="half" idx="10"/>
          </p:nvPr>
        </p:nvSpPr>
        <p:spPr/>
        <p:txBody>
          <a:bodyPr/>
          <a:lstStyle/>
          <a:p>
            <a:fld id="{26FA9961-87B2-4438-B2F5-8A62B549FA4B}" type="datetime1">
              <a:rPr lang="nb-NO" smtClean="0"/>
              <a:t>27.12.2021</a:t>
            </a:fld>
            <a:endParaRPr lang="nb-NO"/>
          </a:p>
        </p:txBody>
      </p:sp>
      <p:sp>
        <p:nvSpPr>
          <p:cNvPr id="6" name="Footer Placeholder 5"/>
          <p:cNvSpPr>
            <a:spLocks noGrp="1"/>
          </p:cNvSpPr>
          <p:nvPr>
            <p:ph type="ftr" sz="quarter" idx="11"/>
          </p:nvPr>
        </p:nvSpPr>
        <p:spPr/>
        <p:txBody>
          <a:bodyPr/>
          <a:lstStyle/>
          <a:p>
            <a:r>
              <a:rPr lang="en-US"/>
              <a:t>Copyright: Gerd Martina Langeland, May Olaug Horverak &amp; Karianne Rosef</a:t>
            </a:r>
            <a:endParaRPr lang="nb-NO"/>
          </a:p>
        </p:txBody>
      </p:sp>
      <p:sp>
        <p:nvSpPr>
          <p:cNvPr id="13" name="Slide Number Placeholder 5">
            <a:extLst>
              <a:ext uri="{FF2B5EF4-FFF2-40B4-BE49-F238E27FC236}">
                <a16:creationId xmlns:a16="http://schemas.microsoft.com/office/drawing/2014/main" id="{763B9168-7042-4146-BFFC-4580FA8617FE}"/>
              </a:ext>
            </a:extLst>
          </p:cNvPr>
          <p:cNvSpPr txBox="1">
            <a:spLocks/>
          </p:cNvSpPr>
          <p:nvPr userDrawn="1"/>
        </p:nvSpPr>
        <p:spPr bwMode="gray">
          <a:xfrm>
            <a:off x="426601" y="760773"/>
            <a:ext cx="511629" cy="365125"/>
          </a:xfrm>
          <a:prstGeom prst="rect">
            <a:avLst/>
          </a:prstGeom>
        </p:spPr>
        <p:txBody>
          <a:bodyPr vert="horz" lIns="91440" tIns="45720" rIns="91440" bIns="45720" rtlCol="0" anchor="ctr"/>
          <a:lstStyle>
            <a:defPPr>
              <a:defRPr lang="en-US"/>
            </a:defPPr>
            <a:lvl1pPr marL="0" algn="ctr" defTabSz="457200" rtl="0" eaLnBrk="1" latinLnBrk="0" hangingPunct="1">
              <a:defRPr sz="1400" b="0" i="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7AD1A7C-3E55-45E2-AE43-F8C6920D9156}" type="slidenum">
              <a:rPr lang="nb-NO" smtClean="0"/>
              <a:pPr/>
              <a:t>‹#›</a:t>
            </a:fld>
            <a:endParaRPr lang="nb-NO" dirty="0"/>
          </a:p>
        </p:txBody>
      </p:sp>
      <p:pic>
        <p:nvPicPr>
          <p:cNvPr id="10" name="Bilde 9">
            <a:extLst>
              <a:ext uri="{FF2B5EF4-FFF2-40B4-BE49-F238E27FC236}">
                <a16:creationId xmlns:a16="http://schemas.microsoft.com/office/drawing/2014/main" id="{CE1E90B3-E86A-D54C-A39B-12B433B4B45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6088" y="732266"/>
            <a:ext cx="432000" cy="432000"/>
          </a:xfrm>
          <a:prstGeom prst="rect">
            <a:avLst/>
          </a:prstGeom>
        </p:spPr>
      </p:pic>
      <p:sp>
        <p:nvSpPr>
          <p:cNvPr id="11" name="Slide Number Placeholder 5">
            <a:extLst>
              <a:ext uri="{FF2B5EF4-FFF2-40B4-BE49-F238E27FC236}">
                <a16:creationId xmlns:a16="http://schemas.microsoft.com/office/drawing/2014/main" id="{3361BFDE-F854-6444-B587-3DA3F7CAC34A}"/>
              </a:ext>
            </a:extLst>
          </p:cNvPr>
          <p:cNvSpPr>
            <a:spLocks noGrp="1"/>
          </p:cNvSpPr>
          <p:nvPr>
            <p:ph type="sldNum" sz="quarter" idx="4"/>
          </p:nvPr>
        </p:nvSpPr>
        <p:spPr bwMode="gray">
          <a:xfrm>
            <a:off x="10951106" y="6299890"/>
            <a:ext cx="377241" cy="332364"/>
          </a:xfrm>
          <a:prstGeom prst="rect">
            <a:avLst/>
          </a:prstGeom>
        </p:spPr>
        <p:txBody>
          <a:bodyPr vert="horz" lIns="91440" tIns="45720" rIns="91440" bIns="45720" rtlCol="0" anchor="ctr"/>
          <a:lstStyle>
            <a:lvl1pPr algn="ctr">
              <a:defRPr sz="1200" b="1" i="0">
                <a:solidFill>
                  <a:srgbClr val="213871"/>
                </a:solidFill>
                <a:latin typeface="Arial" panose="020B0604020202020204" pitchFamily="34" charset="0"/>
                <a:cs typeface="Arial" panose="020B0604020202020204" pitchFamily="34" charset="0"/>
              </a:defRPr>
            </a:lvl1pPr>
          </a:lstStyle>
          <a:p>
            <a:fld id="{67AD1A7C-3E55-45E2-AE43-F8C6920D9156}" type="slidenum">
              <a:rPr lang="nb-NO" smtClean="0"/>
              <a:pPr/>
              <a:t>‹#›</a:t>
            </a:fld>
            <a:endParaRPr lang="nb-NO" dirty="0"/>
          </a:p>
        </p:txBody>
      </p:sp>
    </p:spTree>
    <p:extLst>
      <p:ext uri="{BB962C8B-B14F-4D97-AF65-F5344CB8AC3E}">
        <p14:creationId xmlns:p14="http://schemas.microsoft.com/office/powerpoint/2010/main" val="34245279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nb-NO"/>
              <a:t>Klikk for å redigere tittelstil</a:t>
            </a:r>
            <a:endParaRPr lang="en-US" dirty="0"/>
          </a:p>
        </p:txBody>
      </p:sp>
      <p:sp>
        <p:nvSpPr>
          <p:cNvPr id="3" name="Text Placeholder 2"/>
          <p:cNvSpPr>
            <a:spLocks noGrp="1"/>
          </p:cNvSpPr>
          <p:nvPr>
            <p:ph type="body" idx="1"/>
          </p:nvPr>
        </p:nvSpPr>
        <p:spPr>
          <a:xfrm>
            <a:off x="1728781" y="1972703"/>
            <a:ext cx="485069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Rediger tekststiler i malen</a:t>
            </a:r>
          </a:p>
        </p:txBody>
      </p:sp>
      <p:sp>
        <p:nvSpPr>
          <p:cNvPr id="4" name="Content Placeholder 3"/>
          <p:cNvSpPr>
            <a:spLocks noGrp="1"/>
          </p:cNvSpPr>
          <p:nvPr>
            <p:ph sz="half" idx="2"/>
          </p:nvPr>
        </p:nvSpPr>
        <p:spPr>
          <a:xfrm>
            <a:off x="1728783" y="2588689"/>
            <a:ext cx="4850693" cy="3354060"/>
          </a:xfrm>
        </p:spPr>
        <p:txBody>
          <a:bodyPr>
            <a:normAutofit/>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5" name="Text Placeholder 4"/>
          <p:cNvSpPr>
            <a:spLocks noGrp="1"/>
          </p:cNvSpPr>
          <p:nvPr>
            <p:ph type="body" sz="quarter" idx="3"/>
          </p:nvPr>
        </p:nvSpPr>
        <p:spPr>
          <a:xfrm>
            <a:off x="6850869" y="1969475"/>
            <a:ext cx="485069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Rediger tekststiler i malen</a:t>
            </a:r>
          </a:p>
        </p:txBody>
      </p:sp>
      <p:sp>
        <p:nvSpPr>
          <p:cNvPr id="6" name="Content Placeholder 5"/>
          <p:cNvSpPr>
            <a:spLocks noGrp="1"/>
          </p:cNvSpPr>
          <p:nvPr>
            <p:ph sz="quarter" idx="4"/>
          </p:nvPr>
        </p:nvSpPr>
        <p:spPr>
          <a:xfrm>
            <a:off x="6850869" y="2588689"/>
            <a:ext cx="4850693" cy="3354060"/>
          </a:xfrm>
        </p:spPr>
        <p:txBody>
          <a:bodyPr>
            <a:normAutofit/>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7" name="Date Placeholder 6"/>
          <p:cNvSpPr>
            <a:spLocks noGrp="1"/>
          </p:cNvSpPr>
          <p:nvPr>
            <p:ph type="dt" sz="half" idx="10"/>
          </p:nvPr>
        </p:nvSpPr>
        <p:spPr/>
        <p:txBody>
          <a:bodyPr/>
          <a:lstStyle/>
          <a:p>
            <a:fld id="{5C47BB9F-CDE2-4363-8DD7-48BEB6A59D33}" type="datetime1">
              <a:rPr lang="nb-NO" smtClean="0"/>
              <a:t>27.12.2021</a:t>
            </a:fld>
            <a:endParaRPr lang="nb-NO"/>
          </a:p>
        </p:txBody>
      </p:sp>
      <p:sp>
        <p:nvSpPr>
          <p:cNvPr id="8" name="Footer Placeholder 7"/>
          <p:cNvSpPr>
            <a:spLocks noGrp="1"/>
          </p:cNvSpPr>
          <p:nvPr>
            <p:ph type="ftr" sz="quarter" idx="11"/>
          </p:nvPr>
        </p:nvSpPr>
        <p:spPr/>
        <p:txBody>
          <a:bodyPr/>
          <a:lstStyle/>
          <a:p>
            <a:r>
              <a:rPr lang="en-US"/>
              <a:t>Copyright: Gerd Martina Langeland, May Olaug Horverak &amp; Karianne Rosef</a:t>
            </a:r>
            <a:endParaRPr lang="nb-NO"/>
          </a:p>
        </p:txBody>
      </p:sp>
      <p:pic>
        <p:nvPicPr>
          <p:cNvPr id="12" name="Bilde 11">
            <a:extLst>
              <a:ext uri="{FF2B5EF4-FFF2-40B4-BE49-F238E27FC236}">
                <a16:creationId xmlns:a16="http://schemas.microsoft.com/office/drawing/2014/main" id="{E5FA9D3A-A4E6-104A-90C8-FD9F9E3CB53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6088" y="732266"/>
            <a:ext cx="432000" cy="432000"/>
          </a:xfrm>
          <a:prstGeom prst="rect">
            <a:avLst/>
          </a:prstGeom>
        </p:spPr>
      </p:pic>
      <p:sp>
        <p:nvSpPr>
          <p:cNvPr id="13" name="Slide Number Placeholder 5">
            <a:extLst>
              <a:ext uri="{FF2B5EF4-FFF2-40B4-BE49-F238E27FC236}">
                <a16:creationId xmlns:a16="http://schemas.microsoft.com/office/drawing/2014/main" id="{6B36B42F-92B5-604E-8644-4695858467DA}"/>
              </a:ext>
            </a:extLst>
          </p:cNvPr>
          <p:cNvSpPr>
            <a:spLocks noGrp="1"/>
          </p:cNvSpPr>
          <p:nvPr>
            <p:ph type="sldNum" sz="quarter" idx="12"/>
          </p:nvPr>
        </p:nvSpPr>
        <p:spPr bwMode="gray">
          <a:xfrm>
            <a:off x="10951107" y="6299890"/>
            <a:ext cx="377241" cy="332364"/>
          </a:xfrm>
          <a:prstGeom prst="rect">
            <a:avLst/>
          </a:prstGeom>
        </p:spPr>
        <p:txBody>
          <a:bodyPr vert="horz" lIns="91440" tIns="45720" rIns="91440" bIns="45720" rtlCol="0" anchor="ctr"/>
          <a:lstStyle>
            <a:lvl1pPr algn="ctr">
              <a:defRPr sz="1200" b="1" i="0">
                <a:solidFill>
                  <a:srgbClr val="213871"/>
                </a:solidFill>
                <a:latin typeface="Arial" panose="020B0604020202020204" pitchFamily="34" charset="0"/>
                <a:cs typeface="Arial" panose="020B0604020202020204" pitchFamily="34" charset="0"/>
              </a:defRPr>
            </a:lvl1pPr>
          </a:lstStyle>
          <a:p>
            <a:fld id="{67AD1A7C-3E55-45E2-AE43-F8C6920D9156}" type="slidenum">
              <a:rPr lang="nb-NO" smtClean="0"/>
              <a:pPr/>
              <a:t>‹#›</a:t>
            </a:fld>
            <a:endParaRPr lang="nb-NO" dirty="0"/>
          </a:p>
        </p:txBody>
      </p:sp>
    </p:spTree>
    <p:extLst>
      <p:ext uri="{BB962C8B-B14F-4D97-AF65-F5344CB8AC3E}">
        <p14:creationId xmlns:p14="http://schemas.microsoft.com/office/powerpoint/2010/main" val="14192524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3.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0" name="Bilde 39">
            <a:extLst>
              <a:ext uri="{FF2B5EF4-FFF2-40B4-BE49-F238E27FC236}">
                <a16:creationId xmlns:a16="http://schemas.microsoft.com/office/drawing/2014/main" id="{226C4DCF-C406-AF44-BACA-07EA83770D8D}"/>
              </a:ext>
            </a:extLst>
          </p:cNvPr>
          <p:cNvPicPr>
            <a:picLocks noChangeAspect="1"/>
          </p:cNvPicPr>
          <p:nvPr userDrawn="1"/>
        </p:nvPicPr>
        <p:blipFill rotWithShape="1">
          <a:blip r:embed="rId21">
            <a:extLst>
              <a:ext uri="{28A0092B-C50C-407E-A947-70E740481C1C}">
                <a14:useLocalDpi xmlns:a14="http://schemas.microsoft.com/office/drawing/2010/main" val="0"/>
              </a:ext>
            </a:extLst>
          </a:blip>
          <a:srcRect l="12775" t="69705" r="74559"/>
          <a:stretch/>
        </p:blipFill>
        <p:spPr>
          <a:xfrm>
            <a:off x="0" y="4493405"/>
            <a:ext cx="1399032" cy="2364595"/>
          </a:xfrm>
          <a:prstGeom prst="rect">
            <a:avLst/>
          </a:prstGeom>
        </p:spPr>
      </p:pic>
      <p:sp>
        <p:nvSpPr>
          <p:cNvPr id="2" name="Title Placeholder 1"/>
          <p:cNvSpPr>
            <a:spLocks noGrp="1"/>
          </p:cNvSpPr>
          <p:nvPr>
            <p:ph type="title"/>
          </p:nvPr>
        </p:nvSpPr>
        <p:spPr>
          <a:xfrm>
            <a:off x="1732495" y="624110"/>
            <a:ext cx="9969067" cy="1280890"/>
          </a:xfrm>
          <a:prstGeom prst="rect">
            <a:avLst/>
          </a:prstGeom>
        </p:spPr>
        <p:txBody>
          <a:bodyPr vert="horz" lIns="91440" tIns="45720" rIns="91440" bIns="45720" rtlCol="0" anchor="t">
            <a:normAutofit/>
          </a:bodyPr>
          <a:lstStyle/>
          <a:p>
            <a:r>
              <a:rPr lang="nb-NO"/>
              <a:t>Klikk for å redigere tittelstil</a:t>
            </a:r>
            <a:endParaRPr lang="en-US" dirty="0"/>
          </a:p>
        </p:txBody>
      </p:sp>
      <p:sp>
        <p:nvSpPr>
          <p:cNvPr id="3" name="Text Placeholder 2"/>
          <p:cNvSpPr>
            <a:spLocks noGrp="1"/>
          </p:cNvSpPr>
          <p:nvPr>
            <p:ph type="body" idx="1"/>
          </p:nvPr>
        </p:nvSpPr>
        <p:spPr>
          <a:xfrm>
            <a:off x="1728782" y="2133600"/>
            <a:ext cx="9973221" cy="3886200"/>
          </a:xfrm>
          <a:prstGeom prst="rect">
            <a:avLst/>
          </a:prstGeom>
        </p:spPr>
        <p:txBody>
          <a:bodyPr vert="horz" lIns="91440" tIns="45720" rIns="91440" bIns="45720" rtlCol="0">
            <a:normAutofit/>
          </a:bodyPr>
          <a:lstStyle/>
          <a:p>
            <a:pPr lvl="0"/>
            <a:r>
              <a:rPr lang="nb-NO" dirty="0"/>
              <a:t>Rediger tekststiler i malen</a:t>
            </a:r>
          </a:p>
          <a:p>
            <a:pPr lvl="1"/>
            <a:r>
              <a:rPr lang="nb-NO" dirty="0"/>
              <a:t>Andre nivå</a:t>
            </a:r>
          </a:p>
          <a:p>
            <a:pPr lvl="2"/>
            <a:r>
              <a:rPr lang="nb-NO" dirty="0"/>
              <a:t>Tredje nivå</a:t>
            </a:r>
          </a:p>
          <a:p>
            <a:pPr lvl="3"/>
            <a:r>
              <a:rPr lang="nb-NO" dirty="0"/>
              <a:t>Fjerde nivå</a:t>
            </a:r>
          </a:p>
          <a:p>
            <a:pPr lvl="4"/>
            <a:r>
              <a:rPr lang="nb-NO" dirty="0"/>
              <a:t>Femte nivå</a:t>
            </a:r>
            <a:endParaRPr lang="en-US" dirty="0"/>
          </a:p>
        </p:txBody>
      </p:sp>
      <p:sp>
        <p:nvSpPr>
          <p:cNvPr id="4" name="Date Placeholder 3"/>
          <p:cNvSpPr>
            <a:spLocks noGrp="1"/>
          </p:cNvSpPr>
          <p:nvPr>
            <p:ph type="dt" sz="half" idx="2"/>
          </p:nvPr>
        </p:nvSpPr>
        <p:spPr>
          <a:xfrm>
            <a:off x="9735192" y="6429148"/>
            <a:ext cx="1146283" cy="97538"/>
          </a:xfrm>
          <a:prstGeom prst="rect">
            <a:avLst/>
          </a:prstGeom>
        </p:spPr>
        <p:txBody>
          <a:bodyPr vert="horz" lIns="91440" tIns="45720" rIns="91440" bIns="45720" rtlCol="0" anchor="ctr"/>
          <a:lstStyle>
            <a:lvl1pPr algn="r">
              <a:defRPr sz="900">
                <a:solidFill>
                  <a:schemeClr val="tx1">
                    <a:tint val="75000"/>
                  </a:schemeClr>
                </a:solidFill>
                <a:latin typeface="Arial" panose="020B0604020202020204" pitchFamily="34" charset="0"/>
                <a:cs typeface="Arial" panose="020B0604020202020204" pitchFamily="34" charset="0"/>
              </a:defRPr>
            </a:lvl1pPr>
          </a:lstStyle>
          <a:p>
            <a:fld id="{821AEC71-C852-4941-984C-6F2C8E62C2D0}" type="datetime1">
              <a:rPr lang="nb-NO" smtClean="0"/>
              <a:t>27.12.2021</a:t>
            </a:fld>
            <a:endParaRPr lang="nb-NO" dirty="0"/>
          </a:p>
        </p:txBody>
      </p:sp>
      <p:sp>
        <p:nvSpPr>
          <p:cNvPr id="5" name="Footer Placeholder 4"/>
          <p:cNvSpPr>
            <a:spLocks noGrp="1"/>
          </p:cNvSpPr>
          <p:nvPr>
            <p:ph type="ftr" sz="quarter" idx="3"/>
          </p:nvPr>
        </p:nvSpPr>
        <p:spPr>
          <a:xfrm>
            <a:off x="1728782" y="6429148"/>
            <a:ext cx="5368245" cy="96150"/>
          </a:xfrm>
          <a:prstGeom prst="rect">
            <a:avLst/>
          </a:prstGeom>
        </p:spPr>
        <p:txBody>
          <a:bodyPr vert="horz" lIns="91440" tIns="45720" rIns="91440" bIns="45720" rtlCol="0" anchor="ctr"/>
          <a:lstStyle>
            <a:lvl1pPr algn="l">
              <a:defRPr sz="900">
                <a:solidFill>
                  <a:schemeClr val="tx1">
                    <a:tint val="75000"/>
                  </a:schemeClr>
                </a:solidFill>
                <a:latin typeface="Arial" panose="020B0604020202020204" pitchFamily="34" charset="0"/>
                <a:cs typeface="Arial" panose="020B0604020202020204" pitchFamily="34" charset="0"/>
              </a:defRPr>
            </a:lvl1pPr>
          </a:lstStyle>
          <a:p>
            <a:r>
              <a:rPr lang="en-US"/>
              <a:t>Copyright: Gerd Martina Langeland, May Olaug Horverak &amp; Karianne Rosef</a:t>
            </a:r>
            <a:endParaRPr lang="nb-NO" dirty="0"/>
          </a:p>
        </p:txBody>
      </p:sp>
      <p:sp>
        <p:nvSpPr>
          <p:cNvPr id="6" name="Slide Number Placeholder 5"/>
          <p:cNvSpPr>
            <a:spLocks noGrp="1"/>
          </p:cNvSpPr>
          <p:nvPr>
            <p:ph type="sldNum" sz="quarter" idx="4"/>
          </p:nvPr>
        </p:nvSpPr>
        <p:spPr bwMode="gray">
          <a:xfrm>
            <a:off x="10946198" y="6299890"/>
            <a:ext cx="377241" cy="332364"/>
          </a:xfrm>
          <a:prstGeom prst="rect">
            <a:avLst/>
          </a:prstGeom>
        </p:spPr>
        <p:txBody>
          <a:bodyPr vert="horz" lIns="91440" tIns="45720" rIns="91440" bIns="45720" rtlCol="0" anchor="ctr"/>
          <a:lstStyle>
            <a:lvl1pPr algn="ctr">
              <a:defRPr sz="1200" b="1" i="0">
                <a:solidFill>
                  <a:srgbClr val="213871"/>
                </a:solidFill>
                <a:latin typeface="Arial" panose="020B0604020202020204" pitchFamily="34" charset="0"/>
                <a:cs typeface="Arial" panose="020B0604020202020204" pitchFamily="34" charset="0"/>
              </a:defRPr>
            </a:lvl1pPr>
          </a:lstStyle>
          <a:p>
            <a:fld id="{67AD1A7C-3E55-45E2-AE43-F8C6920D9156}" type="slidenum">
              <a:rPr lang="nb-NO" smtClean="0"/>
              <a:pPr/>
              <a:t>‹#›</a:t>
            </a:fld>
            <a:endParaRPr lang="nb-NO" dirty="0"/>
          </a:p>
        </p:txBody>
      </p:sp>
      <p:pic>
        <p:nvPicPr>
          <p:cNvPr id="42" name="Bilde 41">
            <a:extLst>
              <a:ext uri="{FF2B5EF4-FFF2-40B4-BE49-F238E27FC236}">
                <a16:creationId xmlns:a16="http://schemas.microsoft.com/office/drawing/2014/main" id="{A6056297-F1A7-2F4E-8417-0EA0AEFF88B7}"/>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426601" y="6224407"/>
            <a:ext cx="1027295" cy="296103"/>
          </a:xfrm>
          <a:prstGeom prst="rect">
            <a:avLst/>
          </a:prstGeom>
        </p:spPr>
      </p:pic>
      <p:cxnSp>
        <p:nvCxnSpPr>
          <p:cNvPr id="10" name="Rett linje 9">
            <a:extLst>
              <a:ext uri="{FF2B5EF4-FFF2-40B4-BE49-F238E27FC236}">
                <a16:creationId xmlns:a16="http://schemas.microsoft.com/office/drawing/2014/main" id="{40A33B28-622C-2E45-A3EA-42E18F67591D}"/>
              </a:ext>
            </a:extLst>
          </p:cNvPr>
          <p:cNvCxnSpPr>
            <a:cxnSpLocks/>
          </p:cNvCxnSpPr>
          <p:nvPr userDrawn="1"/>
        </p:nvCxnSpPr>
        <p:spPr>
          <a:xfrm>
            <a:off x="10946198" y="6619343"/>
            <a:ext cx="377241" cy="0"/>
          </a:xfrm>
          <a:prstGeom prst="line">
            <a:avLst/>
          </a:prstGeom>
          <a:ln w="38100" cap="flat">
            <a:solidFill>
              <a:srgbClr val="76CBED"/>
            </a:solidFill>
          </a:ln>
        </p:spPr>
        <p:style>
          <a:lnRef idx="1">
            <a:schemeClr val="accent1"/>
          </a:lnRef>
          <a:fillRef idx="0">
            <a:schemeClr val="accent1"/>
          </a:fillRef>
          <a:effectRef idx="0">
            <a:schemeClr val="accent1"/>
          </a:effectRef>
          <a:fontRef idx="minor">
            <a:schemeClr val="tx1"/>
          </a:fontRef>
        </p:style>
      </p:cxnSp>
      <p:pic>
        <p:nvPicPr>
          <p:cNvPr id="33" name="Bilde 32">
            <a:extLst>
              <a:ext uri="{FF2B5EF4-FFF2-40B4-BE49-F238E27FC236}">
                <a16:creationId xmlns:a16="http://schemas.microsoft.com/office/drawing/2014/main" id="{3C4F685A-5446-CD45-8904-43D3DD812E33}"/>
              </a:ext>
            </a:extLst>
          </p:cNvPr>
          <p:cNvPicPr>
            <a:picLocks noChangeAspect="1"/>
          </p:cNvPicPr>
          <p:nvPr userDrawn="1"/>
        </p:nvPicPr>
        <p:blipFill>
          <a:blip r:embed="rId23" cstate="print">
            <a:extLst>
              <a:ext uri="{28A0092B-C50C-407E-A947-70E740481C1C}">
                <a14:useLocalDpi xmlns:a14="http://schemas.microsoft.com/office/drawing/2010/main" val="0"/>
              </a:ext>
            </a:extLst>
          </a:blip>
          <a:srcRect/>
          <a:stretch/>
        </p:blipFill>
        <p:spPr>
          <a:xfrm>
            <a:off x="11388162" y="6294578"/>
            <a:ext cx="377237" cy="345505"/>
          </a:xfrm>
          <a:prstGeom prst="rect">
            <a:avLst/>
          </a:prstGeom>
        </p:spPr>
      </p:pic>
      <p:sp>
        <p:nvSpPr>
          <p:cNvPr id="7" name="MSIPCMContentMarking" descr="{&quot;HashCode&quot;:777030729,&quot;Placement&quot;:&quot;Footer&quot;,&quot;Top&quot;:522.0343,&quot;Left&quot;:0.0,&quot;SlideWidth&quot;:960,&quot;SlideHeight&quot;:540}">
            <a:extLst>
              <a:ext uri="{FF2B5EF4-FFF2-40B4-BE49-F238E27FC236}">
                <a16:creationId xmlns:a16="http://schemas.microsoft.com/office/drawing/2014/main" id="{E45D2BC2-C9B3-43F9-A7D7-5B957C180473}"/>
              </a:ext>
            </a:extLst>
          </p:cNvPr>
          <p:cNvSpPr txBox="1"/>
          <p:nvPr userDrawn="1"/>
        </p:nvSpPr>
        <p:spPr>
          <a:xfrm>
            <a:off x="0" y="6629836"/>
            <a:ext cx="1045461" cy="228163"/>
          </a:xfrm>
          <a:prstGeom prst="rect">
            <a:avLst/>
          </a:prstGeom>
          <a:noFill/>
        </p:spPr>
        <p:txBody>
          <a:bodyPr vert="horz" wrap="square" lIns="0" tIns="0" rIns="0" bIns="0" rtlCol="0" anchor="ctr" anchorCtr="1">
            <a:spAutoFit/>
          </a:bodyPr>
          <a:lstStyle/>
          <a:p>
            <a:pPr algn="l">
              <a:spcBef>
                <a:spcPts val="0"/>
              </a:spcBef>
              <a:spcAft>
                <a:spcPts val="0"/>
              </a:spcAft>
            </a:pPr>
            <a:r>
              <a:rPr lang="nb-NO" sz="800">
                <a:solidFill>
                  <a:srgbClr val="000000"/>
                </a:solidFill>
                <a:latin typeface="Calibri" panose="020F0502020204030204" pitchFamily="34" charset="0"/>
              </a:rPr>
              <a:t>Sensitivity: Internal</a:t>
            </a:r>
          </a:p>
        </p:txBody>
      </p:sp>
    </p:spTree>
    <p:extLst>
      <p:ext uri="{BB962C8B-B14F-4D97-AF65-F5344CB8AC3E}">
        <p14:creationId xmlns:p14="http://schemas.microsoft.com/office/powerpoint/2010/main" val="558956053"/>
      </p:ext>
    </p:extLst>
  </p:cSld>
  <p:clrMap bg1="lt1" tx1="dk1" bg2="lt2" tx2="dk2" accent1="accent1" accent2="accent2" accent3="accent3" accent4="accent4" accent5="accent5" accent6="accent6" hlink="hlink" folHlink="folHlink"/>
  <p:sldLayoutIdLst>
    <p:sldLayoutId id="2147483661" r:id="rId1"/>
    <p:sldLayoutId id="2147483678" r:id="rId2"/>
    <p:sldLayoutId id="2147483680" r:id="rId3"/>
    <p:sldLayoutId id="2147483679" r:id="rId4"/>
    <p:sldLayoutId id="2147483681" r:id="rId5"/>
    <p:sldLayoutId id="2147483662" r:id="rId6"/>
    <p:sldLayoutId id="2147483663" r:id="rId7"/>
    <p:sldLayoutId id="2147483664" r:id="rId8"/>
    <p:sldLayoutId id="2147483665" r:id="rId9"/>
    <p:sldLayoutId id="2147483666" r:id="rId10"/>
    <p:sldLayoutId id="2147483667" r:id="rId11"/>
    <p:sldLayoutId id="2147483668" r:id="rId12"/>
    <p:sldLayoutId id="2147483669" r:id="rId13"/>
    <p:sldLayoutId id="2147483670" r:id="rId14"/>
    <p:sldLayoutId id="2147483673" r:id="rId15"/>
    <p:sldLayoutId id="2147483672" r:id="rId16"/>
    <p:sldLayoutId id="2147483674" r:id="rId17"/>
    <p:sldLayoutId id="2147483675" r:id="rId18"/>
    <p:sldLayoutId id="2147483676" r:id="rId19"/>
  </p:sldLayoutIdLst>
  <p:hf hdr="0" dt="0"/>
  <p:txStyles>
    <p:titleStyle>
      <a:lvl1pPr algn="l" defTabSz="457200" rtl="0" eaLnBrk="1" latinLnBrk="0" hangingPunct="1">
        <a:spcBef>
          <a:spcPct val="0"/>
        </a:spcBef>
        <a:buNone/>
        <a:defRPr sz="3600" b="1" kern="1200" spc="-100" baseline="0">
          <a:solidFill>
            <a:srgbClr val="262626"/>
          </a:solidFill>
          <a:latin typeface="Arial" panose="020B0604020202020204" pitchFamily="34" charset="0"/>
          <a:ea typeface="+mj-ea"/>
          <a:cs typeface="Arial" panose="020B0604020202020204" pitchFamily="34"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rgbClr val="223971"/>
        </a:buClr>
        <a:buSzPct val="90000"/>
        <a:buFont typeface=".Lucida Grande UI Regular"/>
        <a:buChar char="►"/>
        <a:defRPr sz="1800" kern="1200">
          <a:solidFill>
            <a:srgbClr val="424242"/>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ts val="1000"/>
        </a:spcBef>
        <a:spcAft>
          <a:spcPts val="0"/>
        </a:spcAft>
        <a:buClr>
          <a:srgbClr val="223971"/>
        </a:buClr>
        <a:buSzPct val="90000"/>
        <a:buFont typeface=".Lucida Grande UI Regular"/>
        <a:buChar char="►"/>
        <a:defRPr sz="1600" kern="1200">
          <a:solidFill>
            <a:srgbClr val="424242"/>
          </a:solidFill>
          <a:latin typeface="Arial" panose="020B0604020202020204" pitchFamily="34" charset="0"/>
          <a:ea typeface="+mn-ea"/>
          <a:cs typeface="Arial" panose="020B0604020202020204" pitchFamily="34" charset="0"/>
        </a:defRPr>
      </a:lvl2pPr>
      <a:lvl3pPr marL="1143000" indent="-228600" algn="l" defTabSz="457200" rtl="0" eaLnBrk="1" latinLnBrk="0" hangingPunct="1">
        <a:spcBef>
          <a:spcPts val="1000"/>
        </a:spcBef>
        <a:spcAft>
          <a:spcPts val="0"/>
        </a:spcAft>
        <a:buClr>
          <a:srgbClr val="223971"/>
        </a:buClr>
        <a:buSzPct val="90000"/>
        <a:buFont typeface=".Lucida Grande UI Regular"/>
        <a:buChar char="►"/>
        <a:defRPr sz="1400" kern="1200">
          <a:solidFill>
            <a:srgbClr val="424242"/>
          </a:solidFill>
          <a:latin typeface="Arial" panose="020B0604020202020204" pitchFamily="34" charset="0"/>
          <a:ea typeface="+mn-ea"/>
          <a:cs typeface="Arial" panose="020B0604020202020204" pitchFamily="34" charset="0"/>
        </a:defRPr>
      </a:lvl3pPr>
      <a:lvl4pPr marL="1600200" indent="-228600" algn="l" defTabSz="457200" rtl="0" eaLnBrk="1" latinLnBrk="0" hangingPunct="1">
        <a:spcBef>
          <a:spcPts val="1000"/>
        </a:spcBef>
        <a:spcAft>
          <a:spcPts val="0"/>
        </a:spcAft>
        <a:buClr>
          <a:srgbClr val="223971"/>
        </a:buClr>
        <a:buSzPct val="90000"/>
        <a:buFont typeface=".Lucida Grande UI Regular"/>
        <a:buChar char="►"/>
        <a:defRPr sz="1200" kern="1200">
          <a:solidFill>
            <a:srgbClr val="424242"/>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spcBef>
          <a:spcPts val="1000"/>
        </a:spcBef>
        <a:spcAft>
          <a:spcPts val="0"/>
        </a:spcAft>
        <a:buClr>
          <a:srgbClr val="223971"/>
        </a:buClr>
        <a:buSzPct val="90000"/>
        <a:buFont typeface=".Lucida Grande UI Regular"/>
        <a:buChar char="►"/>
        <a:defRPr sz="1200" kern="1200">
          <a:solidFill>
            <a:srgbClr val="424242"/>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8.png"/><Relationship Id="rId4" Type="http://schemas.openxmlformats.org/officeDocument/2006/relationships/notesSlide" Target="../notesSlides/notesSlide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8.png"/><Relationship Id="rId5" Type="http://schemas.openxmlformats.org/officeDocument/2006/relationships/image" Target="../media/image9.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8.png"/><Relationship Id="rId5" Type="http://schemas.openxmlformats.org/officeDocument/2006/relationships/image" Target="../media/image10.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8.png"/><Relationship Id="rId5" Type="http://schemas.openxmlformats.org/officeDocument/2006/relationships/image" Target="../media/image11.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8.png"/><Relationship Id="rId5" Type="http://schemas.openxmlformats.org/officeDocument/2006/relationships/image" Target="../media/image12.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8.png"/><Relationship Id="rId5" Type="http://schemas.openxmlformats.org/officeDocument/2006/relationships/hyperlink" Target="https://samm.uia.no/" TargetMode="External"/><Relationship Id="rId4" Type="http://schemas.openxmlformats.org/officeDocument/2006/relationships/notesSlide" Target="../notesSlides/notesSlide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D7D2DE1-C3B1-1E4F-921E-D3E975C19BB7}"/>
              </a:ext>
            </a:extLst>
          </p:cNvPr>
          <p:cNvSpPr>
            <a:spLocks noGrp="1"/>
          </p:cNvSpPr>
          <p:nvPr>
            <p:ph type="ctrTitle"/>
          </p:nvPr>
        </p:nvSpPr>
        <p:spPr/>
        <p:txBody>
          <a:bodyPr>
            <a:normAutofit fontScale="90000"/>
          </a:bodyPr>
          <a:lstStyle/>
          <a:p>
            <a:r>
              <a:rPr lang="nb-NO" sz="4800" dirty="0"/>
              <a:t>DELTAKEREN I SENTRUIM</a:t>
            </a:r>
            <a:br>
              <a:rPr lang="nb-NO" sz="4800" dirty="0"/>
            </a:br>
            <a:br>
              <a:rPr lang="nb-NO" sz="4800" dirty="0"/>
            </a:br>
            <a:r>
              <a:rPr lang="nb-NO" sz="4800" dirty="0"/>
              <a:t>Systematisk Arbeid med </a:t>
            </a:r>
            <a:br>
              <a:rPr lang="nb-NO" sz="4800" dirty="0"/>
            </a:br>
            <a:r>
              <a:rPr lang="nb-NO" sz="4800" dirty="0"/>
              <a:t>Mestring og Motivasjon </a:t>
            </a:r>
            <a:br>
              <a:rPr lang="nb-NO" sz="4800" dirty="0"/>
            </a:br>
            <a:r>
              <a:rPr lang="nb-NO" sz="4800" dirty="0"/>
              <a:t>i voksenopplæring</a:t>
            </a:r>
          </a:p>
        </p:txBody>
      </p:sp>
      <p:pic>
        <p:nvPicPr>
          <p:cNvPr id="4" name="Innspilt lyd">
            <a:hlinkClick r:id="" action="ppaction://media"/>
            <a:extLst>
              <a:ext uri="{FF2B5EF4-FFF2-40B4-BE49-F238E27FC236}">
                <a16:creationId xmlns:a16="http://schemas.microsoft.com/office/drawing/2014/main" id="{6A6A6410-5A80-48D7-8E4D-1A1CA80B04A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2447871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49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2000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tel 1">
            <a:extLst>
              <a:ext uri="{FF2B5EF4-FFF2-40B4-BE49-F238E27FC236}">
                <a16:creationId xmlns:a16="http://schemas.microsoft.com/office/drawing/2014/main" id="{57AB5236-9E8C-EA49-B5C4-C7D88E015FB1}"/>
              </a:ext>
            </a:extLst>
          </p:cNvPr>
          <p:cNvSpPr>
            <a:spLocks noGrp="1"/>
          </p:cNvSpPr>
          <p:nvPr>
            <p:ph type="ctrTitle"/>
          </p:nvPr>
        </p:nvSpPr>
        <p:spPr>
          <a:xfrm>
            <a:off x="1728782" y="1401138"/>
            <a:ext cx="4125367" cy="2262781"/>
          </a:xfrm>
        </p:spPr>
        <p:txBody>
          <a:bodyPr>
            <a:noAutofit/>
          </a:bodyPr>
          <a:lstStyle/>
          <a:p>
            <a:r>
              <a:rPr lang="nb-NO" sz="4800" dirty="0"/>
              <a:t>Motivasjon og mestring i fagene</a:t>
            </a:r>
          </a:p>
        </p:txBody>
      </p:sp>
      <p:sp>
        <p:nvSpPr>
          <p:cNvPr id="12" name="Undertittel 2">
            <a:extLst>
              <a:ext uri="{FF2B5EF4-FFF2-40B4-BE49-F238E27FC236}">
                <a16:creationId xmlns:a16="http://schemas.microsoft.com/office/drawing/2014/main" id="{1E3D138A-7DDB-4A44-96DD-1B85A3ED26A1}"/>
              </a:ext>
            </a:extLst>
          </p:cNvPr>
          <p:cNvSpPr>
            <a:spLocks noGrp="1"/>
          </p:cNvSpPr>
          <p:nvPr>
            <p:ph type="subTitle" idx="1"/>
          </p:nvPr>
        </p:nvSpPr>
        <p:spPr>
          <a:xfrm>
            <a:off x="1728783" y="4777379"/>
            <a:ext cx="4237119" cy="1126283"/>
          </a:xfrm>
        </p:spPr>
        <p:txBody>
          <a:bodyPr>
            <a:normAutofit/>
          </a:bodyPr>
          <a:lstStyle/>
          <a:p>
            <a:r>
              <a:rPr lang="nb-NO" sz="2000" dirty="0"/>
              <a:t>En femtrinns mestrings- og </a:t>
            </a:r>
          </a:p>
          <a:p>
            <a:r>
              <a:rPr lang="nb-NO" sz="2000" dirty="0"/>
              <a:t>motivasjonsmetode</a:t>
            </a:r>
          </a:p>
        </p:txBody>
      </p:sp>
      <p:sp>
        <p:nvSpPr>
          <p:cNvPr id="4" name="Plassholder for bunntekst 3">
            <a:extLst>
              <a:ext uri="{FF2B5EF4-FFF2-40B4-BE49-F238E27FC236}">
                <a16:creationId xmlns:a16="http://schemas.microsoft.com/office/drawing/2014/main" id="{7E9860CA-E1C7-415F-B12F-BDAE8F11D29C}"/>
              </a:ext>
            </a:extLst>
          </p:cNvPr>
          <p:cNvSpPr>
            <a:spLocks noGrp="1"/>
          </p:cNvSpPr>
          <p:nvPr>
            <p:ph type="ftr" sz="quarter" idx="3"/>
          </p:nvPr>
        </p:nvSpPr>
        <p:spPr/>
        <p:txBody>
          <a:bodyPr/>
          <a:lstStyle/>
          <a:p>
            <a:r>
              <a:rPr lang="nb-NO"/>
              <a:t>Copyright: Gerd Martina Langeland, May Olaug Horverak &amp; Karianne Rosef</a:t>
            </a:r>
          </a:p>
        </p:txBody>
      </p:sp>
      <p:sp>
        <p:nvSpPr>
          <p:cNvPr id="6" name="Plassholder for lysbildenummer 5">
            <a:extLst>
              <a:ext uri="{FF2B5EF4-FFF2-40B4-BE49-F238E27FC236}">
                <a16:creationId xmlns:a16="http://schemas.microsoft.com/office/drawing/2014/main" id="{CA3799C1-06D6-7440-8AC4-D5E808618785}"/>
              </a:ext>
            </a:extLst>
          </p:cNvPr>
          <p:cNvSpPr>
            <a:spLocks noGrp="1"/>
          </p:cNvSpPr>
          <p:nvPr>
            <p:ph type="sldNum" sz="quarter" idx="4"/>
          </p:nvPr>
        </p:nvSpPr>
        <p:spPr>
          <a:prstGeom prst="rect">
            <a:avLst/>
          </a:prstGeom>
        </p:spPr>
        <p:txBody>
          <a:bodyPr/>
          <a:lstStyle/>
          <a:p>
            <a:fld id="{67AD1A7C-3E55-45E2-AE43-F8C6920D9156}" type="slidenum">
              <a:rPr lang="nb-NO" smtClean="0"/>
              <a:pPr/>
              <a:t>2</a:t>
            </a:fld>
            <a:endParaRPr lang="nb-NO" dirty="0"/>
          </a:p>
        </p:txBody>
      </p:sp>
      <p:pic>
        <p:nvPicPr>
          <p:cNvPr id="7" name="Bilde 6" descr="Et bilde som inneholder gjerde, utendørs, snø, bygning&#10;&#10;Automatisk generert beskrivelse">
            <a:extLst>
              <a:ext uri="{FF2B5EF4-FFF2-40B4-BE49-F238E27FC236}">
                <a16:creationId xmlns:a16="http://schemas.microsoft.com/office/drawing/2014/main" id="{84DE80A4-5CC3-4B35-B153-591B8EB1F3B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70096" y="828349"/>
            <a:ext cx="6760046" cy="4808644"/>
          </a:xfrm>
          <a:prstGeom prst="rect">
            <a:avLst/>
          </a:prstGeom>
        </p:spPr>
      </p:pic>
      <p:pic>
        <p:nvPicPr>
          <p:cNvPr id="8" name="Innspilt lyd">
            <a:hlinkClick r:id="" action="ppaction://media"/>
            <a:extLst>
              <a:ext uri="{FF2B5EF4-FFF2-40B4-BE49-F238E27FC236}">
                <a16:creationId xmlns:a16="http://schemas.microsoft.com/office/drawing/2014/main" id="{EF2CC856-41AA-4D42-998A-9040C169924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3551761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7887"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D466D4C-57C1-4189-9B29-E13A44B82DC3}"/>
              </a:ext>
            </a:extLst>
          </p:cNvPr>
          <p:cNvSpPr>
            <a:spLocks noGrp="1"/>
          </p:cNvSpPr>
          <p:nvPr>
            <p:ph type="title"/>
          </p:nvPr>
        </p:nvSpPr>
        <p:spPr/>
        <p:txBody>
          <a:bodyPr/>
          <a:lstStyle/>
          <a:p>
            <a:r>
              <a:rPr lang="nb-NO" dirty="0"/>
              <a:t>Femtrinnsmetoden i fag</a:t>
            </a:r>
          </a:p>
        </p:txBody>
      </p:sp>
      <p:sp>
        <p:nvSpPr>
          <p:cNvPr id="3" name="Plassholder for innhold 2">
            <a:extLst>
              <a:ext uri="{FF2B5EF4-FFF2-40B4-BE49-F238E27FC236}">
                <a16:creationId xmlns:a16="http://schemas.microsoft.com/office/drawing/2014/main" id="{36F7075E-BF39-496B-8116-4BA60C78E8C7}"/>
              </a:ext>
            </a:extLst>
          </p:cNvPr>
          <p:cNvSpPr>
            <a:spLocks noGrp="1"/>
          </p:cNvSpPr>
          <p:nvPr>
            <p:ph idx="1"/>
          </p:nvPr>
        </p:nvSpPr>
        <p:spPr>
          <a:xfrm>
            <a:off x="1350948" y="1540189"/>
            <a:ext cx="6878189" cy="3777622"/>
          </a:xfrm>
        </p:spPr>
        <p:txBody>
          <a:bodyPr>
            <a:normAutofit fontScale="85000" lnSpcReduction="20000"/>
          </a:bodyPr>
          <a:lstStyle/>
          <a:p>
            <a:pPr>
              <a:buAutoNum type="arabicPeriod"/>
            </a:pPr>
            <a:r>
              <a:rPr lang="nb-NO" sz="3600" b="1" dirty="0"/>
              <a:t> Hva er </a:t>
            </a:r>
            <a:r>
              <a:rPr lang="nb-NO" sz="3600" b="1" dirty="0">
                <a:solidFill>
                  <a:srgbClr val="FF0000"/>
                </a:solidFill>
              </a:rPr>
              <a:t>viktig å lære i faget</a:t>
            </a:r>
            <a:r>
              <a:rPr lang="nb-NO" sz="3600" b="1" dirty="0"/>
              <a:t>, og    	</a:t>
            </a:r>
            <a:r>
              <a:rPr lang="nb-NO" sz="3400" b="1" i="1" dirty="0">
                <a:solidFill>
                  <a:srgbClr val="FF0000"/>
                </a:solidFill>
              </a:rPr>
              <a:t>hvorfor</a:t>
            </a:r>
            <a:r>
              <a:rPr lang="nb-NO" sz="3400" b="1" dirty="0"/>
              <a:t>?</a:t>
            </a:r>
          </a:p>
          <a:p>
            <a:pPr>
              <a:buAutoNum type="arabicPeriod"/>
            </a:pPr>
            <a:r>
              <a:rPr lang="nb-NO" sz="3600" b="1" dirty="0"/>
              <a:t> Hva er du </a:t>
            </a:r>
            <a:r>
              <a:rPr lang="nb-NO" sz="3600" b="1" dirty="0">
                <a:solidFill>
                  <a:srgbClr val="0070C0"/>
                </a:solidFill>
              </a:rPr>
              <a:t>god på i faget</a:t>
            </a:r>
            <a:r>
              <a:rPr lang="nb-NO" sz="3600" b="1" dirty="0"/>
              <a:t>?</a:t>
            </a:r>
          </a:p>
          <a:p>
            <a:pPr>
              <a:buAutoNum type="arabicPeriod"/>
            </a:pPr>
            <a:r>
              <a:rPr lang="nb-NO" sz="3600" b="1" dirty="0"/>
              <a:t> Hva er</a:t>
            </a:r>
            <a:r>
              <a:rPr lang="nb-NO" sz="3600" b="1" dirty="0">
                <a:solidFill>
                  <a:srgbClr val="262626"/>
                </a:solidFill>
              </a:rPr>
              <a:t> vanskelig</a:t>
            </a:r>
            <a:r>
              <a:rPr lang="nb-NO" sz="3600" b="1" dirty="0"/>
              <a:t>?</a:t>
            </a:r>
          </a:p>
          <a:p>
            <a:pPr>
              <a:buAutoNum type="arabicPeriod"/>
            </a:pPr>
            <a:r>
              <a:rPr lang="nb-NO" sz="3600" b="1" dirty="0"/>
              <a:t> Hva vil du ha </a:t>
            </a:r>
            <a:r>
              <a:rPr lang="nb-NO" sz="3600" b="1" dirty="0">
                <a:solidFill>
                  <a:srgbClr val="00B050"/>
                </a:solidFill>
              </a:rPr>
              <a:t>fokus på </a:t>
            </a:r>
            <a:r>
              <a:rPr lang="nb-NO" sz="3600" b="1" dirty="0"/>
              <a:t>de neste 	ukene?</a:t>
            </a:r>
          </a:p>
          <a:p>
            <a:pPr>
              <a:buAutoNum type="arabicPeriod"/>
            </a:pPr>
            <a:r>
              <a:rPr lang="nb-NO" sz="3600" b="1" dirty="0"/>
              <a:t> </a:t>
            </a:r>
            <a:r>
              <a:rPr lang="nb-NO" sz="3600" b="1" dirty="0">
                <a:solidFill>
                  <a:srgbClr val="FF0000"/>
                </a:solidFill>
              </a:rPr>
              <a:t>Hva konkret </a:t>
            </a:r>
            <a:r>
              <a:rPr lang="nb-NO" sz="3600" b="1" dirty="0"/>
              <a:t>skal du gjøre for å 	klare det?</a:t>
            </a:r>
          </a:p>
        </p:txBody>
      </p:sp>
      <p:sp>
        <p:nvSpPr>
          <p:cNvPr id="5" name="Plassholder for bunntekst 4">
            <a:extLst>
              <a:ext uri="{FF2B5EF4-FFF2-40B4-BE49-F238E27FC236}">
                <a16:creationId xmlns:a16="http://schemas.microsoft.com/office/drawing/2014/main" id="{5B5E96F3-5181-4AE6-A7AA-B7002B8A7256}"/>
              </a:ext>
            </a:extLst>
          </p:cNvPr>
          <p:cNvSpPr>
            <a:spLocks noGrp="1"/>
          </p:cNvSpPr>
          <p:nvPr>
            <p:ph type="ftr" sz="quarter" idx="11"/>
          </p:nvPr>
        </p:nvSpPr>
        <p:spPr/>
        <p:txBody>
          <a:bodyPr/>
          <a:lstStyle/>
          <a:p>
            <a:r>
              <a:rPr lang="nb-NO"/>
              <a:t>Copyright: Gerd Martina Langeland, May Olaug Horverak &amp; Karianne Rosef</a:t>
            </a:r>
          </a:p>
        </p:txBody>
      </p:sp>
      <p:sp>
        <p:nvSpPr>
          <p:cNvPr id="6" name="Plassholder for lysbildenummer 5">
            <a:extLst>
              <a:ext uri="{FF2B5EF4-FFF2-40B4-BE49-F238E27FC236}">
                <a16:creationId xmlns:a16="http://schemas.microsoft.com/office/drawing/2014/main" id="{B2EB6C6F-0833-4B1E-A1E7-86C700CDC493}"/>
              </a:ext>
            </a:extLst>
          </p:cNvPr>
          <p:cNvSpPr>
            <a:spLocks noGrp="1"/>
          </p:cNvSpPr>
          <p:nvPr>
            <p:ph type="sldNum" sz="quarter" idx="4"/>
          </p:nvPr>
        </p:nvSpPr>
        <p:spPr/>
        <p:txBody>
          <a:bodyPr/>
          <a:lstStyle/>
          <a:p>
            <a:fld id="{67AD1A7C-3E55-45E2-AE43-F8C6920D9156}" type="slidenum">
              <a:rPr lang="nb-NO" smtClean="0"/>
              <a:pPr/>
              <a:t>3</a:t>
            </a:fld>
            <a:endParaRPr lang="nb-NO" dirty="0"/>
          </a:p>
        </p:txBody>
      </p:sp>
      <p:pic>
        <p:nvPicPr>
          <p:cNvPr id="7" name="Plassholder for innhold 3" descr="Et bilde som inneholder sitter, liten, hvit, bord&#10;&#10;Automatisk generert beskrivelse">
            <a:extLst>
              <a:ext uri="{FF2B5EF4-FFF2-40B4-BE49-F238E27FC236}">
                <a16:creationId xmlns:a16="http://schemas.microsoft.com/office/drawing/2014/main" id="{8244B3B8-7DD7-4001-82C6-B93590D8782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29257" y="1336989"/>
            <a:ext cx="4754570" cy="4184022"/>
          </a:xfrm>
          <a:prstGeom prst="rect">
            <a:avLst/>
          </a:prstGeom>
        </p:spPr>
      </p:pic>
      <p:pic>
        <p:nvPicPr>
          <p:cNvPr id="4" name="Innspilt lyd">
            <a:hlinkClick r:id="" action="ppaction://media"/>
            <a:extLst>
              <a:ext uri="{FF2B5EF4-FFF2-40B4-BE49-F238E27FC236}">
                <a16:creationId xmlns:a16="http://schemas.microsoft.com/office/drawing/2014/main" id="{071DF5BA-5F17-4769-9B63-257F8BD1618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199836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033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7A97876-4CD8-42C5-BBD6-F8955B01DC75}"/>
              </a:ext>
            </a:extLst>
          </p:cNvPr>
          <p:cNvSpPr>
            <a:spLocks noGrp="1"/>
          </p:cNvSpPr>
          <p:nvPr>
            <p:ph type="title"/>
          </p:nvPr>
        </p:nvSpPr>
        <p:spPr/>
        <p:txBody>
          <a:bodyPr/>
          <a:lstStyle/>
          <a:p>
            <a:r>
              <a:rPr lang="nb-NO" dirty="0"/>
              <a:t>Fokusmodellen</a:t>
            </a:r>
          </a:p>
        </p:txBody>
      </p:sp>
      <p:sp>
        <p:nvSpPr>
          <p:cNvPr id="3" name="Plassholder for innhold 2">
            <a:extLst>
              <a:ext uri="{FF2B5EF4-FFF2-40B4-BE49-F238E27FC236}">
                <a16:creationId xmlns:a16="http://schemas.microsoft.com/office/drawing/2014/main" id="{D39B8F52-9AC0-46EA-98CD-86D319B9377C}"/>
              </a:ext>
            </a:extLst>
          </p:cNvPr>
          <p:cNvSpPr>
            <a:spLocks noGrp="1"/>
          </p:cNvSpPr>
          <p:nvPr>
            <p:ph idx="1"/>
          </p:nvPr>
        </p:nvSpPr>
        <p:spPr/>
        <p:txBody>
          <a:bodyPr>
            <a:normAutofit/>
          </a:bodyPr>
          <a:lstStyle/>
          <a:p>
            <a:r>
              <a:rPr lang="nb-NO" sz="4000" b="1" dirty="0">
                <a:solidFill>
                  <a:srgbClr val="FF0000"/>
                </a:solidFill>
              </a:rPr>
              <a:t>Viktig</a:t>
            </a:r>
          </a:p>
          <a:p>
            <a:r>
              <a:rPr lang="nb-NO" sz="4000" b="1" dirty="0">
                <a:solidFill>
                  <a:srgbClr val="0070C0"/>
                </a:solidFill>
              </a:rPr>
              <a:t>Haster</a:t>
            </a:r>
          </a:p>
          <a:p>
            <a:r>
              <a:rPr lang="nb-NO" sz="4000" b="1" dirty="0">
                <a:solidFill>
                  <a:srgbClr val="00B050"/>
                </a:solidFill>
              </a:rPr>
              <a:t>Forstyrrende</a:t>
            </a:r>
          </a:p>
          <a:p>
            <a:r>
              <a:rPr lang="nb-NO" sz="4000" b="1" dirty="0">
                <a:solidFill>
                  <a:srgbClr val="7030A0"/>
                </a:solidFill>
              </a:rPr>
              <a:t>Bortkastet</a:t>
            </a:r>
          </a:p>
        </p:txBody>
      </p:sp>
      <p:sp>
        <p:nvSpPr>
          <p:cNvPr id="4" name="Plassholder for bunntekst 3">
            <a:extLst>
              <a:ext uri="{FF2B5EF4-FFF2-40B4-BE49-F238E27FC236}">
                <a16:creationId xmlns:a16="http://schemas.microsoft.com/office/drawing/2014/main" id="{689312A7-395B-4405-88AC-AB22873EE250}"/>
              </a:ext>
            </a:extLst>
          </p:cNvPr>
          <p:cNvSpPr>
            <a:spLocks noGrp="1"/>
          </p:cNvSpPr>
          <p:nvPr>
            <p:ph type="ftr" sz="quarter" idx="11"/>
          </p:nvPr>
        </p:nvSpPr>
        <p:spPr/>
        <p:txBody>
          <a:bodyPr/>
          <a:lstStyle/>
          <a:p>
            <a:r>
              <a:rPr lang="nb-NO" dirty="0"/>
              <a:t>Copyright: Gerd Martina Langeland, May Olaug Horverak, John Petter Fagerhaug &amp; Karianne Rosef</a:t>
            </a:r>
          </a:p>
        </p:txBody>
      </p:sp>
      <p:sp>
        <p:nvSpPr>
          <p:cNvPr id="6" name="Plassholder for lysbildenummer 5">
            <a:extLst>
              <a:ext uri="{FF2B5EF4-FFF2-40B4-BE49-F238E27FC236}">
                <a16:creationId xmlns:a16="http://schemas.microsoft.com/office/drawing/2014/main" id="{05C02A94-33F2-B842-80CC-C1F5C4F1ED5F}"/>
              </a:ext>
            </a:extLst>
          </p:cNvPr>
          <p:cNvSpPr>
            <a:spLocks noGrp="1"/>
          </p:cNvSpPr>
          <p:nvPr>
            <p:ph type="sldNum" sz="quarter" idx="4"/>
          </p:nvPr>
        </p:nvSpPr>
        <p:spPr/>
        <p:txBody>
          <a:bodyPr/>
          <a:lstStyle/>
          <a:p>
            <a:fld id="{67AD1A7C-3E55-45E2-AE43-F8C6920D9156}" type="slidenum">
              <a:rPr lang="nb-NO" smtClean="0"/>
              <a:pPr/>
              <a:t>4</a:t>
            </a:fld>
            <a:endParaRPr lang="nb-NO"/>
          </a:p>
        </p:txBody>
      </p:sp>
      <p:pic>
        <p:nvPicPr>
          <p:cNvPr id="8" name="Bilde 7" descr="Et bilde som inneholder kvinne, poserer, foto, foran&#10;&#10;Automatisk generert beskrivelse">
            <a:extLst>
              <a:ext uri="{FF2B5EF4-FFF2-40B4-BE49-F238E27FC236}">
                <a16:creationId xmlns:a16="http://schemas.microsoft.com/office/drawing/2014/main" id="{224D1C18-C154-41C9-8555-E9410A3814C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74659" y="1744932"/>
            <a:ext cx="5397192" cy="4047894"/>
          </a:xfrm>
          <a:prstGeom prst="rect">
            <a:avLst/>
          </a:prstGeom>
        </p:spPr>
      </p:pic>
      <p:pic>
        <p:nvPicPr>
          <p:cNvPr id="5" name="Innspilt lyd">
            <a:hlinkClick r:id="" action="ppaction://media"/>
            <a:extLst>
              <a:ext uri="{FF2B5EF4-FFF2-40B4-BE49-F238E27FC236}">
                <a16:creationId xmlns:a16="http://schemas.microsoft.com/office/drawing/2014/main" id="{FF69AD33-4680-41CC-AB53-E2AD1989254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2668942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675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D01DEA9-33FC-47F1-80BF-9F20C50FAA55}"/>
              </a:ext>
            </a:extLst>
          </p:cNvPr>
          <p:cNvSpPr>
            <a:spLocks noGrp="1"/>
          </p:cNvSpPr>
          <p:nvPr>
            <p:ph type="title"/>
          </p:nvPr>
        </p:nvSpPr>
        <p:spPr/>
        <p:txBody>
          <a:bodyPr/>
          <a:lstStyle/>
          <a:p>
            <a:r>
              <a:rPr lang="nb-NO" dirty="0"/>
              <a:t>Livet kan være som ei stri elv</a:t>
            </a:r>
          </a:p>
        </p:txBody>
      </p:sp>
      <p:sp>
        <p:nvSpPr>
          <p:cNvPr id="4" name="Plassholder for bunntekst 3">
            <a:extLst>
              <a:ext uri="{FF2B5EF4-FFF2-40B4-BE49-F238E27FC236}">
                <a16:creationId xmlns:a16="http://schemas.microsoft.com/office/drawing/2014/main" id="{5845D79D-F664-4788-9F59-A431ED56986F}"/>
              </a:ext>
            </a:extLst>
          </p:cNvPr>
          <p:cNvSpPr>
            <a:spLocks noGrp="1"/>
          </p:cNvSpPr>
          <p:nvPr>
            <p:ph type="ftr" sz="quarter" idx="11"/>
          </p:nvPr>
        </p:nvSpPr>
        <p:spPr/>
        <p:txBody>
          <a:bodyPr/>
          <a:lstStyle/>
          <a:p>
            <a:r>
              <a:rPr lang="en-US"/>
              <a:t>Copyright: Gerd Martina Langeland, May Olaug Horverak &amp; Karianne Rosef</a:t>
            </a:r>
            <a:endParaRPr lang="nb-NO"/>
          </a:p>
        </p:txBody>
      </p:sp>
      <p:sp>
        <p:nvSpPr>
          <p:cNvPr id="5" name="Plassholder for lysbildenummer 4">
            <a:extLst>
              <a:ext uri="{FF2B5EF4-FFF2-40B4-BE49-F238E27FC236}">
                <a16:creationId xmlns:a16="http://schemas.microsoft.com/office/drawing/2014/main" id="{EA100D31-E0E5-4617-9D29-8BA74544233F}"/>
              </a:ext>
            </a:extLst>
          </p:cNvPr>
          <p:cNvSpPr>
            <a:spLocks noGrp="1"/>
          </p:cNvSpPr>
          <p:nvPr>
            <p:ph type="sldNum" sz="quarter" idx="4"/>
          </p:nvPr>
        </p:nvSpPr>
        <p:spPr/>
        <p:txBody>
          <a:bodyPr/>
          <a:lstStyle/>
          <a:p>
            <a:fld id="{67AD1A7C-3E55-45E2-AE43-F8C6920D9156}" type="slidenum">
              <a:rPr lang="nb-NO" smtClean="0"/>
              <a:pPr/>
              <a:t>5</a:t>
            </a:fld>
            <a:endParaRPr lang="nb-NO" dirty="0"/>
          </a:p>
        </p:txBody>
      </p:sp>
      <p:pic>
        <p:nvPicPr>
          <p:cNvPr id="6" name="Plassholder for innhold 5" descr="Et bilde som inneholder utendørs, snø, stor, mørk&#10;&#10;Automatisk generert beskrivelse">
            <a:extLst>
              <a:ext uri="{FF2B5EF4-FFF2-40B4-BE49-F238E27FC236}">
                <a16:creationId xmlns:a16="http://schemas.microsoft.com/office/drawing/2014/main" id="{B7699E4F-4B4D-48F6-8D5F-ACCA04E48B94}"/>
              </a:ext>
            </a:extLst>
          </p:cNvPr>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2125363" y="1197712"/>
            <a:ext cx="8144592" cy="5097155"/>
          </a:xfrm>
          <a:prstGeom prst="rect">
            <a:avLst/>
          </a:prstGeom>
        </p:spPr>
      </p:pic>
      <p:pic>
        <p:nvPicPr>
          <p:cNvPr id="3" name="Innspilt lyd">
            <a:hlinkClick r:id="" action="ppaction://media"/>
            <a:extLst>
              <a:ext uri="{FF2B5EF4-FFF2-40B4-BE49-F238E27FC236}">
                <a16:creationId xmlns:a16="http://schemas.microsoft.com/office/drawing/2014/main" id="{2D9E4969-C9B8-4784-A0FA-851B82FD983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4247329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754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BECE638-FCC9-48F8-A835-69A471BE26AA}"/>
              </a:ext>
            </a:extLst>
          </p:cNvPr>
          <p:cNvSpPr>
            <a:spLocks noGrp="1"/>
          </p:cNvSpPr>
          <p:nvPr>
            <p:ph type="ctrTitle"/>
          </p:nvPr>
        </p:nvSpPr>
        <p:spPr>
          <a:xfrm>
            <a:off x="1085378" y="1558020"/>
            <a:ext cx="10598622" cy="3594551"/>
          </a:xfrm>
        </p:spPr>
        <p:txBody>
          <a:bodyPr>
            <a:normAutofit fontScale="90000"/>
          </a:bodyPr>
          <a:lstStyle/>
          <a:p>
            <a:r>
              <a:rPr lang="nb-NO" sz="3100" dirty="0"/>
              <a:t>Prosjektet </a:t>
            </a:r>
            <a:r>
              <a:rPr lang="nb-NO" sz="3100" i="1" dirty="0"/>
              <a:t>Deltakeren i sentrum</a:t>
            </a:r>
            <a:br>
              <a:rPr lang="nb-NO" sz="3100" i="1" dirty="0"/>
            </a:br>
            <a:r>
              <a:rPr lang="nb-NO" sz="3100" i="1" dirty="0"/>
              <a:t>- økt brukermedvirkning i arbeid med individuell plan </a:t>
            </a:r>
            <a:r>
              <a:rPr lang="nb-NO" sz="3100" dirty="0"/>
              <a:t>er støttet av </a:t>
            </a:r>
            <a:r>
              <a:rPr lang="nb-NO" sz="3100" dirty="0" err="1"/>
              <a:t>IMDi</a:t>
            </a:r>
            <a:r>
              <a:rPr lang="nb-NO" sz="3100" dirty="0"/>
              <a:t> – Integrerings- og </a:t>
            </a:r>
            <a:r>
              <a:rPr lang="nb-NO" sz="3100" dirty="0" err="1"/>
              <a:t>Mangfoldsdirektoratet</a:t>
            </a:r>
            <a:r>
              <a:rPr lang="nb-NO" sz="3100" dirty="0"/>
              <a:t>, og utviklet i Agder med Birkenes kommune som ledende aktør.</a:t>
            </a:r>
            <a:br>
              <a:rPr lang="nb-NO" sz="3200" dirty="0"/>
            </a:br>
            <a:r>
              <a:rPr lang="nb-NO" sz="2200" dirty="0"/>
              <a:t>Dette er en videreføring av prosjektet SAMM – Systematisk Arbeid med Mestring og Motivasjon  støttet av Helsedirektoratet, Agder fylkeskommune, </a:t>
            </a:r>
            <a:r>
              <a:rPr lang="nb-NO" sz="2200" dirty="0" err="1"/>
              <a:t>UiA</a:t>
            </a:r>
            <a:r>
              <a:rPr lang="nb-NO" sz="2200" dirty="0"/>
              <a:t> og ABUP Sørlandet Sykehus.</a:t>
            </a:r>
            <a:br>
              <a:rPr lang="nb-NO" sz="2200" dirty="0"/>
            </a:br>
            <a:r>
              <a:rPr lang="nb-NO" sz="2200" dirty="0"/>
              <a:t>Mer informasjon og materiale finner dere her </a:t>
            </a:r>
            <a:r>
              <a:rPr lang="nb-NO" sz="2200" dirty="0">
                <a:hlinkClick r:id="rId5">
                  <a:extLst>
                    <a:ext uri="{A12FA001-AC4F-418D-AE19-62706E023703}">
                      <ahyp:hlinkClr xmlns:ahyp="http://schemas.microsoft.com/office/drawing/2018/hyperlinkcolor" val="tx"/>
                    </a:ext>
                  </a:extLst>
                </a:hlinkClick>
              </a:rPr>
              <a:t>https://samm.uia.no/</a:t>
            </a:r>
            <a:endParaRPr lang="nb-NO" sz="3200" dirty="0"/>
          </a:p>
        </p:txBody>
      </p:sp>
      <p:pic>
        <p:nvPicPr>
          <p:cNvPr id="3" name="Innspilt lyd">
            <a:hlinkClick r:id="" action="ppaction://media"/>
            <a:extLst>
              <a:ext uri="{FF2B5EF4-FFF2-40B4-BE49-F238E27FC236}">
                <a16:creationId xmlns:a16="http://schemas.microsoft.com/office/drawing/2014/main" id="{E89D25C7-2AC0-4AB4-9CAB-5CAFC3E1963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2797438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722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Tryllestav">
  <a:themeElements>
    <a:clrScheme name="Tryllestav">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Tryllestav">
      <a:maj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Tryllestav">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samm-ppt-200919-02" id="{D5197705-60A6-054A-92C0-8DDDCE104254}" vid="{DC6C89E2-97F1-8843-80BA-82592891D600}"/>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kument" ma:contentTypeID="0x0101004B5A3D81A1E45140ADAC708C5BB14CA4" ma:contentTypeVersion="11" ma:contentTypeDescription="Opprett et nytt dokument." ma:contentTypeScope="" ma:versionID="1d0840728e43a41fdea44f871a1c1e33">
  <xsd:schema xmlns:xsd="http://www.w3.org/2001/XMLSchema" xmlns:xs="http://www.w3.org/2001/XMLSchema" xmlns:p="http://schemas.microsoft.com/office/2006/metadata/properties" xmlns:ns3="0776bfc0-ce57-4a2d-9a64-955a9369f359" xmlns:ns4="a02437cb-7d20-4f96-a7ff-bb8a32e5511e" targetNamespace="http://schemas.microsoft.com/office/2006/metadata/properties" ma:root="true" ma:fieldsID="065548f7b9634da802238dddd55dc135" ns3:_="" ns4:_="">
    <xsd:import namespace="0776bfc0-ce57-4a2d-9a64-955a9369f359"/>
    <xsd:import namespace="a02437cb-7d20-4f96-a7ff-bb8a32e5511e"/>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3:MediaServiceDateTaken" minOccurs="0"/>
                <xsd:element ref="ns3:MediaServiceLocation" minOccurs="0"/>
                <xsd:element ref="ns4:SharedWithUsers" minOccurs="0"/>
                <xsd:element ref="ns4:SharedWithDetails" minOccurs="0"/>
                <xsd:element ref="ns4:SharingHintHash" minOccurs="0"/>
                <xsd:element ref="ns3:MediaServiceGenerationTime" minOccurs="0"/>
                <xsd:element ref="ns3: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776bfc0-ce57-4a2d-9a64-955a9369f35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Location" ma:index="13" nillable="true" ma:displayName="Location" ma:internalName="MediaServiceLocation"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02437cb-7d20-4f96-a7ff-bb8a32e5511e" elementFormDefault="qualified">
    <xsd:import namespace="http://schemas.microsoft.com/office/2006/documentManagement/types"/>
    <xsd:import namespace="http://schemas.microsoft.com/office/infopath/2007/PartnerControls"/>
    <xsd:element name="SharedWithUsers" ma:index="14" nillable="true" ma:displayName="Del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Delingsdetaljer" ma:internalName="SharedWithDetails" ma:readOnly="true">
      <xsd:simpleType>
        <xsd:restriction base="dms:Note">
          <xsd:maxLength value="255"/>
        </xsd:restriction>
      </xsd:simpleType>
    </xsd:element>
    <xsd:element name="SharingHintHash" ma:index="16" nillable="true" ma:displayName="Hash for deling av tips"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holdstype"/>
        <xsd:element ref="dc:title" minOccurs="0" maxOccurs="1" ma:index="4" ma:displayName="Tit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AA94E738-F476-4D04-936A-CB158720546F}">
  <ds:schemaRefs>
    <ds:schemaRef ds:uri="http://schemas.microsoft.com/sharepoint/v3/contenttype/forms"/>
  </ds:schemaRefs>
</ds:datastoreItem>
</file>

<file path=customXml/itemProps2.xml><?xml version="1.0" encoding="utf-8"?>
<ds:datastoreItem xmlns:ds="http://schemas.openxmlformats.org/officeDocument/2006/customXml" ds:itemID="{124A3092-63B4-498F-89AB-9036D1CE39F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776bfc0-ce57-4a2d-9a64-955a9369f359"/>
    <ds:schemaRef ds:uri="a02437cb-7d20-4f96-a7ff-bb8a32e5511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4C337A0D-B737-4764-B198-7EDD565649A5}">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samm-mal-2019</Template>
  <TotalTime>9983</TotalTime>
  <Words>1095</Words>
  <Application>Microsoft Office PowerPoint</Application>
  <PresentationFormat>Widescreen</PresentationFormat>
  <Paragraphs>49</Paragraphs>
  <Slides>6</Slides>
  <Notes>6</Notes>
  <HiddenSlides>0</HiddenSlides>
  <MMClips>6</MMClips>
  <ScaleCrop>false</ScaleCrop>
  <HeadingPairs>
    <vt:vector size="6" baseType="variant">
      <vt:variant>
        <vt:lpstr>Brukte skrifter</vt:lpstr>
      </vt:variant>
      <vt:variant>
        <vt:i4>5</vt:i4>
      </vt:variant>
      <vt:variant>
        <vt:lpstr>Tema</vt:lpstr>
      </vt:variant>
      <vt:variant>
        <vt:i4>1</vt:i4>
      </vt:variant>
      <vt:variant>
        <vt:lpstr>Lysbildetitler</vt:lpstr>
      </vt:variant>
      <vt:variant>
        <vt:i4>6</vt:i4>
      </vt:variant>
    </vt:vector>
  </HeadingPairs>
  <TitlesOfParts>
    <vt:vector size="12" baseType="lpstr">
      <vt:lpstr>.Lucida Grande UI Regular</vt:lpstr>
      <vt:lpstr>Arial</vt:lpstr>
      <vt:lpstr>Calibri</vt:lpstr>
      <vt:lpstr>Century Gothic</vt:lpstr>
      <vt:lpstr>Wingdings 3</vt:lpstr>
      <vt:lpstr>Tryllestav</vt:lpstr>
      <vt:lpstr>DELTAKEREN I SENTRUIM  Systematisk Arbeid med  Mestring og Motivasjon  i voksenopplæring</vt:lpstr>
      <vt:lpstr>Motivasjon og mestring i fagene</vt:lpstr>
      <vt:lpstr>Femtrinnsmetoden i fag</vt:lpstr>
      <vt:lpstr>Fokusmodellen</vt:lpstr>
      <vt:lpstr>Livet kan være som ei stri elv</vt:lpstr>
      <vt:lpstr>Prosjektet Deltakeren i sentrum - økt brukermedvirkning i arbeid med individuell plan er støttet av IMDi – Integrerings- og Mangfoldsdirektoratet, og utviklet i Agder med Birkenes kommune som ledende aktør. Dette er en videreføring av prosjektet SAMM – Systematisk Arbeid med Mestring og Motivasjon  støttet av Helsedirektoratet, Agder fylkeskommune, UiA og ABUP Sørlandet Sykehus. Mer informasjon og materiale finner dere her https://samm.uia.no/</vt:lpstr>
    </vt:vector>
  </TitlesOfParts>
  <Company>IKT-Agder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PowerPoint-presentasjon</dc:title>
  <dc:creator>Langeland, Gerd Martina</dc:creator>
  <cp:lastModifiedBy>May Olaug Horverak</cp:lastModifiedBy>
  <cp:revision>88</cp:revision>
  <dcterms:created xsi:type="dcterms:W3CDTF">2019-09-20T12:36:21Z</dcterms:created>
  <dcterms:modified xsi:type="dcterms:W3CDTF">2021-12-27T14:17:39Z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0x0101004B5A3D81A1E45140ADAC708C5BB14CA4</vt:lpwstr>
  </property>
  <property fmtid="{D5CDD505-2E9C-101B-9397-08002B2CF9AE}" pid="3" name="MSIP_Label_f604d2c9-1577-460e-b668-57374a0216c3_Enabled">
    <vt:lpwstr>true</vt:lpwstr>
  </property>
  <property fmtid="{D5CDD505-2E9C-101B-9397-08002B2CF9AE}" pid="4" name="MSIP_Label_f604d2c9-1577-460e-b668-57374a0216c3_SetDate">
    <vt:lpwstr>2021-08-24T08:35:17Z</vt:lpwstr>
  </property>
  <property fmtid="{D5CDD505-2E9C-101B-9397-08002B2CF9AE}" pid="5" name="MSIP_Label_f604d2c9-1577-460e-b668-57374a0216c3_Method">
    <vt:lpwstr>Standard</vt:lpwstr>
  </property>
  <property fmtid="{D5CDD505-2E9C-101B-9397-08002B2CF9AE}" pid="6" name="MSIP_Label_f604d2c9-1577-460e-b668-57374a0216c3_Name">
    <vt:lpwstr>f604d2c9-1577-460e-b668-57374a0216c3</vt:lpwstr>
  </property>
  <property fmtid="{D5CDD505-2E9C-101B-9397-08002B2CF9AE}" pid="7" name="MSIP_Label_f604d2c9-1577-460e-b668-57374a0216c3_SiteId">
    <vt:lpwstr>1676489c-5c72-46b7-ba63-9ab90c4aad44</vt:lpwstr>
  </property>
  <property fmtid="{D5CDD505-2E9C-101B-9397-08002B2CF9AE}" pid="8" name="MSIP_Label_f604d2c9-1577-460e-b668-57374a0216c3_ActionId">
    <vt:lpwstr>5675cb24-9fd4-417a-b47f-b8e9b80a5288</vt:lpwstr>
  </property>
  <property fmtid="{D5CDD505-2E9C-101B-9397-08002B2CF9AE}" pid="9" name="MSIP_Label_f604d2c9-1577-460e-b668-57374a0216c3_ContentBits">
    <vt:lpwstr>2</vt:lpwstr>
  </property>
</Properties>
</file>