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7075" autoAdjust="0"/>
  </p:normalViewPr>
  <p:slideViewPr>
    <p:cSldViewPr snapToGrid="0">
      <p:cViewPr varScale="1">
        <p:scale>
          <a:sx n="76" d="100"/>
          <a:sy n="76" d="100"/>
        </p:scale>
        <p:origin x="19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C6375136-628E-4212-B110-480663E38434}"/>
    <pc:docChg chg="delSld">
      <pc:chgData name="May Olaug Horverak" userId="a7850010-3044-4b4d-9f15-38caa34ae48c" providerId="ADAL" clId="{C6375136-628E-4212-B110-480663E38434}" dt="2021-12-27T14:23:13.309" v="0" actId="47"/>
      <pc:docMkLst>
        <pc:docMk/>
      </pc:docMkLst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C6375136-628E-4212-B110-480663E38434}" dt="2021-12-27T14:23:13.309" v="0" actId="47"/>
        <pc:sldMkLst>
          <pc:docMk/>
          <pc:sldMk cId="4247329507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27.12.2021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7B852-2205-49DB-95BA-74F70A706390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DA2D-3CED-4FA4-83C1-1462359DD71B}" type="datetime1">
              <a:rPr lang="nb-NO" smtClean="0"/>
              <a:t>27.12.2021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D85-A707-4169-A56D-4DE611F0EDEF}" type="datetime1">
              <a:rPr lang="nb-NO" smtClean="0"/>
              <a:t>27.12.2021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7E79-7ECA-4DCF-8100-12D887D035C1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E9F-3D97-433B-AF2E-D975002FECBE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C6A-5EA4-4EF4-8705-ED0EC1C484C9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7DE6-A196-44E4-93DC-412B086A4CB2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ECB-E16B-4508-9488-E0C5F5637C97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EF4-795C-4ED6-9AD0-05511BB3486A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2CE-2195-4A98-8A5A-F096C08BAA9C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2DAD-5D28-4798-AACE-84EBBFFA177C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BA90E8FC-2728-42CB-BCFF-30D08075B357}" type="datetime1">
              <a:rPr lang="nb-NO" smtClean="0"/>
              <a:t>27.12.2021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76FE832-C5F8-411D-8F43-60040D3A66AF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EE9-995B-4CEB-9987-9F7B9D08B9CF}" type="datetime1">
              <a:rPr lang="nb-NO" smtClean="0"/>
              <a:t>27.12.2021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6C9AAF-47AF-4B51-9200-741DD9F8D3D2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9961-87B2-4438-B2F5-8A62B549FA4B}" type="datetime1">
              <a:rPr lang="nb-NO" smtClean="0"/>
              <a:t>27.12.2021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BB9F-CDE2-4363-8DD7-48BEB6A59D33}" type="datetime1">
              <a:rPr lang="nb-NO" smtClean="0"/>
              <a:t>27.12.2021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AEC71-C852-4941-984C-6F2C8E62C2D0}" type="datetime1">
              <a:rPr lang="nb-NO" smtClean="0"/>
              <a:t>27.12.2021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  <p:sp>
        <p:nvSpPr>
          <p:cNvPr id="7" name="MSIPCMContentMarking" descr="{&quot;HashCode&quot;:777030729,&quot;Placement&quot;:&quot;Footer&quot;,&quot;Top&quot;:522.0343,&quot;Left&quot;:0.0,&quot;SlideWidth&quot;:960,&quot;SlideHeight&quot;:540}">
            <a:extLst>
              <a:ext uri="{FF2B5EF4-FFF2-40B4-BE49-F238E27FC236}">
                <a16:creationId xmlns:a16="http://schemas.microsoft.com/office/drawing/2014/main" id="{E45D2BC2-C9B3-43F9-A7D7-5B957C180473}"/>
              </a:ext>
            </a:extLst>
          </p:cNvPr>
          <p:cNvSpPr txBox="1"/>
          <p:nvPr userDrawn="1"/>
        </p:nvSpPr>
        <p:spPr>
          <a:xfrm>
            <a:off x="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4" name="Innspilt lyd">
            <a:hlinkClick r:id="" action="ppaction://media"/>
            <a:extLst>
              <a:ext uri="{FF2B5EF4-FFF2-40B4-BE49-F238E27FC236}">
                <a16:creationId xmlns:a16="http://schemas.microsoft.com/office/drawing/2014/main" id="{6A6A6410-5A80-48D7-8E4D-1A1CA80B0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  <a:extLst>
              <a:ext uri="{FF2B5EF4-FFF2-40B4-BE49-F238E27FC236}">
                <a16:creationId xmlns:a16="http://schemas.microsoft.com/office/drawing/2014/main" id="{DA15F541-53FF-4AA7-B691-5D7A3E167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Innspilt lyd">
            <a:hlinkClick r:id="" action="ppaction://media"/>
            <a:extLst>
              <a:ext uri="{FF2B5EF4-FFF2-40B4-BE49-F238E27FC236}">
                <a16:creationId xmlns:a16="http://schemas.microsoft.com/office/drawing/2014/main" id="{8313E80D-5F39-403A-A176-2EE741DEB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Innspilt lyd">
            <a:hlinkClick r:id="" action="ppaction://media"/>
            <a:extLst>
              <a:ext uri="{FF2B5EF4-FFF2-40B4-BE49-F238E27FC236}">
                <a16:creationId xmlns:a16="http://schemas.microsoft.com/office/drawing/2014/main" id="{FFD37CA8-26B5-4DA5-B063-68CF931E1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3" name="Innspilt lyd">
            <a:hlinkClick r:id="" action="ppaction://media"/>
            <a:extLst>
              <a:ext uri="{FF2B5EF4-FFF2-40B4-BE49-F238E27FC236}">
                <a16:creationId xmlns:a16="http://schemas.microsoft.com/office/drawing/2014/main" id="{E89D25C7-2AC0-4AB4-9CAB-5CAFC3E19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37A0D-B737-4764-B198-7EDD565649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9983</TotalTime>
  <Words>785</Words>
  <Application>Microsoft Office PowerPoint</Application>
  <PresentationFormat>Widescreen</PresentationFormat>
  <Paragraphs>60</Paragraphs>
  <Slides>5</Slides>
  <Notes>5</Notes>
  <HiddenSlides>0</HiddenSlides>
  <MMClips>5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88</cp:revision>
  <dcterms:created xsi:type="dcterms:W3CDTF">2019-09-20T12:36:21Z</dcterms:created>
  <dcterms:modified xsi:type="dcterms:W3CDTF">2021-12-27T14:23:15Z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  <property fmtid="{D5CDD505-2E9C-101B-9397-08002B2CF9AE}" pid="3" name="MSIP_Label_f604d2c9-1577-460e-b668-57374a0216c3_Enabled">
    <vt:lpwstr>true</vt:lpwstr>
  </property>
  <property fmtid="{D5CDD505-2E9C-101B-9397-08002B2CF9AE}" pid="4" name="MSIP_Label_f604d2c9-1577-460e-b668-57374a0216c3_SetDate">
    <vt:lpwstr>2021-08-24T08:35:17Z</vt:lpwstr>
  </property>
  <property fmtid="{D5CDD505-2E9C-101B-9397-08002B2CF9AE}" pid="5" name="MSIP_Label_f604d2c9-1577-460e-b668-57374a0216c3_Method">
    <vt:lpwstr>Standard</vt:lpwstr>
  </property>
  <property fmtid="{D5CDD505-2E9C-101B-9397-08002B2CF9AE}" pid="6" name="MSIP_Label_f604d2c9-1577-460e-b668-57374a0216c3_Name">
    <vt:lpwstr>f604d2c9-1577-460e-b668-57374a0216c3</vt:lpwstr>
  </property>
  <property fmtid="{D5CDD505-2E9C-101B-9397-08002B2CF9AE}" pid="7" name="MSIP_Label_f604d2c9-1577-460e-b668-57374a0216c3_SiteId">
    <vt:lpwstr>1676489c-5c72-46b7-ba63-9ab90c4aad44</vt:lpwstr>
  </property>
  <property fmtid="{D5CDD505-2E9C-101B-9397-08002B2CF9AE}" pid="8" name="MSIP_Label_f604d2c9-1577-460e-b668-57374a0216c3_ActionId">
    <vt:lpwstr>5675cb24-9fd4-417a-b47f-b8e9b80a5288</vt:lpwstr>
  </property>
  <property fmtid="{D5CDD505-2E9C-101B-9397-08002B2CF9AE}" pid="9" name="MSIP_Label_f604d2c9-1577-460e-b668-57374a0216c3_ContentBits">
    <vt:lpwstr>2</vt:lpwstr>
  </property>
</Properties>
</file>