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0"/>
  </p:notesMasterIdLst>
  <p:sldIdLst>
    <p:sldId id="293" r:id="rId5"/>
    <p:sldId id="337" r:id="rId6"/>
    <p:sldId id="340" r:id="rId7"/>
    <p:sldId id="341" r:id="rId8"/>
    <p:sldId id="33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B478"/>
    <a:srgbClr val="76CBED"/>
    <a:srgbClr val="213871"/>
    <a:srgbClr val="424242"/>
    <a:srgbClr val="2626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4" autoAdjust="0"/>
    <p:restoredTop sz="67075" autoAdjust="0"/>
  </p:normalViewPr>
  <p:slideViewPr>
    <p:cSldViewPr snapToGrid="0">
      <p:cViewPr varScale="1">
        <p:scale>
          <a:sx n="76" d="100"/>
          <a:sy n="76" d="100"/>
        </p:scale>
        <p:origin x="195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69" d="100"/>
          <a:sy n="169" d="100"/>
        </p:scale>
        <p:origin x="5400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y Olaug Horverak" userId="a7850010-3044-4b4d-9f15-38caa34ae48c" providerId="ADAL" clId="{06EACBBF-4645-4F4E-A120-31622C54843D}"/>
    <pc:docChg chg="delSld">
      <pc:chgData name="May Olaug Horverak" userId="a7850010-3044-4b4d-9f15-38caa34ae48c" providerId="ADAL" clId="{06EACBBF-4645-4F4E-A120-31622C54843D}" dt="2021-12-27T14:23:50.943" v="0" actId="47"/>
      <pc:docMkLst>
        <pc:docMk/>
      </pc:docMkLst>
      <pc:sldChg chg="del">
        <pc:chgData name="May Olaug Horverak" userId="a7850010-3044-4b4d-9f15-38caa34ae48c" providerId="ADAL" clId="{06EACBBF-4645-4F4E-A120-31622C54843D}" dt="2021-12-27T14:23:50.943" v="0" actId="47"/>
        <pc:sldMkLst>
          <pc:docMk/>
          <pc:sldMk cId="1909454509" sldId="256"/>
        </pc:sldMkLst>
      </pc:sldChg>
      <pc:sldChg chg="del">
        <pc:chgData name="May Olaug Horverak" userId="a7850010-3044-4b4d-9f15-38caa34ae48c" providerId="ADAL" clId="{06EACBBF-4645-4F4E-A120-31622C54843D}" dt="2021-12-27T14:23:50.943" v="0" actId="47"/>
        <pc:sldMkLst>
          <pc:docMk/>
          <pc:sldMk cId="2702736638" sldId="258"/>
        </pc:sldMkLst>
      </pc:sldChg>
      <pc:sldChg chg="del">
        <pc:chgData name="May Olaug Horverak" userId="a7850010-3044-4b4d-9f15-38caa34ae48c" providerId="ADAL" clId="{06EACBBF-4645-4F4E-A120-31622C54843D}" dt="2021-12-27T14:23:50.943" v="0" actId="47"/>
        <pc:sldMkLst>
          <pc:docMk/>
          <pc:sldMk cId="889493872" sldId="262"/>
        </pc:sldMkLst>
      </pc:sldChg>
      <pc:sldChg chg="del">
        <pc:chgData name="May Olaug Horverak" userId="a7850010-3044-4b4d-9f15-38caa34ae48c" providerId="ADAL" clId="{06EACBBF-4645-4F4E-A120-31622C54843D}" dt="2021-12-27T14:23:50.943" v="0" actId="47"/>
        <pc:sldMkLst>
          <pc:docMk/>
          <pc:sldMk cId="3792802746" sldId="268"/>
        </pc:sldMkLst>
      </pc:sldChg>
      <pc:sldChg chg="del">
        <pc:chgData name="May Olaug Horverak" userId="a7850010-3044-4b4d-9f15-38caa34ae48c" providerId="ADAL" clId="{06EACBBF-4645-4F4E-A120-31622C54843D}" dt="2021-12-27T14:23:50.943" v="0" actId="47"/>
        <pc:sldMkLst>
          <pc:docMk/>
          <pc:sldMk cId="3340315669" sldId="270"/>
        </pc:sldMkLst>
      </pc:sldChg>
      <pc:sldChg chg="del">
        <pc:chgData name="May Olaug Horverak" userId="a7850010-3044-4b4d-9f15-38caa34ae48c" providerId="ADAL" clId="{06EACBBF-4645-4F4E-A120-31622C54843D}" dt="2021-12-27T14:23:50.943" v="0" actId="47"/>
        <pc:sldMkLst>
          <pc:docMk/>
          <pc:sldMk cId="1538714592" sldId="278"/>
        </pc:sldMkLst>
      </pc:sldChg>
      <pc:sldChg chg="del">
        <pc:chgData name="May Olaug Horverak" userId="a7850010-3044-4b4d-9f15-38caa34ae48c" providerId="ADAL" clId="{06EACBBF-4645-4F4E-A120-31622C54843D}" dt="2021-12-27T14:23:50.943" v="0" actId="47"/>
        <pc:sldMkLst>
          <pc:docMk/>
          <pc:sldMk cId="1462732358" sldId="294"/>
        </pc:sldMkLst>
      </pc:sldChg>
      <pc:sldChg chg="del">
        <pc:chgData name="May Olaug Horverak" userId="a7850010-3044-4b4d-9f15-38caa34ae48c" providerId="ADAL" clId="{06EACBBF-4645-4F4E-A120-31622C54843D}" dt="2021-12-27T14:23:50.943" v="0" actId="47"/>
        <pc:sldMkLst>
          <pc:docMk/>
          <pc:sldMk cId="2584716926" sldId="301"/>
        </pc:sldMkLst>
      </pc:sldChg>
      <pc:sldChg chg="del">
        <pc:chgData name="May Olaug Horverak" userId="a7850010-3044-4b4d-9f15-38caa34ae48c" providerId="ADAL" clId="{06EACBBF-4645-4F4E-A120-31622C54843D}" dt="2021-12-27T14:23:50.943" v="0" actId="47"/>
        <pc:sldMkLst>
          <pc:docMk/>
          <pc:sldMk cId="3114576948" sldId="309"/>
        </pc:sldMkLst>
      </pc:sldChg>
      <pc:sldChg chg="del">
        <pc:chgData name="May Olaug Horverak" userId="a7850010-3044-4b4d-9f15-38caa34ae48c" providerId="ADAL" clId="{06EACBBF-4645-4F4E-A120-31622C54843D}" dt="2021-12-27T14:23:50.943" v="0" actId="47"/>
        <pc:sldMkLst>
          <pc:docMk/>
          <pc:sldMk cId="4003205566" sldId="310"/>
        </pc:sldMkLst>
      </pc:sldChg>
      <pc:sldChg chg="del">
        <pc:chgData name="May Olaug Horverak" userId="a7850010-3044-4b4d-9f15-38caa34ae48c" providerId="ADAL" clId="{06EACBBF-4645-4F4E-A120-31622C54843D}" dt="2021-12-27T14:23:50.943" v="0" actId="47"/>
        <pc:sldMkLst>
          <pc:docMk/>
          <pc:sldMk cId="2363472488" sldId="311"/>
        </pc:sldMkLst>
      </pc:sldChg>
      <pc:sldChg chg="del">
        <pc:chgData name="May Olaug Horverak" userId="a7850010-3044-4b4d-9f15-38caa34ae48c" providerId="ADAL" clId="{06EACBBF-4645-4F4E-A120-31622C54843D}" dt="2021-12-27T14:23:50.943" v="0" actId="47"/>
        <pc:sldMkLst>
          <pc:docMk/>
          <pc:sldMk cId="3837101176" sldId="313"/>
        </pc:sldMkLst>
      </pc:sldChg>
      <pc:sldChg chg="del">
        <pc:chgData name="May Olaug Horverak" userId="a7850010-3044-4b4d-9f15-38caa34ae48c" providerId="ADAL" clId="{06EACBBF-4645-4F4E-A120-31622C54843D}" dt="2021-12-27T14:23:50.943" v="0" actId="47"/>
        <pc:sldMkLst>
          <pc:docMk/>
          <pc:sldMk cId="496601042" sldId="314"/>
        </pc:sldMkLst>
      </pc:sldChg>
      <pc:sldChg chg="del">
        <pc:chgData name="May Olaug Horverak" userId="a7850010-3044-4b4d-9f15-38caa34ae48c" providerId="ADAL" clId="{06EACBBF-4645-4F4E-A120-31622C54843D}" dt="2021-12-27T14:23:50.943" v="0" actId="47"/>
        <pc:sldMkLst>
          <pc:docMk/>
          <pc:sldMk cId="188300793" sldId="315"/>
        </pc:sldMkLst>
      </pc:sldChg>
      <pc:sldChg chg="del">
        <pc:chgData name="May Olaug Horverak" userId="a7850010-3044-4b4d-9f15-38caa34ae48c" providerId="ADAL" clId="{06EACBBF-4645-4F4E-A120-31622C54843D}" dt="2021-12-27T14:23:50.943" v="0" actId="47"/>
        <pc:sldMkLst>
          <pc:docMk/>
          <pc:sldMk cId="919520266" sldId="320"/>
        </pc:sldMkLst>
      </pc:sldChg>
      <pc:sldChg chg="del">
        <pc:chgData name="May Olaug Horverak" userId="a7850010-3044-4b4d-9f15-38caa34ae48c" providerId="ADAL" clId="{06EACBBF-4645-4F4E-A120-31622C54843D}" dt="2021-12-27T14:23:50.943" v="0" actId="47"/>
        <pc:sldMkLst>
          <pc:docMk/>
          <pc:sldMk cId="2668942016" sldId="322"/>
        </pc:sldMkLst>
      </pc:sldChg>
      <pc:sldChg chg="del">
        <pc:chgData name="May Olaug Horverak" userId="a7850010-3044-4b4d-9f15-38caa34ae48c" providerId="ADAL" clId="{06EACBBF-4645-4F4E-A120-31622C54843D}" dt="2021-12-27T14:23:50.943" v="0" actId="47"/>
        <pc:sldMkLst>
          <pc:docMk/>
          <pc:sldMk cId="199836856" sldId="332"/>
        </pc:sldMkLst>
      </pc:sldChg>
      <pc:sldChg chg="del">
        <pc:chgData name="May Olaug Horverak" userId="a7850010-3044-4b4d-9f15-38caa34ae48c" providerId="ADAL" clId="{06EACBBF-4645-4F4E-A120-31622C54843D}" dt="2021-12-27T14:23:50.943" v="0" actId="47"/>
        <pc:sldMkLst>
          <pc:docMk/>
          <pc:sldMk cId="3551761026" sldId="334"/>
        </pc:sldMkLst>
      </pc:sldChg>
      <pc:sldChg chg="del">
        <pc:chgData name="May Olaug Horverak" userId="a7850010-3044-4b4d-9f15-38caa34ae48c" providerId="ADAL" clId="{06EACBBF-4645-4F4E-A120-31622C54843D}" dt="2021-12-27T14:23:50.943" v="0" actId="47"/>
        <pc:sldMkLst>
          <pc:docMk/>
          <pc:sldMk cId="105694205" sldId="335"/>
        </pc:sldMkLst>
      </pc:sldChg>
      <pc:sldChg chg="del">
        <pc:chgData name="May Olaug Horverak" userId="a7850010-3044-4b4d-9f15-38caa34ae48c" providerId="ADAL" clId="{06EACBBF-4645-4F4E-A120-31622C54843D}" dt="2021-12-27T14:23:50.943" v="0" actId="47"/>
        <pc:sldMkLst>
          <pc:docMk/>
          <pc:sldMk cId="4247329507" sldId="33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3A85DC-8C3C-4CD2-9ADF-14149B5A62AC}" type="datetimeFigureOut">
              <a:rPr lang="nb-NO" smtClean="0"/>
              <a:t>27.12.2021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D6FEA3-437D-4335-B615-4E065C45DE7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51865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amm.uia.no/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Dette er en presentasjon av en femtrinnsmetode for systematisk arbeid med mestring og motivasjon i voksenopplæring, en metode som har deltakeren i sentrum.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D6FEA3-437D-4335-B615-4E065C45DE7F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684154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b="0" dirty="0"/>
              <a:t>Følgende spørsmål bruker du som forberedelse til samtale med flyktningetjeneste og voksenopplæring for å lage eller justere din personlige plan for fremtiden. Spørsmål 1: Viktig: a. Hva er viktig i livet ditt? b. Hva er ditt langsiktige mål?</a:t>
            </a:r>
          </a:p>
          <a:p>
            <a:pPr marL="0" lv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nb-NO" sz="2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Spørsmål 2. Suksessfaktorer: a. </a:t>
            </a:r>
            <a:r>
              <a:rPr lang="nb-NO" sz="26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Hva er du god på? b. Hva er bra i livet ditt nå?</a:t>
            </a:r>
            <a:endParaRPr lang="nb-NO" sz="28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nb-NO" sz="2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Spørsmål 3. Hindringer: a. </a:t>
            </a:r>
            <a:r>
              <a:rPr lang="nb-NO" sz="26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 det noe som gjør at du ikke har det bra? b. Hva gjør det vanskelig for deg å nå målene dine?</a:t>
            </a:r>
          </a:p>
          <a:p>
            <a:pPr marL="0" indent="0">
              <a:buNone/>
            </a:pPr>
            <a:endParaRPr lang="nb-NO" b="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D6FEA3-437D-4335-B615-4E065C45DE7F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003908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Spørsmål 4: Fokus. </a:t>
            </a:r>
          </a:p>
          <a:p>
            <a:r>
              <a:rPr lang="nb-NO" dirty="0"/>
              <a:t>Hvis du går på norskopplæring reflekterer du over følgende spørsmål: </a:t>
            </a:r>
          </a:p>
          <a:p>
            <a:pPr marL="228600" indent="-228600">
              <a:buAutoNum type="alphaLcPeriod"/>
            </a:pPr>
            <a:r>
              <a:rPr lang="nb-NO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Hva ønsker du å gjøre eller jobbe med i framtiden?</a:t>
            </a:r>
            <a:r>
              <a:rPr lang="nb-NO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b. </a:t>
            </a:r>
            <a:r>
              <a:rPr lang="nb-NO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Hvordan kan du oppnå det? c. Hva vil du ha fokus på i nær framtid for å nå målet ditt?</a:t>
            </a:r>
          </a:p>
          <a:p>
            <a:pPr marL="0" indent="0">
              <a:buNone/>
            </a:pPr>
            <a:r>
              <a:rPr lang="nb-NO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Hvis du går på grunnskoleopplæring svarer du på følgende spørsmål: </a:t>
            </a:r>
          </a:p>
          <a:p>
            <a:pPr marL="0" indent="0">
              <a:buNone/>
            </a:pPr>
            <a:r>
              <a:rPr lang="nb-NO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nb-NO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Hvilken studieretning tenker du å søke på videre? </a:t>
            </a:r>
            <a:r>
              <a:rPr lang="nb-NO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b. </a:t>
            </a:r>
            <a:r>
              <a:rPr lang="nb-NO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Hvordan kan du forberede deg på videregående skole? </a:t>
            </a:r>
            <a:r>
              <a:rPr lang="nb-NO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c. </a:t>
            </a:r>
            <a:r>
              <a:rPr lang="nb-NO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Hva vil du ha fokus på i nær framtid for å nå målet ditt?</a:t>
            </a:r>
          </a:p>
          <a:p>
            <a:pPr marL="0" indent="0">
              <a:buNone/>
            </a:pPr>
            <a:endParaRPr lang="nb-NO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D6FEA3-437D-4335-B615-4E065C45DE7F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481953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nb-NO" sz="12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Spørsmål 5. Gjennomføring: </a:t>
            </a:r>
          </a:p>
          <a:p>
            <a:pPr marL="0" lvl="0" indent="0">
              <a:lnSpc>
                <a:spcPct val="107000"/>
              </a:lnSpc>
              <a:spcBef>
                <a:spcPts val="0"/>
              </a:spcBef>
              <a:buFont typeface="+mj-lt"/>
              <a:buNone/>
            </a:pPr>
            <a:r>
              <a:rPr lang="nb-NO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Gi eksempler på hva du konkret skal gjøre for å gjennomføre arbeidet med fokusområdet ditt? </a:t>
            </a:r>
          </a:p>
          <a:p>
            <a:pPr marL="0" lv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None/>
            </a:pPr>
            <a:r>
              <a:rPr lang="nb-NO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b. Hvordan kan du følge med på at du får gjort det du har bestemt deg for?’</a:t>
            </a:r>
          </a:p>
          <a:p>
            <a:pPr marL="0" lv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None/>
            </a:pPr>
            <a:endParaRPr lang="nb-NO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None/>
            </a:pPr>
            <a:r>
              <a:rPr lang="nb-NO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Dersom spørsmål 4 og 5 er vanskelige å svare på som forberedelse til samtale, diskuterer dere dette i selve samtalen.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D6FEA3-437D-4335-B615-4E065C45DE7F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614119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600" dirty="0"/>
              <a:t>Prosjektet </a:t>
            </a:r>
            <a:r>
              <a:rPr lang="nb-NO" sz="1600" i="1" dirty="0"/>
              <a:t>Deltakeren i sentrum</a:t>
            </a:r>
            <a:br>
              <a:rPr lang="nb-NO" sz="1600" i="1" dirty="0"/>
            </a:br>
            <a:r>
              <a:rPr lang="nb-NO" sz="1600" i="1" dirty="0"/>
              <a:t>- økt brukermedvirkning i arbeid med individuell plan </a:t>
            </a:r>
            <a:r>
              <a:rPr lang="nb-NO" sz="1600" dirty="0"/>
              <a:t>er støttet av </a:t>
            </a:r>
            <a:r>
              <a:rPr lang="nb-NO" sz="1600" dirty="0" err="1"/>
              <a:t>IMDi</a:t>
            </a:r>
            <a:r>
              <a:rPr lang="nb-NO" sz="1600" dirty="0"/>
              <a:t> – Integrerings- og </a:t>
            </a:r>
            <a:r>
              <a:rPr lang="nb-NO" sz="1600" dirty="0" err="1"/>
              <a:t>Mangfoldsdirektoratet</a:t>
            </a:r>
            <a:r>
              <a:rPr lang="nb-NO" sz="1600" dirty="0"/>
              <a:t>. Prosjektet er utviklet i et samarbeid mellom May Olaug Horverak, rektor ved Birkenes Læringssenter, Maria Bjerke Dalene, leder av Birkenes flyktningetjeneste og Kedir Diary, miljøarbeider ved Lillesand voksenopplæring, med god støtte fra andre ansatte i organisasjonene våre.</a:t>
            </a:r>
            <a:br>
              <a:rPr lang="nb-NO" sz="1600" dirty="0"/>
            </a:br>
            <a:br>
              <a:rPr lang="nb-NO" sz="1600" dirty="0"/>
            </a:br>
            <a:r>
              <a:rPr lang="nb-NO" sz="1200" dirty="0"/>
              <a:t>Dette er en videreføring av prosjektet SAMM – Systematisk Arbeid med Mestring og Motivasjon støttet av Helsedirektoratet, Agder fylkeskommune, </a:t>
            </a:r>
            <a:r>
              <a:rPr lang="nb-NO" sz="1200" dirty="0" err="1"/>
              <a:t>UiA</a:t>
            </a:r>
            <a:r>
              <a:rPr lang="nb-NO" sz="1200" dirty="0"/>
              <a:t> og ABUP Sørlandet Sykehus. Femtrinnsmetoden og fokusmodellen i SAMM er utviklet i et samarbeid mellom </a:t>
            </a:r>
          </a:p>
          <a:p>
            <a:r>
              <a:rPr lang="nb-NO" sz="1200" dirty="0"/>
              <a:t>lektor Gerd Martina Langeland ved Lillesand videregående skole, som også er prosjektleder i SAMM i videregående skole, </a:t>
            </a:r>
          </a:p>
          <a:p>
            <a:r>
              <a:rPr lang="nb-NO" sz="1200" dirty="0"/>
              <a:t>rektor ved Birkenes Læringssenter May Olaug Horverak, som også er forsker og prosjektleder i SAMM i grunnskole og voksenopplæring, </a:t>
            </a:r>
          </a:p>
          <a:p>
            <a:r>
              <a:rPr lang="nb-NO" sz="1200" dirty="0"/>
              <a:t>psykolog John Petter Fagerhaug og </a:t>
            </a:r>
          </a:p>
          <a:p>
            <a:r>
              <a:rPr lang="nb-NO" sz="1200" dirty="0"/>
              <a:t>klinisk vernepleier Karianne Rosef. </a:t>
            </a:r>
          </a:p>
          <a:p>
            <a:r>
              <a:rPr lang="nb-NO" sz="1200" dirty="0"/>
              <a:t>Mer informasjon og materiale finner dere på websiden </a:t>
            </a:r>
            <a:r>
              <a:rPr lang="nb-NO" sz="12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https://samm.uia.no/</a:t>
            </a:r>
            <a:r>
              <a:rPr lang="nb-NO" sz="1200" dirty="0"/>
              <a:t>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D6FEA3-437D-4335-B615-4E065C45DE7F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593334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8782" y="2297609"/>
            <a:ext cx="9973221" cy="2262781"/>
          </a:xfrm>
        </p:spPr>
        <p:txBody>
          <a:bodyPr anchor="b">
            <a:normAutofit/>
          </a:bodyPr>
          <a:lstStyle>
            <a:lvl1pPr>
              <a:lnSpc>
                <a:spcPts val="5000"/>
              </a:lnSpc>
              <a:defRPr sz="54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8783" y="4777379"/>
            <a:ext cx="9973222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767C2ECD-49E5-4741-B113-1241DBB4D1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28782" y="6429148"/>
            <a:ext cx="5368245" cy="96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Copyright: Gerd Martina Langeland, May Olaug Horverak &amp; Karianne Rosef</a:t>
            </a:r>
            <a:endParaRPr lang="nb-NO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7C82A65-0835-8542-A1A7-C72728A7C1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734784" y="6429148"/>
            <a:ext cx="1146283" cy="975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437B852-2205-49DB-95BA-74F70A706390}" type="datetime1">
              <a:rPr lang="nb-NO" smtClean="0"/>
              <a:t>27.12.2021</a:t>
            </a:fld>
            <a:endParaRPr lang="nb-NO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5732137-5B5C-D54E-8D8E-EBF6075206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10945790" y="6299890"/>
            <a:ext cx="377241" cy="3323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rgbClr val="2138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7AD1A7C-3E55-45E2-AE43-F8C6920D915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2026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DDA2D-3CED-4FA4-83C1-1462359DD71B}" type="datetime1">
              <a:rPr lang="nb-NO" smtClean="0"/>
              <a:t>27.12.2021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Copyright: Gerd Martina Langeland, May Olaug Horverak &amp; Karianne Rosef</a:t>
            </a:r>
            <a:endParaRPr lang="nb-NO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9C9EC147-93F6-CF45-B2C7-67386C0FBD7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88" y="732266"/>
            <a:ext cx="432000" cy="432000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CA08DC0-FE01-5746-B4D9-AED8C6355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10951107" y="6299890"/>
            <a:ext cx="377241" cy="3323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rgbClr val="2138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7AD1A7C-3E55-45E2-AE43-F8C6920D915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52528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84D85-A707-4169-A56D-4DE611F0EDEF}" type="datetime1">
              <a:rPr lang="nb-NO" smtClean="0"/>
              <a:t>27.12.2021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Copyright: Gerd Martina Langeland, May Olaug Horverak &amp; Karianne Rosef</a:t>
            </a:r>
            <a:endParaRPr lang="nb-NO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4D6916B-8408-614E-8F2C-68EA38527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10951107" y="6299890"/>
            <a:ext cx="377241" cy="3323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rgbClr val="2138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7AD1A7C-3E55-45E2-AE43-F8C6920D915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811681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8782" y="446088"/>
            <a:ext cx="3964297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93496" y="446088"/>
            <a:ext cx="5611116" cy="5414963"/>
          </a:xfrm>
        </p:spPr>
        <p:txBody>
          <a:bodyPr anchor="ctr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28782" y="1598613"/>
            <a:ext cx="3964297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47E79-7ECA-4DCF-8100-12D887D035C1}" type="datetime1">
              <a:rPr lang="nb-NO" smtClean="0"/>
              <a:t>27.12.2021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Copyright: Gerd Martina Langeland, May Olaug Horverak &amp; Karianne Rosef</a:t>
            </a:r>
            <a:endParaRPr lang="nb-NO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C94F3F1-B2E9-4343-9D75-FB092450C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10951107" y="6299890"/>
            <a:ext cx="377241" cy="3323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rgbClr val="2138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7AD1A7C-3E55-45E2-AE43-F8C6920D915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139023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8782" y="4800600"/>
            <a:ext cx="9775831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28781" y="634965"/>
            <a:ext cx="9775831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b-NO"/>
              <a:t>Klikk ikonet for å legge til et bilde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28782" y="5367338"/>
            <a:ext cx="9775831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B4E9F-3D97-433B-AF2E-D975002FECBE}" type="datetime1">
              <a:rPr lang="nb-NO" smtClean="0"/>
              <a:t>27.12.2021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Copyright: Gerd Martina Langeland, May Olaug Horverak &amp; Karianne Rosef</a:t>
            </a:r>
            <a:endParaRPr lang="nb-NO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2B0EDAC4-4884-6B49-AABC-850D1E4DB9D9}"/>
              </a:ext>
            </a:extLst>
          </p:cNvPr>
          <p:cNvSpPr txBox="1">
            <a:spLocks/>
          </p:cNvSpPr>
          <p:nvPr userDrawn="1"/>
        </p:nvSpPr>
        <p:spPr bwMode="gray">
          <a:xfrm>
            <a:off x="426601" y="760773"/>
            <a:ext cx="5116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400" b="0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7AD1A7C-3E55-45E2-AE43-F8C6920D9156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5E3AC06-54F5-2C41-8569-CD802F9C2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10951107" y="6299890"/>
            <a:ext cx="377241" cy="3323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rgbClr val="2138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7AD1A7C-3E55-45E2-AE43-F8C6920D915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475378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D5C6A-5EA4-4EF4-8705-ED0EC1C484C9}" type="datetime1">
              <a:rPr lang="nb-NO" smtClean="0"/>
              <a:t>27.12.2021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Copyright: Gerd Martina Langeland, May Olaug Horverak &amp; Karianne Rosef</a:t>
            </a:r>
            <a:endParaRPr lang="nb-NO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BF7F012-7BF5-EA48-974D-A48C567FE4F4}"/>
              </a:ext>
            </a:extLst>
          </p:cNvPr>
          <p:cNvSpPr txBox="1">
            <a:spLocks/>
          </p:cNvSpPr>
          <p:nvPr userDrawn="1"/>
        </p:nvSpPr>
        <p:spPr bwMode="gray">
          <a:xfrm>
            <a:off x="426601" y="760773"/>
            <a:ext cx="5116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400" b="0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7AD1A7C-3E55-45E2-AE43-F8C6920D9156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1C35767-3402-8446-B515-6110024F4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10951107" y="6299890"/>
            <a:ext cx="377241" cy="3323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rgbClr val="2138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7AD1A7C-3E55-45E2-AE43-F8C6920D915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991222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vnekort med s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728782" y="760773"/>
            <a:ext cx="9828995" cy="4791199"/>
          </a:xfrm>
          <a:noFill/>
          <a:ln w="133350">
            <a:solidFill>
              <a:srgbClr val="76CBED"/>
            </a:solidFill>
            <a:miter lim="800000"/>
          </a:ln>
        </p:spPr>
        <p:txBody>
          <a:bodyPr anchor="ctr">
            <a:normAutofit/>
          </a:bodyPr>
          <a:lstStyle>
            <a:lvl1pPr algn="ctr">
              <a:defRPr sz="4000" b="1" i="1" cap="none">
                <a:solidFill>
                  <a:srgbClr val="21387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56668" y="5730686"/>
            <a:ext cx="9973222" cy="283535"/>
          </a:xfrm>
        </p:spPr>
        <p:txBody>
          <a:bodyPr vert="horz" lIns="91440" tIns="45720" rIns="91440" bIns="45720" rtlCol="0" anchor="t">
            <a:normAutofit/>
          </a:bodyPr>
          <a:lstStyle>
            <a:lvl1pPr algn="r">
              <a:buNone/>
              <a:defRPr lang="en-US"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nb-NO"/>
              <a:t>Rediger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7DE6-A196-44E4-93DC-412B086A4CB2}" type="datetime1">
              <a:rPr lang="nb-NO" smtClean="0"/>
              <a:t>27.12.2021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Copyright: Gerd Martina Langeland, May Olaug Horverak &amp; Karianne Rosef</a:t>
            </a:r>
            <a:endParaRPr lang="nb-NO"/>
          </a:p>
        </p:txBody>
      </p:sp>
      <p:sp>
        <p:nvSpPr>
          <p:cNvPr id="17" name="TextBox 16"/>
          <p:cNvSpPr txBox="1"/>
          <p:nvPr/>
        </p:nvSpPr>
        <p:spPr>
          <a:xfrm>
            <a:off x="6120708" y="1418989"/>
            <a:ext cx="1189372" cy="15953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/>
            <a:r>
              <a:rPr lang="en-US" sz="19900" baseline="0" dirty="0">
                <a:ln w="3175" cmpd="sng">
                  <a:noFill/>
                </a:ln>
                <a:solidFill>
                  <a:srgbClr val="76CBED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8BFED5E-3A1C-0C43-BE41-ED9241CE2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10951107" y="6299890"/>
            <a:ext cx="377241" cy="3323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rgbClr val="2138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7AD1A7C-3E55-45E2-AE43-F8C6920D915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614861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vne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8782" y="2438400"/>
            <a:ext cx="9775831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28782" y="5181600"/>
            <a:ext cx="9775831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nb-NO"/>
              <a:t>Rediger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22ECB-E16B-4508-9488-E0C5F5637C97}" type="datetime1">
              <a:rPr lang="nb-NO" smtClean="0"/>
              <a:t>27.12.2021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Copyright: Gerd Martina Langeland, May Olaug Horverak &amp; Karianne Rosef</a:t>
            </a:r>
            <a:endParaRPr lang="nb-NO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2E38F2F2-65FC-DB40-B17E-2A88CF47C9D7}"/>
              </a:ext>
            </a:extLst>
          </p:cNvPr>
          <p:cNvSpPr txBox="1">
            <a:spLocks/>
          </p:cNvSpPr>
          <p:nvPr userDrawn="1"/>
        </p:nvSpPr>
        <p:spPr bwMode="gray">
          <a:xfrm>
            <a:off x="436028" y="760773"/>
            <a:ext cx="5116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400" b="0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7AD1A7C-3E55-45E2-AE43-F8C6920D9156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12EE6FB-8633-F448-9240-1279F5D0C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10951107" y="6299890"/>
            <a:ext cx="377241" cy="3323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rgbClr val="2138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7AD1A7C-3E55-45E2-AE43-F8C6920D915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378739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nn eller Usa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8782" y="627407"/>
            <a:ext cx="977582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28782" y="4343400"/>
            <a:ext cx="977583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rgbClr val="3CB478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28783" y="5181600"/>
            <a:ext cx="977583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nb-NO"/>
              <a:t>Rediger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8DEF4-795C-4ED6-9AD0-05511BB3486A}" type="datetime1">
              <a:rPr lang="nb-NO" smtClean="0"/>
              <a:t>27.12.2021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Copyright: Gerd Martina Langeland, May Olaug Horverak &amp; Karianne Rosef</a:t>
            </a:r>
            <a:endParaRPr lang="nb-NO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017B00FF-7A16-404D-8214-1C9BD6B24895}"/>
              </a:ext>
            </a:extLst>
          </p:cNvPr>
          <p:cNvSpPr txBox="1">
            <a:spLocks/>
          </p:cNvSpPr>
          <p:nvPr userDrawn="1"/>
        </p:nvSpPr>
        <p:spPr bwMode="gray">
          <a:xfrm>
            <a:off x="426601" y="760773"/>
            <a:ext cx="5116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400" b="0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7AD1A7C-3E55-45E2-AE43-F8C6920D9156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EBB4124-A9CE-4547-86DE-791B68C7E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10951107" y="6299890"/>
            <a:ext cx="377241" cy="3323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rgbClr val="2138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7AD1A7C-3E55-45E2-AE43-F8C6920D915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860212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562CE-2195-4A98-8A5A-F096C08BAA9C}" type="datetime1">
              <a:rPr lang="nb-NO" smtClean="0"/>
              <a:t>27.12.2021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Copyright: Gerd Martina Langeland, May Olaug Horverak &amp; Karianne Rosef</a:t>
            </a:r>
            <a:endParaRPr lang="nb-NO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2893FE9E-6AE6-4046-A6D2-21681647592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88" y="732266"/>
            <a:ext cx="432000" cy="432000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6DD9F68-A1DB-E248-82E2-474EFC9DD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10951107" y="6299890"/>
            <a:ext cx="377241" cy="3323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rgbClr val="2138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7AD1A7C-3E55-45E2-AE43-F8C6920D915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062515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C2DAD-5D28-4798-AACE-84EBBFFA177C}" type="datetime1">
              <a:rPr lang="nb-NO" smtClean="0"/>
              <a:t>27.12.2021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Copyright: Gerd Martina Langeland, May Olaug Horverak &amp; Karianne Rosef</a:t>
            </a:r>
            <a:endParaRPr lang="nb-NO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16E0930-9BE0-044E-AA1D-5EFC066F1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10951107" y="6299890"/>
            <a:ext cx="377241" cy="3323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rgbClr val="2138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7AD1A7C-3E55-45E2-AE43-F8C6920D915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04194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>
            <a:extLst>
              <a:ext uri="{FF2B5EF4-FFF2-40B4-BE49-F238E27FC236}">
                <a16:creationId xmlns:a16="http://schemas.microsoft.com/office/drawing/2014/main" id="{799C9A25-8837-9744-8EEA-289ECA4611C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13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D35D7FBD-D6F6-0C45-BD3F-A84ADE936C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37" r="570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295AD63F-6500-0547-93CD-BC670C0E199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261" y="2813504"/>
            <a:ext cx="3077477" cy="1230991"/>
          </a:xfrm>
          <a:prstGeom prst="rect">
            <a:avLst/>
          </a:prstGeom>
        </p:spPr>
      </p:pic>
      <p:grpSp>
        <p:nvGrpSpPr>
          <p:cNvPr id="10" name="Gruppe 9">
            <a:extLst>
              <a:ext uri="{FF2B5EF4-FFF2-40B4-BE49-F238E27FC236}">
                <a16:creationId xmlns:a16="http://schemas.microsoft.com/office/drawing/2014/main" id="{34D60D91-B6BC-E34D-85C4-241D37458DAA}"/>
              </a:ext>
            </a:extLst>
          </p:cNvPr>
          <p:cNvGrpSpPr/>
          <p:nvPr userDrawn="1"/>
        </p:nvGrpSpPr>
        <p:grpSpPr>
          <a:xfrm>
            <a:off x="5642000" y="5738154"/>
            <a:ext cx="859979" cy="267550"/>
            <a:chOff x="5458045" y="5026245"/>
            <a:chExt cx="1093628" cy="340241"/>
          </a:xfrm>
          <a:solidFill>
            <a:srgbClr val="76CBED"/>
          </a:solidFill>
        </p:grpSpPr>
        <p:sp>
          <p:nvSpPr>
            <p:cNvPr id="11" name="Ellipse 10">
              <a:extLst>
                <a:ext uri="{FF2B5EF4-FFF2-40B4-BE49-F238E27FC236}">
                  <a16:creationId xmlns:a16="http://schemas.microsoft.com/office/drawing/2014/main" id="{F2D7BD85-86BF-004B-9743-E4ED93254FE5}"/>
                </a:ext>
              </a:extLst>
            </p:cNvPr>
            <p:cNvSpPr/>
            <p:nvPr/>
          </p:nvSpPr>
          <p:spPr>
            <a:xfrm>
              <a:off x="5458045" y="5026245"/>
              <a:ext cx="340241" cy="34024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12" name="Rektangel 11">
              <a:extLst>
                <a:ext uri="{FF2B5EF4-FFF2-40B4-BE49-F238E27FC236}">
                  <a16:creationId xmlns:a16="http://schemas.microsoft.com/office/drawing/2014/main" id="{E45AA76F-3107-264B-AB8A-C68220B3D375}"/>
                </a:ext>
              </a:extLst>
            </p:cNvPr>
            <p:cNvSpPr/>
            <p:nvPr/>
          </p:nvSpPr>
          <p:spPr>
            <a:xfrm>
              <a:off x="5628266" y="5026245"/>
              <a:ext cx="757825" cy="3402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" name="Ellipse 12">
              <a:extLst>
                <a:ext uri="{FF2B5EF4-FFF2-40B4-BE49-F238E27FC236}">
                  <a16:creationId xmlns:a16="http://schemas.microsoft.com/office/drawing/2014/main" id="{1DCEAE2C-0313-0C45-9C77-7339CC7B7528}"/>
                </a:ext>
              </a:extLst>
            </p:cNvPr>
            <p:cNvSpPr/>
            <p:nvPr/>
          </p:nvSpPr>
          <p:spPr>
            <a:xfrm>
              <a:off x="6211432" y="5026245"/>
              <a:ext cx="340241" cy="34024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</p:grpSp>
      <p:sp>
        <p:nvSpPr>
          <p:cNvPr id="14" name="Plassholder for dato 2">
            <a:extLst>
              <a:ext uri="{FF2B5EF4-FFF2-40B4-BE49-F238E27FC236}">
                <a16:creationId xmlns:a16="http://schemas.microsoft.com/office/drawing/2014/main" id="{997D87BB-0D26-2A4F-BBA0-1966AF95DC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98849" y="5823160"/>
            <a:ext cx="1146283" cy="97538"/>
          </a:xfrm>
        </p:spPr>
        <p:txBody>
          <a:bodyPr/>
          <a:lstStyle>
            <a:lvl1pPr algn="ctr">
              <a:defRPr sz="1000">
                <a:solidFill>
                  <a:srgbClr val="213871"/>
                </a:solidFill>
              </a:defRPr>
            </a:lvl1pPr>
          </a:lstStyle>
          <a:p>
            <a:fld id="{BA90E8FC-2728-42CB-BCFF-30D08075B357}" type="datetime1">
              <a:rPr lang="nb-NO" smtClean="0"/>
              <a:t>27.12.2021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83550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>
            <a:extLst>
              <a:ext uri="{FF2B5EF4-FFF2-40B4-BE49-F238E27FC236}">
                <a16:creationId xmlns:a16="http://schemas.microsoft.com/office/drawing/2014/main" id="{799C9A25-8837-9744-8EEA-289ECA4611C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13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D35D7FBD-D6F6-0C45-BD3F-A84ADE936C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37" r="570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295AD63F-6500-0547-93CD-BC670C0E199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261" y="2813504"/>
            <a:ext cx="3077477" cy="1230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113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>
            <a:extLst>
              <a:ext uri="{FF2B5EF4-FFF2-40B4-BE49-F238E27FC236}">
                <a16:creationId xmlns:a16="http://schemas.microsoft.com/office/drawing/2014/main" id="{799C9A25-8837-9744-8EEA-289ECA4611C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13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D35D7FBD-D6F6-0C45-BD3F-A84ADE936C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37" r="570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295AD63F-6500-0547-93CD-BC670C0E199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1207" y="5695122"/>
            <a:ext cx="1565319" cy="626128"/>
          </a:xfrm>
          <a:prstGeom prst="rect">
            <a:avLst/>
          </a:prstGeom>
        </p:spPr>
      </p:pic>
      <p:grpSp>
        <p:nvGrpSpPr>
          <p:cNvPr id="10" name="Gruppe 9">
            <a:extLst>
              <a:ext uri="{FF2B5EF4-FFF2-40B4-BE49-F238E27FC236}">
                <a16:creationId xmlns:a16="http://schemas.microsoft.com/office/drawing/2014/main" id="{34D60D91-B6BC-E34D-85C4-241D37458DAA}"/>
              </a:ext>
            </a:extLst>
          </p:cNvPr>
          <p:cNvGrpSpPr/>
          <p:nvPr userDrawn="1"/>
        </p:nvGrpSpPr>
        <p:grpSpPr>
          <a:xfrm>
            <a:off x="5642000" y="4278462"/>
            <a:ext cx="859979" cy="267550"/>
            <a:chOff x="5458045" y="5026245"/>
            <a:chExt cx="1093628" cy="340241"/>
          </a:xfrm>
          <a:solidFill>
            <a:srgbClr val="76CBED"/>
          </a:solidFill>
        </p:grpSpPr>
        <p:sp>
          <p:nvSpPr>
            <p:cNvPr id="11" name="Ellipse 10">
              <a:extLst>
                <a:ext uri="{FF2B5EF4-FFF2-40B4-BE49-F238E27FC236}">
                  <a16:creationId xmlns:a16="http://schemas.microsoft.com/office/drawing/2014/main" id="{F2D7BD85-86BF-004B-9743-E4ED93254FE5}"/>
                </a:ext>
              </a:extLst>
            </p:cNvPr>
            <p:cNvSpPr/>
            <p:nvPr/>
          </p:nvSpPr>
          <p:spPr>
            <a:xfrm>
              <a:off x="5458045" y="5026245"/>
              <a:ext cx="340241" cy="34024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12" name="Rektangel 11">
              <a:extLst>
                <a:ext uri="{FF2B5EF4-FFF2-40B4-BE49-F238E27FC236}">
                  <a16:creationId xmlns:a16="http://schemas.microsoft.com/office/drawing/2014/main" id="{E45AA76F-3107-264B-AB8A-C68220B3D375}"/>
                </a:ext>
              </a:extLst>
            </p:cNvPr>
            <p:cNvSpPr/>
            <p:nvPr/>
          </p:nvSpPr>
          <p:spPr>
            <a:xfrm>
              <a:off x="5628266" y="5026245"/>
              <a:ext cx="757825" cy="3402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" name="Ellipse 12">
              <a:extLst>
                <a:ext uri="{FF2B5EF4-FFF2-40B4-BE49-F238E27FC236}">
                  <a16:creationId xmlns:a16="http://schemas.microsoft.com/office/drawing/2014/main" id="{1DCEAE2C-0313-0C45-9C77-7339CC7B7528}"/>
                </a:ext>
              </a:extLst>
            </p:cNvPr>
            <p:cNvSpPr/>
            <p:nvPr/>
          </p:nvSpPr>
          <p:spPr>
            <a:xfrm>
              <a:off x="6211432" y="5026245"/>
              <a:ext cx="340241" cy="34024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</p:grpSp>
      <p:sp>
        <p:nvSpPr>
          <p:cNvPr id="14" name="Plassholder for dato 2">
            <a:extLst>
              <a:ext uri="{FF2B5EF4-FFF2-40B4-BE49-F238E27FC236}">
                <a16:creationId xmlns:a16="http://schemas.microsoft.com/office/drawing/2014/main" id="{997D87BB-0D26-2A4F-BBA0-1966AF95DC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98849" y="4363468"/>
            <a:ext cx="1146283" cy="97538"/>
          </a:xfrm>
        </p:spPr>
        <p:txBody>
          <a:bodyPr/>
          <a:lstStyle>
            <a:lvl1pPr algn="ctr">
              <a:defRPr sz="1000">
                <a:solidFill>
                  <a:srgbClr val="213871"/>
                </a:solidFill>
              </a:defRPr>
            </a:lvl1pPr>
          </a:lstStyle>
          <a:p>
            <a:fld id="{876FE832-C5F8-411D-8F43-60040D3A66AF}" type="datetime1">
              <a:rPr lang="nb-NO" smtClean="0"/>
              <a:t>27.12.2021</a:t>
            </a:fld>
            <a:endParaRPr lang="nb-NO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7A1C3940-99B6-1145-BC47-544F75A1DC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5378" y="1558020"/>
            <a:ext cx="9973221" cy="2262781"/>
          </a:xfrm>
        </p:spPr>
        <p:txBody>
          <a:bodyPr anchor="b">
            <a:normAutofit/>
          </a:bodyPr>
          <a:lstStyle>
            <a:lvl1pPr algn="ctr">
              <a:lnSpc>
                <a:spcPts val="5000"/>
              </a:lnSpc>
              <a:defRPr sz="54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838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>
            <a:extLst>
              <a:ext uri="{FF2B5EF4-FFF2-40B4-BE49-F238E27FC236}">
                <a16:creationId xmlns:a16="http://schemas.microsoft.com/office/drawing/2014/main" id="{799C9A25-8837-9744-8EEA-289ECA4611C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13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D35D7FBD-D6F6-0C45-BD3F-A84ADE936C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37" r="570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295AD63F-6500-0547-93CD-BC670C0E199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1207" y="5299980"/>
            <a:ext cx="1565319" cy="626128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7A1C3940-99B6-1145-BC47-544F75A1DC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5378" y="1558020"/>
            <a:ext cx="9973221" cy="2262781"/>
          </a:xfrm>
        </p:spPr>
        <p:txBody>
          <a:bodyPr anchor="b">
            <a:normAutofit/>
          </a:bodyPr>
          <a:lstStyle>
            <a:lvl1pPr algn="ctr">
              <a:lnSpc>
                <a:spcPts val="5000"/>
              </a:lnSpc>
              <a:defRPr sz="54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684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2853" y="624110"/>
            <a:ext cx="9969069" cy="1280890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8782" y="2133600"/>
            <a:ext cx="9973222" cy="3777622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F3EE9-995B-4CEB-9987-9F7B9D08B9CF}" type="datetime1">
              <a:rPr lang="nb-NO" smtClean="0"/>
              <a:t>27.12.2021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Copyright: Gerd Martina Langeland, May Olaug Horverak &amp; Karianne Rosef</a:t>
            </a:r>
            <a:endParaRPr lang="nb-NO"/>
          </a:p>
        </p:txBody>
      </p:sp>
      <p:pic>
        <p:nvPicPr>
          <p:cNvPr id="16" name="Bilde 15">
            <a:extLst>
              <a:ext uri="{FF2B5EF4-FFF2-40B4-BE49-F238E27FC236}">
                <a16:creationId xmlns:a16="http://schemas.microsoft.com/office/drawing/2014/main" id="{C736F182-4C7F-4344-93A9-92173C2A0E8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88" y="732266"/>
            <a:ext cx="432000" cy="432000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93EED7A-2F9D-2746-8616-DA185EB2B6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10951107" y="6299890"/>
            <a:ext cx="377241" cy="3323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rgbClr val="2138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7AD1A7C-3E55-45E2-AE43-F8C6920D915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74021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8782" y="2058750"/>
            <a:ext cx="9973222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28782" y="3530129"/>
            <a:ext cx="9973222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Copyright: Gerd Martina Langeland, May Olaug Horverak &amp; Karianne Rosef</a:t>
            </a:r>
            <a:endParaRPr lang="nb-NO"/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98D24EEA-07C4-584D-8498-F8B22CFDC6D7}"/>
              </a:ext>
            </a:extLst>
          </p:cNvPr>
          <p:cNvSpPr txBox="1"/>
          <p:nvPr userDrawn="1"/>
        </p:nvSpPr>
        <p:spPr>
          <a:xfrm>
            <a:off x="749808" y="19293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b-NO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6A3A34C8-A6C7-554A-88C7-0C0465048C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740101" y="6429148"/>
            <a:ext cx="1146283" cy="975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36C9AAF-47AF-4B51-9200-741DD9F8D3D2}" type="datetime1">
              <a:rPr lang="nb-NO" smtClean="0"/>
              <a:t>27.12.2021</a:t>
            </a:fld>
            <a:endParaRPr lang="nb-NO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D3E647F-EE77-1E4E-9D9E-CAEC2AE06D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10951107" y="6299890"/>
            <a:ext cx="377241" cy="3323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rgbClr val="2138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7AD1A7C-3E55-45E2-AE43-F8C6920D915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902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28781" y="2133600"/>
            <a:ext cx="4859909" cy="3777622"/>
          </a:xfrm>
        </p:spPr>
        <p:txBody>
          <a:bodyPr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1653" y="2142923"/>
            <a:ext cx="4859909" cy="3777622"/>
          </a:xfrm>
        </p:spPr>
        <p:txBody>
          <a:bodyPr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A9961-87B2-4438-B2F5-8A62B549FA4B}" type="datetime1">
              <a:rPr lang="nb-NO" smtClean="0"/>
              <a:t>27.12.2021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Copyright: Gerd Martina Langeland, May Olaug Horverak &amp; Karianne Rosef</a:t>
            </a:r>
            <a:endParaRPr lang="nb-NO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763B9168-7042-4146-BFFC-4580FA8617FE}"/>
              </a:ext>
            </a:extLst>
          </p:cNvPr>
          <p:cNvSpPr txBox="1">
            <a:spLocks/>
          </p:cNvSpPr>
          <p:nvPr userDrawn="1"/>
        </p:nvSpPr>
        <p:spPr bwMode="gray">
          <a:xfrm>
            <a:off x="426601" y="760773"/>
            <a:ext cx="5116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400" b="0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7AD1A7C-3E55-45E2-AE43-F8C6920D915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CE1E90B3-E86A-D54C-A39B-12B433B4B45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88" y="732266"/>
            <a:ext cx="432000" cy="432000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361BFDE-F854-6444-B587-3DA3F7CAC3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10951106" y="6299890"/>
            <a:ext cx="377241" cy="3323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rgbClr val="2138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7AD1A7C-3E55-45E2-AE43-F8C6920D915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24527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28781" y="1972703"/>
            <a:ext cx="485069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28783" y="2588689"/>
            <a:ext cx="4850693" cy="3354060"/>
          </a:xfrm>
        </p:spPr>
        <p:txBody>
          <a:bodyPr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50869" y="1969475"/>
            <a:ext cx="485069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850869" y="2588689"/>
            <a:ext cx="4850693" cy="3354060"/>
          </a:xfrm>
        </p:spPr>
        <p:txBody>
          <a:bodyPr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7BB9F-CDE2-4363-8DD7-48BEB6A59D33}" type="datetime1">
              <a:rPr lang="nb-NO" smtClean="0"/>
              <a:t>27.12.2021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Copyright: Gerd Martina Langeland, May Olaug Horverak &amp; Karianne Rosef</a:t>
            </a:r>
            <a:endParaRPr lang="nb-NO"/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E5FA9D3A-A4E6-104A-90C8-FD9F9E3CB53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88" y="732266"/>
            <a:ext cx="432000" cy="432000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6B36B42F-92B5-604E-8644-469585846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10951107" y="6299890"/>
            <a:ext cx="377241" cy="3323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rgbClr val="2138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7AD1A7C-3E55-45E2-AE43-F8C6920D915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19252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Bilde 39">
            <a:extLst>
              <a:ext uri="{FF2B5EF4-FFF2-40B4-BE49-F238E27FC236}">
                <a16:creationId xmlns:a16="http://schemas.microsoft.com/office/drawing/2014/main" id="{226C4DCF-C406-AF44-BACA-07EA83770D8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75" t="69705" r="74559"/>
          <a:stretch/>
        </p:blipFill>
        <p:spPr>
          <a:xfrm>
            <a:off x="0" y="4493405"/>
            <a:ext cx="1399032" cy="236459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32495" y="624110"/>
            <a:ext cx="996906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28782" y="2133600"/>
            <a:ext cx="9973221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5192" y="6429148"/>
            <a:ext cx="1146283" cy="975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21AEC71-C852-4941-984C-6F2C8E62C2D0}" type="datetime1">
              <a:rPr lang="nb-NO" smtClean="0"/>
              <a:t>27.12.2021</a:t>
            </a:fld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28782" y="6429148"/>
            <a:ext cx="5368245" cy="96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Copyright: Gerd Martina Langeland, May Olaug Horverak &amp; Karianne Rosef</a:t>
            </a:r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946198" y="6299890"/>
            <a:ext cx="377241" cy="3323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rgbClr val="2138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7AD1A7C-3E55-45E2-AE43-F8C6920D915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42" name="Bilde 41">
            <a:extLst>
              <a:ext uri="{FF2B5EF4-FFF2-40B4-BE49-F238E27FC236}">
                <a16:creationId xmlns:a16="http://schemas.microsoft.com/office/drawing/2014/main" id="{A6056297-F1A7-2F4E-8417-0EA0AEFF88B7}"/>
              </a:ext>
            </a:extLst>
          </p:cNvPr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601" y="6224407"/>
            <a:ext cx="1027295" cy="296103"/>
          </a:xfrm>
          <a:prstGeom prst="rect">
            <a:avLst/>
          </a:prstGeom>
        </p:spPr>
      </p:pic>
      <p:cxnSp>
        <p:nvCxnSpPr>
          <p:cNvPr id="10" name="Rett linje 9">
            <a:extLst>
              <a:ext uri="{FF2B5EF4-FFF2-40B4-BE49-F238E27FC236}">
                <a16:creationId xmlns:a16="http://schemas.microsoft.com/office/drawing/2014/main" id="{40A33B28-622C-2E45-A3EA-42E18F67591D}"/>
              </a:ext>
            </a:extLst>
          </p:cNvPr>
          <p:cNvCxnSpPr>
            <a:cxnSpLocks/>
          </p:cNvCxnSpPr>
          <p:nvPr userDrawn="1"/>
        </p:nvCxnSpPr>
        <p:spPr>
          <a:xfrm>
            <a:off x="10946198" y="6619343"/>
            <a:ext cx="377241" cy="0"/>
          </a:xfrm>
          <a:prstGeom prst="line">
            <a:avLst/>
          </a:prstGeom>
          <a:ln w="38100" cap="flat">
            <a:solidFill>
              <a:srgbClr val="76CBE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Bilde 32">
            <a:extLst>
              <a:ext uri="{FF2B5EF4-FFF2-40B4-BE49-F238E27FC236}">
                <a16:creationId xmlns:a16="http://schemas.microsoft.com/office/drawing/2014/main" id="{3C4F685A-5446-CD45-8904-43D3DD812E33}"/>
              </a:ext>
            </a:extLst>
          </p:cNvPr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88162" y="6294578"/>
            <a:ext cx="377237" cy="345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956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8" r:id="rId2"/>
    <p:sldLayoutId id="2147483680" r:id="rId3"/>
    <p:sldLayoutId id="2147483679" r:id="rId4"/>
    <p:sldLayoutId id="214748368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  <p:sldLayoutId id="2147483670" r:id="rId14"/>
    <p:sldLayoutId id="2147483673" r:id="rId15"/>
    <p:sldLayoutId id="2147483672" r:id="rId16"/>
    <p:sldLayoutId id="2147483674" r:id="rId17"/>
    <p:sldLayoutId id="2147483675" r:id="rId18"/>
    <p:sldLayoutId id="2147483676" r:id="rId19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600" b="1" kern="1200" spc="-100" baseline="0">
          <a:solidFill>
            <a:srgbClr val="262626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rgbClr val="223971"/>
        </a:buClr>
        <a:buSzPct val="90000"/>
        <a:buFont typeface=".Lucida Grande UI Regular"/>
        <a:buChar char="►"/>
        <a:defRPr sz="1800" kern="1200">
          <a:solidFill>
            <a:srgbClr val="42424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rgbClr val="223971"/>
        </a:buClr>
        <a:buSzPct val="90000"/>
        <a:buFont typeface=".Lucida Grande UI Regular"/>
        <a:buChar char="►"/>
        <a:defRPr sz="1600" kern="1200">
          <a:solidFill>
            <a:srgbClr val="42424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rgbClr val="223971"/>
        </a:buClr>
        <a:buSzPct val="90000"/>
        <a:buFont typeface=".Lucida Grande UI Regular"/>
        <a:buChar char="►"/>
        <a:defRPr sz="1400" kern="1200">
          <a:solidFill>
            <a:srgbClr val="42424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rgbClr val="223971"/>
        </a:buClr>
        <a:buSzPct val="90000"/>
        <a:buFont typeface=".Lucida Grande UI Regular"/>
        <a:buChar char="►"/>
        <a:defRPr sz="1200" kern="1200">
          <a:solidFill>
            <a:srgbClr val="42424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rgbClr val="223971"/>
        </a:buClr>
        <a:buSzPct val="90000"/>
        <a:buFont typeface=".Lucida Grande UI Regular"/>
        <a:buChar char="►"/>
        <a:defRPr sz="1200" kern="1200">
          <a:solidFill>
            <a:srgbClr val="42424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4a"/><Relationship Id="rId13" Type="http://schemas.openxmlformats.org/officeDocument/2006/relationships/image" Target="../media/image8.png"/><Relationship Id="rId3" Type="http://schemas.microsoft.com/office/2007/relationships/media" Target="../media/media3.m4a"/><Relationship Id="rId7" Type="http://schemas.microsoft.com/office/2007/relationships/media" Target="../media/media5.m4a"/><Relationship Id="rId12" Type="http://schemas.openxmlformats.org/officeDocument/2006/relationships/notesSlide" Target="../notesSlides/notesSlide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audio" Target="../media/media4.m4a"/><Relationship Id="rId11" Type="http://schemas.openxmlformats.org/officeDocument/2006/relationships/slideLayout" Target="../slideLayouts/slideLayout6.xml"/><Relationship Id="rId5" Type="http://schemas.microsoft.com/office/2007/relationships/media" Target="../media/media4.m4a"/><Relationship Id="rId10" Type="http://schemas.openxmlformats.org/officeDocument/2006/relationships/audio" Target="../media/media6.m4a"/><Relationship Id="rId4" Type="http://schemas.openxmlformats.org/officeDocument/2006/relationships/audio" Target="../media/media3.m4a"/><Relationship Id="rId9" Type="http://schemas.microsoft.com/office/2007/relationships/media" Target="../media/media6.m4a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8.png"/><Relationship Id="rId5" Type="http://schemas.openxmlformats.org/officeDocument/2006/relationships/hyperlink" Target="https://samm.uia.no/" TargetMode="External"/><Relationship Id="rId4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D7D2DE1-C3B1-1E4F-921E-D3E975C19BB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b-NO" sz="4800" dirty="0"/>
              <a:t>DELTAKEREN I SENTRUIM</a:t>
            </a:r>
            <a:br>
              <a:rPr lang="nb-NO" sz="4800" dirty="0"/>
            </a:br>
            <a:br>
              <a:rPr lang="nb-NO" sz="4800" dirty="0"/>
            </a:br>
            <a:r>
              <a:rPr lang="nb-NO" sz="4800" dirty="0"/>
              <a:t>Systematisk Arbeid med </a:t>
            </a:r>
            <a:br>
              <a:rPr lang="nb-NO" sz="4800" dirty="0"/>
            </a:br>
            <a:r>
              <a:rPr lang="nb-NO" sz="4800" dirty="0"/>
              <a:t>Mestring og Motivasjon </a:t>
            </a:r>
            <a:br>
              <a:rPr lang="nb-NO" sz="4800" dirty="0"/>
            </a:br>
            <a:r>
              <a:rPr lang="nb-NO" sz="4800" dirty="0"/>
              <a:t>i voksenopplæring</a:t>
            </a:r>
          </a:p>
        </p:txBody>
      </p:sp>
      <p:pic>
        <p:nvPicPr>
          <p:cNvPr id="3" name="pp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871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73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62F144C-AFAB-4434-9845-5E806F7CF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Forberedelse til samtale om plan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51F26C5-061D-489A-8DBF-4BB454DABB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8782" y="1416205"/>
            <a:ext cx="9973222" cy="4883685"/>
          </a:xfrm>
        </p:spPr>
        <p:txBody>
          <a:bodyPr>
            <a:normAutofit lnSpcReduction="10000"/>
          </a:bodyPr>
          <a:lstStyle/>
          <a:p>
            <a:pPr marL="514350" lvl="0" indent="-514350">
              <a:lnSpc>
                <a:spcPct val="107000"/>
              </a:lnSpc>
              <a:spcBef>
                <a:spcPts val="0"/>
              </a:spcBef>
              <a:buAutoNum type="arabicPeriod"/>
            </a:pPr>
            <a:r>
              <a:rPr lang="nb-NO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Viktig: </a:t>
            </a:r>
          </a:p>
          <a:p>
            <a:pPr marL="514350" lvl="0" indent="-514350">
              <a:lnSpc>
                <a:spcPct val="107000"/>
              </a:lnSpc>
              <a:spcBef>
                <a:spcPts val="0"/>
              </a:spcBef>
              <a:buFont typeface="+mj-lt"/>
              <a:buAutoNum type="alphaLcPeriod"/>
            </a:pPr>
            <a:r>
              <a:rPr lang="nb-NO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Hva er viktig i livet ditt?</a:t>
            </a:r>
          </a:p>
          <a:p>
            <a:pPr marL="514350" lvl="0" indent="-514350">
              <a:lnSpc>
                <a:spcPct val="107000"/>
              </a:lnSpc>
              <a:spcBef>
                <a:spcPts val="0"/>
              </a:spcBef>
              <a:buFont typeface="+mj-lt"/>
              <a:buAutoNum type="alphaLcPeriod"/>
            </a:pPr>
            <a:r>
              <a:rPr lang="nb-NO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Hva er ditt langsiktige mål? </a:t>
            </a:r>
          </a:p>
          <a:p>
            <a:pPr marL="114300" indent="0">
              <a:lnSpc>
                <a:spcPct val="107000"/>
              </a:lnSpc>
              <a:spcBef>
                <a:spcPts val="0"/>
              </a:spcBef>
              <a:buNone/>
            </a:pPr>
            <a:endParaRPr lang="nb-NO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nb-NO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Suksessfaktorer: </a:t>
            </a:r>
          </a:p>
          <a:p>
            <a:pPr marL="514350" lvl="0" indent="-514350">
              <a:lnSpc>
                <a:spcPct val="107000"/>
              </a:lnSpc>
              <a:spcBef>
                <a:spcPts val="0"/>
              </a:spcBef>
              <a:buFont typeface="+mj-lt"/>
              <a:buAutoNum type="alphaLcPeriod"/>
            </a:pPr>
            <a:r>
              <a:rPr lang="nb-NO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Hva er du god på?</a:t>
            </a:r>
          </a:p>
          <a:p>
            <a:pPr marL="514350" lvl="0" indent="-514350">
              <a:lnSpc>
                <a:spcPct val="107000"/>
              </a:lnSpc>
              <a:spcBef>
                <a:spcPts val="0"/>
              </a:spcBef>
              <a:buFont typeface="+mj-lt"/>
              <a:buAutoNum type="alphaLcPeriod"/>
            </a:pPr>
            <a:r>
              <a:rPr lang="nb-NO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Hva er bra i livet ditt nå?</a:t>
            </a:r>
          </a:p>
          <a:p>
            <a:pPr marL="114300" indent="0">
              <a:lnSpc>
                <a:spcPct val="107000"/>
              </a:lnSpc>
              <a:spcBef>
                <a:spcPts val="0"/>
              </a:spcBef>
              <a:buNone/>
            </a:pPr>
            <a:endParaRPr lang="nb-NO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nb-NO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Hindringer: </a:t>
            </a:r>
          </a:p>
          <a:p>
            <a:pPr marL="514350" lvl="0" indent="-514350">
              <a:lnSpc>
                <a:spcPct val="107000"/>
              </a:lnSpc>
              <a:spcBef>
                <a:spcPts val="0"/>
              </a:spcBef>
              <a:buFont typeface="+mj-lt"/>
              <a:buAutoNum type="alphaLcPeriod"/>
            </a:pPr>
            <a:r>
              <a:rPr lang="nb-NO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 det noe som gjør at du ikke har det bra?</a:t>
            </a:r>
          </a:p>
          <a:p>
            <a:pPr marL="514350" lvl="0" indent="-514350">
              <a:lnSpc>
                <a:spcPct val="107000"/>
              </a:lnSpc>
              <a:spcBef>
                <a:spcPts val="0"/>
              </a:spcBef>
              <a:buFont typeface="+mj-lt"/>
              <a:buAutoNum type="alphaLcPeriod"/>
            </a:pPr>
            <a:r>
              <a:rPr lang="nb-NO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Hva gjør det vanskelig for deg å nå målene dine?</a:t>
            </a: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CA81B299-E25B-4AAB-95FE-1FB29ADB5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Copyright: Gerd Martina Langeland, May Olaug Horverak &amp; Karianne Rosef</a:t>
            </a:r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C00164E5-D611-447D-99D8-BD3FC31AEC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AD1A7C-3E55-45E2-AE43-F8C6920D9156}" type="slidenum">
              <a:rPr lang="nb-NO" smtClean="0"/>
              <a:pPr/>
              <a:t>2</a:t>
            </a:fld>
            <a:endParaRPr lang="nb-NO" dirty="0"/>
          </a:p>
        </p:txBody>
      </p:sp>
      <p:pic>
        <p:nvPicPr>
          <p:cNvPr id="6" name="Innspilt ly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7" name="Innspilt ly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8" name="Innspilt ly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9" name="Innspilt ly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10" name="Innspilt lyd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146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83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41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366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4304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4453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325764C-EC95-4F69-820F-603651697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Forberedelse til samtale om plan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CFA8D62-6AFE-44B8-88C9-FBD9CD4648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28783" y="1452699"/>
            <a:ext cx="4850693" cy="576262"/>
          </a:xfrm>
        </p:spPr>
        <p:txBody>
          <a:bodyPr/>
          <a:lstStyle/>
          <a:p>
            <a:r>
              <a:rPr lang="nb-NO" sz="3200" b="1" dirty="0"/>
              <a:t>Norskopplæring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2CA255F6-FF26-4112-AEBC-DD14FB7F07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728783" y="2312626"/>
            <a:ext cx="4850693" cy="3844769"/>
          </a:xfrm>
        </p:spPr>
        <p:txBody>
          <a:bodyPr>
            <a:normAutofit fontScale="70000" lnSpcReduction="20000"/>
          </a:bodyPr>
          <a:lstStyle/>
          <a:p>
            <a:pPr marL="0" lv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nb-NO" sz="4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Fokus: </a:t>
            </a:r>
            <a:endParaRPr lang="nb-NO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0" indent="-742950">
              <a:lnSpc>
                <a:spcPct val="107000"/>
              </a:lnSpc>
              <a:spcBef>
                <a:spcPts val="0"/>
              </a:spcBef>
              <a:buFont typeface="+mj-lt"/>
              <a:buAutoNum type="alphaLcPeriod"/>
            </a:pPr>
            <a:r>
              <a:rPr lang="nb-NO" sz="4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Hva ønsker du å gjøre eller jobbe med i framtiden?</a:t>
            </a:r>
            <a:endParaRPr lang="nb-NO" sz="3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0" indent="-742950">
              <a:lnSpc>
                <a:spcPct val="107000"/>
              </a:lnSpc>
              <a:spcBef>
                <a:spcPts val="0"/>
              </a:spcBef>
              <a:buFont typeface="+mj-lt"/>
              <a:buAutoNum type="alphaLcPeriod"/>
            </a:pPr>
            <a:r>
              <a:rPr lang="nb-NO" sz="4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Hvordan kan du oppnå det?</a:t>
            </a:r>
          </a:p>
          <a:p>
            <a:pPr marL="742950" lvl="0" indent="-742950">
              <a:lnSpc>
                <a:spcPct val="107000"/>
              </a:lnSpc>
              <a:spcBef>
                <a:spcPts val="0"/>
              </a:spcBef>
              <a:buFont typeface="+mj-lt"/>
              <a:buAutoNum type="alphaLcPeriod"/>
            </a:pPr>
            <a:r>
              <a:rPr lang="nb-NO" sz="4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Hva vil du ha fokus på i nær framtid for å nå målet ditt?</a:t>
            </a:r>
            <a:endParaRPr lang="nb-NO" sz="3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b-NO" dirty="0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6B60D0A4-0221-4AB4-B223-DA016A9C7A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0869" y="1464614"/>
            <a:ext cx="4850693" cy="576262"/>
          </a:xfrm>
        </p:spPr>
        <p:txBody>
          <a:bodyPr/>
          <a:lstStyle/>
          <a:p>
            <a:r>
              <a:rPr lang="nb-NO" sz="3200" b="1" dirty="0"/>
              <a:t>Grunnskoleopplæring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D4BCBFF5-CB37-4CFA-A5AD-91E9D77EAF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850869" y="2312628"/>
            <a:ext cx="4850693" cy="3844768"/>
          </a:xfrm>
        </p:spPr>
        <p:txBody>
          <a:bodyPr>
            <a:normAutofit fontScale="70000" lnSpcReduction="20000"/>
          </a:bodyPr>
          <a:lstStyle/>
          <a:p>
            <a:pPr marL="0" lv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nb-NO" sz="41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Fokus:</a:t>
            </a:r>
            <a:r>
              <a:rPr lang="nb-NO" sz="4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nb-NO" sz="41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lvl="0" indent="-514350">
              <a:lnSpc>
                <a:spcPct val="107000"/>
              </a:lnSpc>
              <a:spcBef>
                <a:spcPts val="0"/>
              </a:spcBef>
              <a:buFont typeface="+mj-lt"/>
              <a:buAutoNum type="alphaLcPeriod"/>
            </a:pPr>
            <a:r>
              <a:rPr lang="nb-NO" sz="4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Hvilken studieretning tenker du å søke på videre? </a:t>
            </a:r>
            <a:endParaRPr lang="nb-NO" sz="3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lvl="0" indent="-514350">
              <a:lnSpc>
                <a:spcPct val="107000"/>
              </a:lnSpc>
              <a:spcBef>
                <a:spcPts val="0"/>
              </a:spcBef>
              <a:buFont typeface="+mj-lt"/>
              <a:buAutoNum type="alphaLcPeriod"/>
            </a:pPr>
            <a:r>
              <a:rPr lang="nb-NO" sz="4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Hvordan kan du forberede deg på videregående skole? </a:t>
            </a:r>
            <a:endParaRPr lang="nb-NO" sz="3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lvl="0" indent="-514350">
              <a:lnSpc>
                <a:spcPct val="107000"/>
              </a:lnSpc>
              <a:spcBef>
                <a:spcPts val="0"/>
              </a:spcBef>
              <a:buFont typeface="+mj-lt"/>
              <a:buAutoNum type="alphaLcPeriod"/>
            </a:pPr>
            <a:r>
              <a:rPr lang="nb-NO" sz="4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Hva vil du ha fokus på i nær framtid for å nå målet ditt?</a:t>
            </a:r>
          </a:p>
          <a:p>
            <a:endParaRPr lang="nb-NO" dirty="0"/>
          </a:p>
        </p:txBody>
      </p:sp>
      <p:sp>
        <p:nvSpPr>
          <p:cNvPr id="7" name="Plassholder for bunntekst 6">
            <a:extLst>
              <a:ext uri="{FF2B5EF4-FFF2-40B4-BE49-F238E27FC236}">
                <a16:creationId xmlns:a16="http://schemas.microsoft.com/office/drawing/2014/main" id="{20B73B2B-39C9-49B4-AA5E-BBBF40903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Copyright: Gerd Martina Langeland, May Olaug Horverak &amp; Karianne Rosef</a:t>
            </a:r>
            <a:endParaRPr lang="nb-NO"/>
          </a:p>
        </p:txBody>
      </p:sp>
      <p:sp>
        <p:nvSpPr>
          <p:cNvPr id="8" name="Plassholder for lysbildenummer 7">
            <a:extLst>
              <a:ext uri="{FF2B5EF4-FFF2-40B4-BE49-F238E27FC236}">
                <a16:creationId xmlns:a16="http://schemas.microsoft.com/office/drawing/2014/main" id="{E826AB49-AEAD-478F-B60D-43ABDA2C4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D1A7C-3E55-45E2-AE43-F8C6920D9156}" type="slidenum">
              <a:rPr lang="nb-NO" smtClean="0"/>
              <a:pPr/>
              <a:t>3</a:t>
            </a:fld>
            <a:endParaRPr lang="nb-NO" dirty="0"/>
          </a:p>
        </p:txBody>
      </p:sp>
      <p:pic>
        <p:nvPicPr>
          <p:cNvPr id="9" name="Innspilt ly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22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00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B0E1EAB-2FE4-4343-A17B-CE7A62607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Forberedelse til samtale om plan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2D09861-EBA5-4484-8115-757CA0BD84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nb-NO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 Gjennomføring: </a:t>
            </a:r>
            <a:endParaRPr lang="nb-NO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0" indent="-742950">
              <a:lnSpc>
                <a:spcPct val="107000"/>
              </a:lnSpc>
              <a:spcBef>
                <a:spcPts val="0"/>
              </a:spcBef>
              <a:buFont typeface="+mj-lt"/>
              <a:buAutoNum type="alphaLcPeriod"/>
            </a:pPr>
            <a:r>
              <a:rPr lang="nb-NO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 eksempler på hva du konkret skal gjøre for å gjennomføre arbeidet med fokusområdet ditt? </a:t>
            </a:r>
          </a:p>
          <a:p>
            <a:pPr marL="742950" lvl="0" indent="-7429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lphaLcPeriod"/>
            </a:pPr>
            <a:r>
              <a:rPr lang="nb-NO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Hvordan kan du følge med på at du får gjort det du har bestemt deg for?</a:t>
            </a:r>
          </a:p>
          <a:p>
            <a:endParaRPr lang="nb-NO" sz="3600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8C922817-C38C-46EA-A96D-EA92D7011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Copyright: Gerd Martina Langeland, May Olaug Horverak &amp; Karianne Rosef</a:t>
            </a:r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08B44B31-C390-4F4F-A2D9-A0D679CC25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AD1A7C-3E55-45E2-AE43-F8C6920D9156}" type="slidenum">
              <a:rPr lang="nb-NO" smtClean="0"/>
              <a:pPr/>
              <a:t>4</a:t>
            </a:fld>
            <a:endParaRPr lang="nb-NO" dirty="0"/>
          </a:p>
        </p:txBody>
      </p:sp>
      <p:pic>
        <p:nvPicPr>
          <p:cNvPr id="6" name="Innspilt ly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948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13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BECE638-FCC9-48F8-A835-69A471BE26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5378" y="1558020"/>
            <a:ext cx="10598622" cy="3594551"/>
          </a:xfrm>
        </p:spPr>
        <p:txBody>
          <a:bodyPr>
            <a:normAutofit fontScale="90000"/>
          </a:bodyPr>
          <a:lstStyle/>
          <a:p>
            <a:r>
              <a:rPr lang="nb-NO" sz="3100" dirty="0"/>
              <a:t>Prosjektet </a:t>
            </a:r>
            <a:r>
              <a:rPr lang="nb-NO" sz="3100" i="1" dirty="0"/>
              <a:t>Deltakeren i sentrum</a:t>
            </a:r>
            <a:br>
              <a:rPr lang="nb-NO" sz="3100" i="1" dirty="0"/>
            </a:br>
            <a:r>
              <a:rPr lang="nb-NO" sz="3100" i="1" dirty="0"/>
              <a:t>- økt brukermedvirkning i arbeid med individuell plan </a:t>
            </a:r>
            <a:r>
              <a:rPr lang="nb-NO" sz="3100" dirty="0"/>
              <a:t>er støttet av </a:t>
            </a:r>
            <a:r>
              <a:rPr lang="nb-NO" sz="3100" dirty="0" err="1"/>
              <a:t>IMDi</a:t>
            </a:r>
            <a:r>
              <a:rPr lang="nb-NO" sz="3100" dirty="0"/>
              <a:t> – Integrerings- og </a:t>
            </a:r>
            <a:r>
              <a:rPr lang="nb-NO" sz="3100" dirty="0" err="1"/>
              <a:t>Mangfoldsdirektoratet</a:t>
            </a:r>
            <a:r>
              <a:rPr lang="nb-NO" sz="3100" dirty="0"/>
              <a:t>, og utviklet i Agder med Birkenes kommune som ledende aktør.</a:t>
            </a:r>
            <a:br>
              <a:rPr lang="nb-NO" sz="3200" dirty="0"/>
            </a:br>
            <a:r>
              <a:rPr lang="nb-NO" sz="2200" dirty="0"/>
              <a:t>Dette er en videreføring av prosjektet SAMM – Systematisk Arbeid med Mestring og Motivasjon  støttet av Helsedirektoratet, Agder fylkeskommune, </a:t>
            </a:r>
            <a:r>
              <a:rPr lang="nb-NO" sz="2200" dirty="0" err="1"/>
              <a:t>UiA</a:t>
            </a:r>
            <a:r>
              <a:rPr lang="nb-NO" sz="2200" dirty="0"/>
              <a:t> og ABUP Sørlandet Sykehus.</a:t>
            </a:r>
            <a:br>
              <a:rPr lang="nb-NO" sz="2200" dirty="0"/>
            </a:br>
            <a:r>
              <a:rPr lang="nb-NO" sz="2200" dirty="0"/>
              <a:t>Mer informasjon og materiale finner dere her </a:t>
            </a:r>
            <a:r>
              <a:rPr lang="nb-NO" sz="2200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https://samm.uia.no/</a:t>
            </a:r>
            <a:endParaRPr lang="nb-NO" sz="3200" dirty="0"/>
          </a:p>
        </p:txBody>
      </p:sp>
      <p:pic>
        <p:nvPicPr>
          <p:cNvPr id="3" name="Innspilt ly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438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17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ryllestav">
  <a:themeElements>
    <a:clrScheme name="Tryllestav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Tryllestav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yllestav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mm-ppt-200919-02" id="{D5197705-60A6-054A-92C0-8DDDCE104254}" vid="{DC6C89E2-97F1-8843-80BA-82592891D600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B5A3D81A1E45140ADAC708C5BB14CA4" ma:contentTypeVersion="11" ma:contentTypeDescription="Opprett et nytt dokument." ma:contentTypeScope="" ma:versionID="1d0840728e43a41fdea44f871a1c1e33">
  <xsd:schema xmlns:xsd="http://www.w3.org/2001/XMLSchema" xmlns:xs="http://www.w3.org/2001/XMLSchema" xmlns:p="http://schemas.microsoft.com/office/2006/metadata/properties" xmlns:ns3="0776bfc0-ce57-4a2d-9a64-955a9369f359" xmlns:ns4="a02437cb-7d20-4f96-a7ff-bb8a32e5511e" targetNamespace="http://schemas.microsoft.com/office/2006/metadata/properties" ma:root="true" ma:fieldsID="065548f7b9634da802238dddd55dc135" ns3:_="" ns4:_="">
    <xsd:import namespace="0776bfc0-ce57-4a2d-9a64-955a9369f359"/>
    <xsd:import namespace="a02437cb-7d20-4f96-a7ff-bb8a32e5511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76bfc0-ce57-4a2d-9a64-955a9369f35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2437cb-7d20-4f96-a7ff-bb8a32e5511e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Hash for deling av tips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A94E738-F476-4D04-936A-CB158720546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C337A0D-B737-4764-B198-7EDD565649A5}">
  <ds:schemaRefs>
    <ds:schemaRef ds:uri="http://schemas.microsoft.com/office/2006/documentManagement/types"/>
    <ds:schemaRef ds:uri="0776bfc0-ce57-4a2d-9a64-955a9369f359"/>
    <ds:schemaRef ds:uri="http://purl.org/dc/elements/1.1/"/>
    <ds:schemaRef ds:uri="http://schemas.microsoft.com/office/2006/metadata/properties"/>
    <ds:schemaRef ds:uri="a02437cb-7d20-4f96-a7ff-bb8a32e5511e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124A3092-63B4-498F-89AB-9036D1CE39F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776bfc0-ce57-4a2d-9a64-955a9369f359"/>
    <ds:schemaRef ds:uri="a02437cb-7d20-4f96-a7ff-bb8a32e5511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samm-mal-2019</Template>
  <TotalTime>8971</TotalTime>
  <Words>785</Words>
  <Application>Microsoft Office PowerPoint</Application>
  <PresentationFormat>Widescreen</PresentationFormat>
  <Paragraphs>60</Paragraphs>
  <Slides>5</Slides>
  <Notes>5</Notes>
  <HiddenSlides>0</HiddenSlides>
  <MMClips>9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5</vt:i4>
      </vt:variant>
    </vt:vector>
  </HeadingPairs>
  <TitlesOfParts>
    <vt:vector size="11" baseType="lpstr">
      <vt:lpstr>.Lucida Grande UI Regular</vt:lpstr>
      <vt:lpstr>Arial</vt:lpstr>
      <vt:lpstr>Calibri</vt:lpstr>
      <vt:lpstr>Century Gothic</vt:lpstr>
      <vt:lpstr>Wingdings 3</vt:lpstr>
      <vt:lpstr>Tryllestav</vt:lpstr>
      <vt:lpstr>DELTAKEREN I SENTRUIM  Systematisk Arbeid med  Mestring og Motivasjon  i voksenopplæring</vt:lpstr>
      <vt:lpstr>Forberedelse til samtale om plan</vt:lpstr>
      <vt:lpstr>Forberedelse til samtale om plan</vt:lpstr>
      <vt:lpstr>Forberedelse til samtale om plan</vt:lpstr>
      <vt:lpstr>Prosjektet Deltakeren i sentrum - økt brukermedvirkning i arbeid med individuell plan er støttet av IMDi – Integrerings- og Mangfoldsdirektoratet, og utviklet i Agder med Birkenes kommune som ledende aktør. Dette er en videreføring av prosjektet SAMM – Systematisk Arbeid med Mestring og Motivasjon  støttet av Helsedirektoratet, Agder fylkeskommune, UiA og ABUP Sørlandet Sykehus. Mer informasjon og materiale finner dere her https://samm.uia.no/</vt:lpstr>
    </vt:vector>
  </TitlesOfParts>
  <Company>IKT-Agder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Langeland, Gerd Martina</dc:creator>
  <cp:lastModifiedBy>May Olaug Horverak</cp:lastModifiedBy>
  <cp:revision>90</cp:revision>
  <dcterms:created xsi:type="dcterms:W3CDTF">2019-09-20T12:36:21Z</dcterms:created>
  <dcterms:modified xsi:type="dcterms:W3CDTF">2021-12-27T14:23:53Z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0x0101004B5A3D81A1E45140ADAC708C5BB14CA4</vt:lpwstr>
  </property>
</Properties>
</file>