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93" r:id="rId5"/>
    <p:sldId id="337" r:id="rId6"/>
    <p:sldId id="340" r:id="rId7"/>
    <p:sldId id="339" r:id="rId8"/>
    <p:sldId id="33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478"/>
    <a:srgbClr val="76CBED"/>
    <a:srgbClr val="213871"/>
    <a:srgbClr val="42424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072" autoAdjust="0"/>
  </p:normalViewPr>
  <p:slideViewPr>
    <p:cSldViewPr snapToGrid="0">
      <p:cViewPr varScale="1">
        <p:scale>
          <a:sx n="87" d="100"/>
          <a:sy n="87" d="100"/>
        </p:scale>
        <p:origin x="15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Olaug Horverak" userId="a7850010-3044-4b4d-9f15-38caa34ae48c" providerId="ADAL" clId="{E0314D6E-9AFB-4BBD-BC79-FB5D6AC97AB0}"/>
    <pc:docChg chg="custSel modSld">
      <pc:chgData name="May Olaug Horverak" userId="a7850010-3044-4b4d-9f15-38caa34ae48c" providerId="ADAL" clId="{E0314D6E-9AFB-4BBD-BC79-FB5D6AC97AB0}" dt="2020-05-14T14:24:32.333" v="270" actId="20577"/>
      <pc:docMkLst>
        <pc:docMk/>
      </pc:docMkLst>
      <pc:sldChg chg="modNotesTx">
        <pc:chgData name="May Olaug Horverak" userId="a7850010-3044-4b4d-9f15-38caa34ae48c" providerId="ADAL" clId="{E0314D6E-9AFB-4BBD-BC79-FB5D6AC97AB0}" dt="2020-05-14T13:25:44.537" v="71" actId="20577"/>
        <pc:sldMkLst>
          <pc:docMk/>
          <pc:sldMk cId="2702736638" sldId="258"/>
        </pc:sldMkLst>
      </pc:sldChg>
      <pc:sldChg chg="modNotesTx">
        <pc:chgData name="May Olaug Horverak" userId="a7850010-3044-4b4d-9f15-38caa34ae48c" providerId="ADAL" clId="{E0314D6E-9AFB-4BBD-BC79-FB5D6AC97AB0}" dt="2020-05-14T13:29:23.714" v="104" actId="20577"/>
        <pc:sldMkLst>
          <pc:docMk/>
          <pc:sldMk cId="1462732358" sldId="294"/>
        </pc:sldMkLst>
      </pc:sldChg>
      <pc:sldChg chg="modNotesTx">
        <pc:chgData name="May Olaug Horverak" userId="a7850010-3044-4b4d-9f15-38caa34ae48c" providerId="ADAL" clId="{E0314D6E-9AFB-4BBD-BC79-FB5D6AC97AB0}" dt="2020-05-14T14:24:32.333" v="270" actId="20577"/>
        <pc:sldMkLst>
          <pc:docMk/>
          <pc:sldMk cId="3837101176" sldId="313"/>
        </pc:sldMkLst>
      </pc:sldChg>
      <pc:sldChg chg="modSp mod">
        <pc:chgData name="May Olaug Horverak" userId="a7850010-3044-4b4d-9f15-38caa34ae48c" providerId="ADAL" clId="{E0314D6E-9AFB-4BBD-BC79-FB5D6AC97AB0}" dt="2020-05-14T13:40:20.540" v="269" actId="20577"/>
        <pc:sldMkLst>
          <pc:docMk/>
          <pc:sldMk cId="2668942016" sldId="322"/>
        </pc:sldMkLst>
        <pc:spChg chg="mod">
          <ac:chgData name="May Olaug Horverak" userId="a7850010-3044-4b4d-9f15-38caa34ae48c" providerId="ADAL" clId="{E0314D6E-9AFB-4BBD-BC79-FB5D6AC97AB0}" dt="2020-05-14T13:40:20.540" v="269" actId="20577"/>
          <ac:spMkLst>
            <pc:docMk/>
            <pc:sldMk cId="2668942016" sldId="322"/>
            <ac:spMk id="4" creationId="{689312A7-395B-4405-88AC-AB22873EE250}"/>
          </ac:spMkLst>
        </pc:spChg>
      </pc:sldChg>
      <pc:sldChg chg="modNotesTx">
        <pc:chgData name="May Olaug Horverak" userId="a7850010-3044-4b4d-9f15-38caa34ae48c" providerId="ADAL" clId="{E0314D6E-9AFB-4BBD-BC79-FB5D6AC97AB0}" dt="2020-05-14T13:30:26.232" v="109" actId="20577"/>
        <pc:sldMkLst>
          <pc:docMk/>
          <pc:sldMk cId="2238900959" sldId="323"/>
        </pc:sldMkLst>
      </pc:sldChg>
      <pc:sldChg chg="modNotesTx">
        <pc:chgData name="May Olaug Horverak" userId="a7850010-3044-4b4d-9f15-38caa34ae48c" providerId="ADAL" clId="{E0314D6E-9AFB-4BBD-BC79-FB5D6AC97AB0}" dt="2020-05-14T13:32:00.632" v="122" actId="20577"/>
        <pc:sldMkLst>
          <pc:docMk/>
          <pc:sldMk cId="1190873855" sldId="324"/>
        </pc:sldMkLst>
      </pc:sldChg>
      <pc:sldChg chg="modNotesTx">
        <pc:chgData name="May Olaug Horverak" userId="a7850010-3044-4b4d-9f15-38caa34ae48c" providerId="ADAL" clId="{E0314D6E-9AFB-4BBD-BC79-FB5D6AC97AB0}" dt="2020-05-14T13:33:37.104" v="235" actId="20577"/>
        <pc:sldMkLst>
          <pc:docMk/>
          <pc:sldMk cId="2974804119" sldId="325"/>
        </pc:sldMkLst>
      </pc:sldChg>
      <pc:sldChg chg="modNotesTx">
        <pc:chgData name="May Olaug Horverak" userId="a7850010-3044-4b4d-9f15-38caa34ae48c" providerId="ADAL" clId="{E0314D6E-9AFB-4BBD-BC79-FB5D6AC97AB0}" dt="2020-05-14T13:38:01.339" v="246" actId="20577"/>
        <pc:sldMkLst>
          <pc:docMk/>
          <pc:sldMk cId="3495972568" sldId="326"/>
        </pc:sldMkLst>
      </pc:sldChg>
    </pc:docChg>
  </pc:docChgLst>
  <pc:docChgLst>
    <pc:chgData name="May Olaug Horverak" userId="a7850010-3044-4b4d-9f15-38caa34ae48c" providerId="ADAL" clId="{473C9797-470A-4306-BA3B-527D32ACD518}"/>
    <pc:docChg chg="custSel modSld">
      <pc:chgData name="May Olaug Horverak" userId="a7850010-3044-4b4d-9f15-38caa34ae48c" providerId="ADAL" clId="{473C9797-470A-4306-BA3B-527D32ACD518}" dt="2020-10-06T08:37:22.007" v="70" actId="478"/>
      <pc:docMkLst>
        <pc:docMk/>
      </pc:docMkLst>
      <pc:sldChg chg="delSp mod delAnim">
        <pc:chgData name="May Olaug Horverak" userId="a7850010-3044-4b4d-9f15-38caa34ae48c" providerId="ADAL" clId="{473C9797-470A-4306-BA3B-527D32ACD518}" dt="2020-10-06T08:37:22.007" v="70" actId="478"/>
        <pc:sldMkLst>
          <pc:docMk/>
          <pc:sldMk cId="889493872" sldId="262"/>
        </pc:sldMkLst>
        <pc:picChg chg="del">
          <ac:chgData name="May Olaug Horverak" userId="a7850010-3044-4b4d-9f15-38caa34ae48c" providerId="ADAL" clId="{473C9797-470A-4306-BA3B-527D32ACD518}" dt="2020-10-06T08:37:22.007" v="70" actId="478"/>
          <ac:picMkLst>
            <pc:docMk/>
            <pc:sldMk cId="889493872" sldId="262"/>
            <ac:picMk id="5" creationId="{4472CFBB-649D-4945-BBD4-5901025CFC83}"/>
          </ac:picMkLst>
        </pc:picChg>
      </pc:sldChg>
      <pc:sldChg chg="modSp mod modNotesTx">
        <pc:chgData name="May Olaug Horverak" userId="a7850010-3044-4b4d-9f15-38caa34ae48c" providerId="ADAL" clId="{473C9797-470A-4306-BA3B-527D32ACD518}" dt="2020-10-01T11:17:07.084" v="68" actId="20577"/>
        <pc:sldMkLst>
          <pc:docMk/>
          <pc:sldMk cId="2584716926" sldId="301"/>
        </pc:sldMkLst>
        <pc:spChg chg="mod">
          <ac:chgData name="May Olaug Horverak" userId="a7850010-3044-4b4d-9f15-38caa34ae48c" providerId="ADAL" clId="{473C9797-470A-4306-BA3B-527D32ACD518}" dt="2020-10-01T11:16:58.454" v="46" actId="20577"/>
          <ac:spMkLst>
            <pc:docMk/>
            <pc:sldMk cId="2584716926" sldId="301"/>
            <ac:spMk id="2" creationId="{B1850E11-AADB-4A9D-BB57-367E40544C29}"/>
          </ac:spMkLst>
        </pc:spChg>
        <pc:spChg chg="mod">
          <ac:chgData name="May Olaug Horverak" userId="a7850010-3044-4b4d-9f15-38caa34ae48c" providerId="ADAL" clId="{473C9797-470A-4306-BA3B-527D32ACD518}" dt="2020-10-01T11:16:32.011" v="9" actId="20577"/>
          <ac:spMkLst>
            <pc:docMk/>
            <pc:sldMk cId="2584716926" sldId="301"/>
            <ac:spMk id="3" creationId="{2C73AF3E-026A-4696-B789-FF3AD502273A}"/>
          </ac:spMkLst>
        </pc:spChg>
      </pc:sldChg>
      <pc:sldChg chg="delSp mod delAnim">
        <pc:chgData name="May Olaug Horverak" userId="a7850010-3044-4b4d-9f15-38caa34ae48c" providerId="ADAL" clId="{473C9797-470A-4306-BA3B-527D32ACD518}" dt="2020-10-06T06:39:15.224" v="69" actId="478"/>
        <pc:sldMkLst>
          <pc:docMk/>
          <pc:sldMk cId="105694205" sldId="335"/>
        </pc:sldMkLst>
        <pc:picChg chg="del">
          <ac:chgData name="May Olaug Horverak" userId="a7850010-3044-4b4d-9f15-38caa34ae48c" providerId="ADAL" clId="{473C9797-470A-4306-BA3B-527D32ACD518}" dt="2020-10-06T06:39:15.224" v="69" actId="478"/>
          <ac:picMkLst>
            <pc:docMk/>
            <pc:sldMk cId="105694205" sldId="335"/>
            <ac:picMk id="2" creationId="{3617899E-293F-4FE2-851A-71682F905534}"/>
          </ac:picMkLst>
        </pc:picChg>
      </pc:sldChg>
    </pc:docChg>
  </pc:docChgLst>
  <pc:docChgLst>
    <pc:chgData name="May Olaug Horverak" userId="a7850010-3044-4b4d-9f15-38caa34ae48c" providerId="ADAL" clId="{790F504F-E2D3-4C7B-B0A2-AAE8C4C03950}"/>
    <pc:docChg chg="delSld">
      <pc:chgData name="May Olaug Horverak" userId="a7850010-3044-4b4d-9f15-38caa34ae48c" providerId="ADAL" clId="{790F504F-E2D3-4C7B-B0A2-AAE8C4C03950}" dt="2022-01-13T12:46:52.327" v="0" actId="47"/>
      <pc:docMkLst>
        <pc:docMk/>
      </pc:docMkLst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1909454509" sldId="256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2702736638" sldId="258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889493872" sldId="262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3792802746" sldId="268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3340315669" sldId="270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1538714592" sldId="278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1462732358" sldId="294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2584716926" sldId="301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3114576948" sldId="309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4003205566" sldId="310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2363472488" sldId="311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3837101176" sldId="313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496601042" sldId="314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188300793" sldId="315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919520266" sldId="320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2668942016" sldId="322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199836856" sldId="332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3551761026" sldId="334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105694205" sldId="335"/>
        </pc:sldMkLst>
      </pc:sldChg>
      <pc:sldChg chg="del">
        <pc:chgData name="May Olaug Horverak" userId="a7850010-3044-4b4d-9f15-38caa34ae48c" providerId="ADAL" clId="{790F504F-E2D3-4C7B-B0A2-AAE8C4C03950}" dt="2022-01-13T12:46:52.327" v="0" actId="47"/>
        <pc:sldMkLst>
          <pc:docMk/>
          <pc:sldMk cId="4247329507" sldId="336"/>
        </pc:sldMkLst>
      </pc:sldChg>
    </pc:docChg>
  </pc:docChgLst>
  <pc:docChgLst>
    <pc:chgData name="May Olaug Horverak" userId="a7850010-3044-4b4d-9f15-38caa34ae48c" providerId="ADAL" clId="{57F1ABD8-8A24-447F-A885-3DE842145FF9}"/>
    <pc:docChg chg="undo custSel addSld delSld modSld sldOrd">
      <pc:chgData name="May Olaug Horverak" userId="a7850010-3044-4b4d-9f15-38caa34ae48c" providerId="ADAL" clId="{57F1ABD8-8A24-447F-A885-3DE842145FF9}" dt="2019-09-30T14:42:10.555" v="69" actId="2696"/>
      <pc:docMkLst>
        <pc:docMk/>
      </pc:docMkLst>
      <pc:sldChg chg="del ord">
        <pc:chgData name="May Olaug Horverak" userId="a7850010-3044-4b4d-9f15-38caa34ae48c" providerId="ADAL" clId="{57F1ABD8-8A24-447F-A885-3DE842145FF9}" dt="2019-09-30T14:42:10.555" v="69" actId="2696"/>
        <pc:sldMkLst>
          <pc:docMk/>
          <pc:sldMk cId="1909454509" sldId="256"/>
        </pc:sldMkLst>
      </pc:sldChg>
      <pc:sldChg chg="del">
        <pc:chgData name="May Olaug Horverak" userId="a7850010-3044-4b4d-9f15-38caa34ae48c" providerId="ADAL" clId="{57F1ABD8-8A24-447F-A885-3DE842145FF9}" dt="2019-09-30T14:40:36.280" v="5" actId="2696"/>
        <pc:sldMkLst>
          <pc:docMk/>
          <pc:sldMk cId="2702736638" sldId="258"/>
        </pc:sldMkLst>
      </pc:sldChg>
      <pc:sldChg chg="del">
        <pc:chgData name="May Olaug Horverak" userId="a7850010-3044-4b4d-9f15-38caa34ae48c" providerId="ADAL" clId="{57F1ABD8-8A24-447F-A885-3DE842145FF9}" dt="2019-09-30T14:40:36.388" v="11" actId="2696"/>
        <pc:sldMkLst>
          <pc:docMk/>
          <pc:sldMk cId="3698584317" sldId="259"/>
        </pc:sldMkLst>
      </pc:sldChg>
      <pc:sldChg chg="del">
        <pc:chgData name="May Olaug Horverak" userId="a7850010-3044-4b4d-9f15-38caa34ae48c" providerId="ADAL" clId="{57F1ABD8-8A24-447F-A885-3DE842145FF9}" dt="2019-09-30T14:40:36.412" v="12" actId="2696"/>
        <pc:sldMkLst>
          <pc:docMk/>
          <pc:sldMk cId="1108363176" sldId="260"/>
        </pc:sldMkLst>
      </pc:sldChg>
      <pc:sldChg chg="del">
        <pc:chgData name="May Olaug Horverak" userId="a7850010-3044-4b4d-9f15-38caa34ae48c" providerId="ADAL" clId="{57F1ABD8-8A24-447F-A885-3DE842145FF9}" dt="2019-09-30T14:40:36.428" v="13" actId="2696"/>
        <pc:sldMkLst>
          <pc:docMk/>
          <pc:sldMk cId="3733056581" sldId="261"/>
        </pc:sldMkLst>
      </pc:sldChg>
      <pc:sldChg chg="del">
        <pc:chgData name="May Olaug Horverak" userId="a7850010-3044-4b4d-9f15-38caa34ae48c" providerId="ADAL" clId="{57F1ABD8-8A24-447F-A885-3DE842145FF9}" dt="2019-09-30T14:40:36.332" v="8" actId="2696"/>
        <pc:sldMkLst>
          <pc:docMk/>
          <pc:sldMk cId="889493872" sldId="262"/>
        </pc:sldMkLst>
      </pc:sldChg>
      <pc:sldChg chg="add">
        <pc:chgData name="May Olaug Horverak" userId="a7850010-3044-4b4d-9f15-38caa34ae48c" providerId="ADAL" clId="{57F1ABD8-8A24-447F-A885-3DE842145FF9}" dt="2019-09-30T14:40:38.102" v="29"/>
        <pc:sldMkLst>
          <pc:docMk/>
          <pc:sldMk cId="273384221" sldId="268"/>
        </pc:sldMkLst>
      </pc:sldChg>
      <pc:sldChg chg="del">
        <pc:chgData name="May Olaug Horverak" userId="a7850010-3044-4b4d-9f15-38caa34ae48c" providerId="ADAL" clId="{57F1ABD8-8A24-447F-A885-3DE842145FF9}" dt="2019-09-30T14:40:36.296" v="6" actId="2696"/>
        <pc:sldMkLst>
          <pc:docMk/>
          <pc:sldMk cId="3792802746" sldId="268"/>
        </pc:sldMkLst>
      </pc:sldChg>
      <pc:sldChg chg="del">
        <pc:chgData name="May Olaug Horverak" userId="a7850010-3044-4b4d-9f15-38caa34ae48c" providerId="ADAL" clId="{57F1ABD8-8A24-447F-A885-3DE842145FF9}" dt="2019-09-30T14:40:36.316" v="7" actId="2696"/>
        <pc:sldMkLst>
          <pc:docMk/>
          <pc:sldMk cId="1061639445" sldId="269"/>
        </pc:sldMkLst>
      </pc:sldChg>
      <pc:sldChg chg="add">
        <pc:chgData name="May Olaug Horverak" userId="a7850010-3044-4b4d-9f15-38caa34ae48c" providerId="ADAL" clId="{57F1ABD8-8A24-447F-A885-3DE842145FF9}" dt="2019-09-30T14:40:38.102" v="29"/>
        <pc:sldMkLst>
          <pc:docMk/>
          <pc:sldMk cId="4229767192" sldId="269"/>
        </pc:sldMkLst>
      </pc:sldChg>
      <pc:sldChg chg="del">
        <pc:chgData name="May Olaug Horverak" userId="a7850010-3044-4b4d-9f15-38caa34ae48c" providerId="ADAL" clId="{57F1ABD8-8A24-447F-A885-3DE842145FF9}" dt="2019-09-30T14:40:36.352" v="9" actId="2696"/>
        <pc:sldMkLst>
          <pc:docMk/>
          <pc:sldMk cId="3340315669" sldId="270"/>
        </pc:sldMkLst>
      </pc:sldChg>
      <pc:sldChg chg="modSp add">
        <pc:chgData name="May Olaug Horverak" userId="a7850010-3044-4b4d-9f15-38caa34ae48c" providerId="ADAL" clId="{57F1ABD8-8A24-447F-A885-3DE842145FF9}" dt="2019-09-30T14:40:38.414" v="30" actId="27636"/>
        <pc:sldMkLst>
          <pc:docMk/>
          <pc:sldMk cId="3388440346" sldId="270"/>
        </pc:sldMkLst>
        <pc:spChg chg="mod">
          <ac:chgData name="May Olaug Horverak" userId="a7850010-3044-4b4d-9f15-38caa34ae48c" providerId="ADAL" clId="{57F1ABD8-8A24-447F-A885-3DE842145FF9}" dt="2019-09-30T14:40:38.414" v="30" actId="27636"/>
          <ac:spMkLst>
            <pc:docMk/>
            <pc:sldMk cId="3388440346" sldId="270"/>
            <ac:spMk id="3" creationId="{FF658B2B-2C21-46C3-B694-2661E1111169}"/>
          </ac:spMkLst>
        </pc:spChg>
      </pc:sldChg>
      <pc:sldChg chg="add">
        <pc:chgData name="May Olaug Horverak" userId="a7850010-3044-4b4d-9f15-38caa34ae48c" providerId="ADAL" clId="{57F1ABD8-8A24-447F-A885-3DE842145FF9}" dt="2019-09-30T14:40:38.102" v="29"/>
        <pc:sldMkLst>
          <pc:docMk/>
          <pc:sldMk cId="986151363" sldId="271"/>
        </pc:sldMkLst>
      </pc:sldChg>
      <pc:sldChg chg="del">
        <pc:chgData name="May Olaug Horverak" userId="a7850010-3044-4b4d-9f15-38caa34ae48c" providerId="ADAL" clId="{57F1ABD8-8A24-447F-A885-3DE842145FF9}" dt="2019-09-30T14:40:36.368" v="10" actId="2696"/>
        <pc:sldMkLst>
          <pc:docMk/>
          <pc:sldMk cId="4248813833" sldId="271"/>
        </pc:sldMkLst>
      </pc:sldChg>
      <pc:sldChg chg="add del">
        <pc:chgData name="May Olaug Horverak" userId="a7850010-3044-4b4d-9f15-38caa34ae48c" providerId="ADAL" clId="{57F1ABD8-8A24-447F-A885-3DE842145FF9}" dt="2019-09-30T14:40:38.102" v="29"/>
        <pc:sldMkLst>
          <pc:docMk/>
          <pc:sldMk cId="3860064618" sldId="272"/>
        </pc:sldMkLst>
      </pc:sldChg>
      <pc:sldChg chg="modSp add">
        <pc:chgData name="May Olaug Horverak" userId="a7850010-3044-4b4d-9f15-38caa34ae48c" providerId="ADAL" clId="{57F1ABD8-8A24-447F-A885-3DE842145FF9}" dt="2019-09-30T14:40:38.470" v="31" actId="27636"/>
        <pc:sldMkLst>
          <pc:docMk/>
          <pc:sldMk cId="1458871520" sldId="273"/>
        </pc:sldMkLst>
        <pc:spChg chg="mod">
          <ac:chgData name="May Olaug Horverak" userId="a7850010-3044-4b4d-9f15-38caa34ae48c" providerId="ADAL" clId="{57F1ABD8-8A24-447F-A885-3DE842145FF9}" dt="2019-09-30T14:40:38.470" v="31" actId="27636"/>
          <ac:spMkLst>
            <pc:docMk/>
            <pc:sldMk cId="1458871520" sldId="273"/>
            <ac:spMk id="3" creationId="{00000000-0000-0000-0000-000000000000}"/>
          </ac:spMkLst>
        </pc:spChg>
      </pc:sldChg>
      <pc:sldChg chg="del">
        <pc:chgData name="May Olaug Horverak" userId="a7850010-3044-4b4d-9f15-38caa34ae48c" providerId="ADAL" clId="{57F1ABD8-8A24-447F-A885-3DE842145FF9}" dt="2019-09-30T14:40:36.444" v="14" actId="2696"/>
        <pc:sldMkLst>
          <pc:docMk/>
          <pc:sldMk cId="1951456915" sldId="273"/>
        </pc:sldMkLst>
      </pc:sldChg>
      <pc:sldChg chg="del">
        <pc:chgData name="May Olaug Horverak" userId="a7850010-3044-4b4d-9f15-38caa34ae48c" providerId="ADAL" clId="{57F1ABD8-8A24-447F-A885-3DE842145FF9}" dt="2019-09-30T14:40:36.460" v="15" actId="2696"/>
        <pc:sldMkLst>
          <pc:docMk/>
          <pc:sldMk cId="2584433524" sldId="274"/>
        </pc:sldMkLst>
      </pc:sldChg>
      <pc:sldChg chg="del">
        <pc:chgData name="May Olaug Horverak" userId="a7850010-3044-4b4d-9f15-38caa34ae48c" providerId="ADAL" clId="{57F1ABD8-8A24-447F-A885-3DE842145FF9}" dt="2019-09-30T14:40:36.508" v="17" actId="2696"/>
        <pc:sldMkLst>
          <pc:docMk/>
          <pc:sldMk cId="4178446312" sldId="275"/>
        </pc:sldMkLst>
      </pc:sldChg>
      <pc:sldChg chg="del">
        <pc:chgData name="May Olaug Horverak" userId="a7850010-3044-4b4d-9f15-38caa34ae48c" providerId="ADAL" clId="{57F1ABD8-8A24-447F-A885-3DE842145FF9}" dt="2019-09-30T14:40:36.484" v="16" actId="2696"/>
        <pc:sldMkLst>
          <pc:docMk/>
          <pc:sldMk cId="72319711" sldId="276"/>
        </pc:sldMkLst>
      </pc:sldChg>
      <pc:sldChg chg="del">
        <pc:chgData name="May Olaug Horverak" userId="a7850010-3044-4b4d-9f15-38caa34ae48c" providerId="ADAL" clId="{57F1ABD8-8A24-447F-A885-3DE842145FF9}" dt="2019-09-30T14:40:36.583" v="21" actId="2696"/>
        <pc:sldMkLst>
          <pc:docMk/>
          <pc:sldMk cId="1105260454" sldId="277"/>
        </pc:sldMkLst>
      </pc:sldChg>
      <pc:sldChg chg="del">
        <pc:chgData name="May Olaug Horverak" userId="a7850010-3044-4b4d-9f15-38caa34ae48c" providerId="ADAL" clId="{57F1ABD8-8A24-447F-A885-3DE842145FF9}" dt="2019-09-30T14:40:36.523" v="18" actId="2696"/>
        <pc:sldMkLst>
          <pc:docMk/>
          <pc:sldMk cId="1538714592" sldId="278"/>
        </pc:sldMkLst>
      </pc:sldChg>
      <pc:sldChg chg="del">
        <pc:chgData name="May Olaug Horverak" userId="a7850010-3044-4b4d-9f15-38caa34ae48c" providerId="ADAL" clId="{57F1ABD8-8A24-447F-A885-3DE842145FF9}" dt="2019-09-30T14:40:36.539" v="19" actId="2696"/>
        <pc:sldMkLst>
          <pc:docMk/>
          <pc:sldMk cId="1764827830" sldId="279"/>
        </pc:sldMkLst>
      </pc:sldChg>
      <pc:sldChg chg="del">
        <pc:chgData name="May Olaug Horverak" userId="a7850010-3044-4b4d-9f15-38caa34ae48c" providerId="ADAL" clId="{57F1ABD8-8A24-447F-A885-3DE842145FF9}" dt="2019-09-30T14:40:36.559" v="20" actId="2696"/>
        <pc:sldMkLst>
          <pc:docMk/>
          <pc:sldMk cId="2243308253" sldId="280"/>
        </pc:sldMkLst>
      </pc:sldChg>
      <pc:sldChg chg="del">
        <pc:chgData name="May Olaug Horverak" userId="a7850010-3044-4b4d-9f15-38caa34ae48c" providerId="ADAL" clId="{57F1ABD8-8A24-447F-A885-3DE842145FF9}" dt="2019-09-30T14:40:36.603" v="22" actId="2696"/>
        <pc:sldMkLst>
          <pc:docMk/>
          <pc:sldMk cId="3456604299" sldId="281"/>
        </pc:sldMkLst>
      </pc:sldChg>
      <pc:sldChg chg="del">
        <pc:chgData name="May Olaug Horverak" userId="a7850010-3044-4b4d-9f15-38caa34ae48c" providerId="ADAL" clId="{57F1ABD8-8A24-447F-A885-3DE842145FF9}" dt="2019-09-30T14:40:36.619" v="23" actId="2696"/>
        <pc:sldMkLst>
          <pc:docMk/>
          <pc:sldMk cId="4234652234" sldId="282"/>
        </pc:sldMkLst>
      </pc:sldChg>
      <pc:sldChg chg="del">
        <pc:chgData name="May Olaug Horverak" userId="a7850010-3044-4b4d-9f15-38caa34ae48c" providerId="ADAL" clId="{57F1ABD8-8A24-447F-A885-3DE842145FF9}" dt="2019-09-30T14:40:36.635" v="24" actId="2696"/>
        <pc:sldMkLst>
          <pc:docMk/>
          <pc:sldMk cId="902653852" sldId="284"/>
        </pc:sldMkLst>
      </pc:sldChg>
      <pc:sldChg chg="del">
        <pc:chgData name="May Olaug Horverak" userId="a7850010-3044-4b4d-9f15-38caa34ae48c" providerId="ADAL" clId="{57F1ABD8-8A24-447F-A885-3DE842145FF9}" dt="2019-09-30T14:40:36.659" v="25" actId="2696"/>
        <pc:sldMkLst>
          <pc:docMk/>
          <pc:sldMk cId="2042534681" sldId="286"/>
        </pc:sldMkLst>
      </pc:sldChg>
      <pc:sldChg chg="del">
        <pc:chgData name="May Olaug Horverak" userId="a7850010-3044-4b4d-9f15-38caa34ae48c" providerId="ADAL" clId="{57F1ABD8-8A24-447F-A885-3DE842145FF9}" dt="2019-09-30T14:40:36.676" v="26" actId="2696"/>
        <pc:sldMkLst>
          <pc:docMk/>
          <pc:sldMk cId="1890200483" sldId="287"/>
        </pc:sldMkLst>
      </pc:sldChg>
      <pc:sldChg chg="del">
        <pc:chgData name="May Olaug Horverak" userId="a7850010-3044-4b4d-9f15-38caa34ae48c" providerId="ADAL" clId="{57F1ABD8-8A24-447F-A885-3DE842145FF9}" dt="2019-09-30T14:40:36.698" v="27" actId="2696"/>
        <pc:sldMkLst>
          <pc:docMk/>
          <pc:sldMk cId="4098670155" sldId="288"/>
        </pc:sldMkLst>
      </pc:sldChg>
      <pc:sldChg chg="del">
        <pc:chgData name="May Olaug Horverak" userId="a7850010-3044-4b4d-9f15-38caa34ae48c" providerId="ADAL" clId="{57F1ABD8-8A24-447F-A885-3DE842145FF9}" dt="2019-09-30T14:40:36.714" v="28" actId="2696"/>
        <pc:sldMkLst>
          <pc:docMk/>
          <pc:sldMk cId="904191523" sldId="289"/>
        </pc:sldMkLst>
      </pc:sldChg>
      <pc:sldChg chg="modSp">
        <pc:chgData name="May Olaug Horverak" userId="a7850010-3044-4b4d-9f15-38caa34ae48c" providerId="ADAL" clId="{57F1ABD8-8A24-447F-A885-3DE842145FF9}" dt="2019-09-30T14:41:31.265" v="67" actId="404"/>
        <pc:sldMkLst>
          <pc:docMk/>
          <pc:sldMk cId="2447871296" sldId="293"/>
        </pc:sldMkLst>
        <pc:spChg chg="mod">
          <ac:chgData name="May Olaug Horverak" userId="a7850010-3044-4b4d-9f15-38caa34ae48c" providerId="ADAL" clId="{57F1ABD8-8A24-447F-A885-3DE842145FF9}" dt="2019-09-30T14:41:31.265" v="67" actId="404"/>
          <ac:spMkLst>
            <pc:docMk/>
            <pc:sldMk cId="2447871296" sldId="293"/>
            <ac:spMk id="2" creationId="{9D7D2DE1-C3B1-1E4F-921E-D3E975C19BB7}"/>
          </ac:spMkLst>
        </pc:spChg>
      </pc:sldChg>
      <pc:sldChg chg="add del">
        <pc:chgData name="May Olaug Horverak" userId="a7850010-3044-4b4d-9f15-38caa34ae48c" providerId="ADAL" clId="{57F1ABD8-8A24-447F-A885-3DE842145FF9}" dt="2019-09-30T14:40:26.424" v="4"/>
        <pc:sldMkLst>
          <pc:docMk/>
          <pc:sldMk cId="273384221" sldId="294"/>
        </pc:sldMkLst>
      </pc:sldChg>
      <pc:sldChg chg="add del">
        <pc:chgData name="May Olaug Horverak" userId="a7850010-3044-4b4d-9f15-38caa34ae48c" providerId="ADAL" clId="{57F1ABD8-8A24-447F-A885-3DE842145FF9}" dt="2019-09-30T14:40:26.424" v="4"/>
        <pc:sldMkLst>
          <pc:docMk/>
          <pc:sldMk cId="4229767192" sldId="295"/>
        </pc:sldMkLst>
      </pc:sldChg>
      <pc:sldChg chg="modSp add del">
        <pc:chgData name="May Olaug Horverak" userId="a7850010-3044-4b4d-9f15-38caa34ae48c" providerId="ADAL" clId="{57F1ABD8-8A24-447F-A885-3DE842145FF9}" dt="2019-09-30T14:40:26.424" v="4"/>
        <pc:sldMkLst>
          <pc:docMk/>
          <pc:sldMk cId="3388440346" sldId="296"/>
        </pc:sldMkLst>
        <pc:spChg chg="mod">
          <ac:chgData name="May Olaug Horverak" userId="a7850010-3044-4b4d-9f15-38caa34ae48c" providerId="ADAL" clId="{57F1ABD8-8A24-447F-A885-3DE842145FF9}" dt="2019-09-30T14:40:26.424" v="4"/>
          <ac:spMkLst>
            <pc:docMk/>
            <pc:sldMk cId="3388440346" sldId="296"/>
            <ac:spMk id="3" creationId="{FF658B2B-2C21-46C3-B694-2661E1111169}"/>
          </ac:spMkLst>
        </pc:spChg>
      </pc:sldChg>
      <pc:sldChg chg="add del">
        <pc:chgData name="May Olaug Horverak" userId="a7850010-3044-4b4d-9f15-38caa34ae48c" providerId="ADAL" clId="{57F1ABD8-8A24-447F-A885-3DE842145FF9}" dt="2019-09-30T14:40:26.424" v="4"/>
        <pc:sldMkLst>
          <pc:docMk/>
          <pc:sldMk cId="986151363" sldId="297"/>
        </pc:sldMkLst>
      </pc:sldChg>
      <pc:sldChg chg="modSp add del">
        <pc:chgData name="May Olaug Horverak" userId="a7850010-3044-4b4d-9f15-38caa34ae48c" providerId="ADAL" clId="{57F1ABD8-8A24-447F-A885-3DE842145FF9}" dt="2019-09-30T14:40:26.424" v="4"/>
        <pc:sldMkLst>
          <pc:docMk/>
          <pc:sldMk cId="1458871520" sldId="298"/>
        </pc:sldMkLst>
        <pc:spChg chg="mod">
          <ac:chgData name="May Olaug Horverak" userId="a7850010-3044-4b4d-9f15-38caa34ae48c" providerId="ADAL" clId="{57F1ABD8-8A24-447F-A885-3DE842145FF9}" dt="2019-09-30T14:40:26.424" v="4"/>
          <ac:spMkLst>
            <pc:docMk/>
            <pc:sldMk cId="1458871520" sldId="298"/>
            <ac:spMk id="3" creationId="{00000000-0000-0000-0000-000000000000}"/>
          </ac:spMkLst>
        </pc:spChg>
      </pc:sldChg>
    </pc:docChg>
  </pc:docChgLst>
  <pc:docChgLst>
    <pc:chgData name="May Olaug Horverak" userId="a7850010-3044-4b4d-9f15-38caa34ae48c" providerId="ADAL" clId="{A1C5F618-CE16-486A-8553-341B9832116B}"/>
    <pc:docChg chg="undo custSel addSld modSld">
      <pc:chgData name="May Olaug Horverak" userId="a7850010-3044-4b4d-9f15-38caa34ae48c" providerId="ADAL" clId="{A1C5F618-CE16-486A-8553-341B9832116B}" dt="2019-12-26T21:11:12.160" v="61" actId="1076"/>
      <pc:docMkLst>
        <pc:docMk/>
      </pc:docMkLst>
      <pc:sldChg chg="addSp delSp modSp">
        <pc:chgData name="May Olaug Horverak" userId="a7850010-3044-4b4d-9f15-38caa34ae48c" providerId="ADAL" clId="{A1C5F618-CE16-486A-8553-341B9832116B}" dt="2019-12-26T21:10:43.088" v="55" actId="1076"/>
        <pc:sldMkLst>
          <pc:docMk/>
          <pc:sldMk cId="2702736638" sldId="258"/>
        </pc:sldMkLst>
        <pc:picChg chg="add mod">
          <ac:chgData name="May Olaug Horverak" userId="a7850010-3044-4b4d-9f15-38caa34ae48c" providerId="ADAL" clId="{A1C5F618-CE16-486A-8553-341B9832116B}" dt="2019-11-25T12:46:51.981" v="8" actId="1076"/>
          <ac:picMkLst>
            <pc:docMk/>
            <pc:sldMk cId="2702736638" sldId="258"/>
            <ac:picMk id="7" creationId="{B85BE90B-2513-4B9F-9DFA-15836DF8C5EA}"/>
          </ac:picMkLst>
        </pc:picChg>
        <pc:picChg chg="add mod">
          <ac:chgData name="May Olaug Horverak" userId="a7850010-3044-4b4d-9f15-38caa34ae48c" providerId="ADAL" clId="{A1C5F618-CE16-486A-8553-341B9832116B}" dt="2019-12-26T21:10:43.088" v="55" actId="1076"/>
          <ac:picMkLst>
            <pc:docMk/>
            <pc:sldMk cId="2702736638" sldId="258"/>
            <ac:picMk id="8" creationId="{108BB43D-A900-43DD-83E1-7BFFDCCCB9D2}"/>
          </ac:picMkLst>
        </pc:picChg>
        <pc:picChg chg="del">
          <ac:chgData name="May Olaug Horverak" userId="a7850010-3044-4b4d-9f15-38caa34ae48c" providerId="ADAL" clId="{A1C5F618-CE16-486A-8553-341B9832116B}" dt="2019-11-01T09:23:12.406" v="2" actId="478"/>
          <ac:picMkLst>
            <pc:docMk/>
            <pc:sldMk cId="2702736638" sldId="258"/>
            <ac:picMk id="9" creationId="{00000000-0000-0000-0000-000000000000}"/>
          </ac:picMkLst>
        </pc:picChg>
        <pc:picChg chg="add del mod">
          <ac:chgData name="May Olaug Horverak" userId="a7850010-3044-4b4d-9f15-38caa34ae48c" providerId="ADAL" clId="{A1C5F618-CE16-486A-8553-341B9832116B}" dt="2019-11-25T12:50:01.830" v="27"/>
          <ac:picMkLst>
            <pc:docMk/>
            <pc:sldMk cId="2702736638" sldId="258"/>
            <ac:picMk id="9" creationId="{408B7C11-41E7-4B61-8E4C-CD87BC150361}"/>
          </ac:picMkLst>
        </pc:picChg>
      </pc:sldChg>
      <pc:sldChg chg="addSp modSp">
        <pc:chgData name="May Olaug Horverak" userId="a7850010-3044-4b4d-9f15-38caa34ae48c" providerId="ADAL" clId="{A1C5F618-CE16-486A-8553-341B9832116B}" dt="2019-12-02T11:57:57.499" v="50" actId="14100"/>
        <pc:sldMkLst>
          <pc:docMk/>
          <pc:sldMk cId="551140091" sldId="259"/>
        </pc:sldMkLst>
        <pc:spChg chg="mod">
          <ac:chgData name="May Olaug Horverak" userId="a7850010-3044-4b4d-9f15-38caa34ae48c" providerId="ADAL" clId="{A1C5F618-CE16-486A-8553-341B9832116B}" dt="2019-11-25T12:50:33.717" v="39" actId="20577"/>
          <ac:spMkLst>
            <pc:docMk/>
            <pc:sldMk cId="551140091" sldId="259"/>
            <ac:spMk id="2" creationId="{00000000-0000-0000-0000-000000000000}"/>
          </ac:spMkLst>
        </pc:spChg>
        <pc:picChg chg="add mod">
          <ac:chgData name="May Olaug Horverak" userId="a7850010-3044-4b4d-9f15-38caa34ae48c" providerId="ADAL" clId="{A1C5F618-CE16-486A-8553-341B9832116B}" dt="2019-12-02T11:57:57.499" v="50" actId="14100"/>
          <ac:picMkLst>
            <pc:docMk/>
            <pc:sldMk cId="551140091" sldId="259"/>
            <ac:picMk id="7" creationId="{59F122FA-0B19-466C-8439-740DB7852672}"/>
          </ac:picMkLst>
        </pc:picChg>
      </pc:sldChg>
      <pc:sldChg chg="addSp modSp">
        <pc:chgData name="May Olaug Horverak" userId="a7850010-3044-4b4d-9f15-38caa34ae48c" providerId="ADAL" clId="{A1C5F618-CE16-486A-8553-341B9832116B}" dt="2019-12-26T21:11:12.160" v="61" actId="1076"/>
        <pc:sldMkLst>
          <pc:docMk/>
          <pc:sldMk cId="414942420" sldId="261"/>
        </pc:sldMkLst>
        <pc:picChg chg="add mod">
          <ac:chgData name="May Olaug Horverak" userId="a7850010-3044-4b4d-9f15-38caa34ae48c" providerId="ADAL" clId="{A1C5F618-CE16-486A-8553-341B9832116B}" dt="2019-12-26T21:11:12.160" v="61" actId="1076"/>
          <ac:picMkLst>
            <pc:docMk/>
            <pc:sldMk cId="414942420" sldId="261"/>
            <ac:picMk id="7" creationId="{6A09D090-68B6-4B47-8716-2D6ECA17B24C}"/>
          </ac:picMkLst>
        </pc:picChg>
      </pc:sldChg>
      <pc:sldChg chg="add">
        <pc:chgData name="May Olaug Horverak" userId="a7850010-3044-4b4d-9f15-38caa34ae48c" providerId="ADAL" clId="{A1C5F618-CE16-486A-8553-341B9832116B}" dt="2019-10-31T11:26:51.019" v="1"/>
        <pc:sldMkLst>
          <pc:docMk/>
          <pc:sldMk cId="3340315669" sldId="270"/>
        </pc:sldMkLst>
      </pc:sldChg>
      <pc:sldChg chg="addSp delSp modSp">
        <pc:chgData name="May Olaug Horverak" userId="a7850010-3044-4b4d-9f15-38caa34ae48c" providerId="ADAL" clId="{A1C5F618-CE16-486A-8553-341B9832116B}" dt="2019-11-25T12:50:20.398" v="34" actId="1076"/>
        <pc:sldMkLst>
          <pc:docMk/>
          <pc:sldMk cId="1680422400" sldId="295"/>
        </pc:sldMkLst>
        <pc:spChg chg="add del">
          <ac:chgData name="May Olaug Horverak" userId="a7850010-3044-4b4d-9f15-38caa34ae48c" providerId="ADAL" clId="{A1C5F618-CE16-486A-8553-341B9832116B}" dt="2019-11-25T12:50:10.589" v="31"/>
          <ac:spMkLst>
            <pc:docMk/>
            <pc:sldMk cId="1680422400" sldId="295"/>
            <ac:spMk id="3" creationId="{73BCE0EC-F33A-455E-8AA8-6856EEEC5F11}"/>
          </ac:spMkLst>
        </pc:spChg>
        <pc:picChg chg="add del mod">
          <ac:chgData name="May Olaug Horverak" userId="a7850010-3044-4b4d-9f15-38caa34ae48c" providerId="ADAL" clId="{A1C5F618-CE16-486A-8553-341B9832116B}" dt="2019-11-25T12:50:10.589" v="31"/>
          <ac:picMkLst>
            <pc:docMk/>
            <pc:sldMk cId="1680422400" sldId="295"/>
            <ac:picMk id="7" creationId="{B6DD2B22-C518-440E-9EF7-357BA2928C7D}"/>
          </ac:picMkLst>
        </pc:picChg>
        <pc:picChg chg="add mod">
          <ac:chgData name="May Olaug Horverak" userId="a7850010-3044-4b4d-9f15-38caa34ae48c" providerId="ADAL" clId="{A1C5F618-CE16-486A-8553-341B9832116B}" dt="2019-11-25T12:50:20.398" v="34" actId="1076"/>
          <ac:picMkLst>
            <pc:docMk/>
            <pc:sldMk cId="1680422400" sldId="295"/>
            <ac:picMk id="8" creationId="{BE66BF97-EBB8-4304-910A-EA8886B5D7B0}"/>
          </ac:picMkLst>
        </pc:picChg>
      </pc:sldChg>
      <pc:sldChg chg="addSp modSp modAnim">
        <pc:chgData name="May Olaug Horverak" userId="a7850010-3044-4b4d-9f15-38caa34ae48c" providerId="ADAL" clId="{A1C5F618-CE16-486A-8553-341B9832116B}" dt="2019-12-02T11:57:33.308" v="44" actId="1076"/>
        <pc:sldMkLst>
          <pc:docMk/>
          <pc:sldMk cId="772068603" sldId="302"/>
        </pc:sldMkLst>
        <pc:spChg chg="mod">
          <ac:chgData name="May Olaug Horverak" userId="a7850010-3044-4b4d-9f15-38caa34ae48c" providerId="ADAL" clId="{A1C5F618-CE16-486A-8553-341B9832116B}" dt="2019-11-25T12:49:40.215" v="26" actId="20577"/>
          <ac:spMkLst>
            <pc:docMk/>
            <pc:sldMk cId="772068603" sldId="302"/>
            <ac:spMk id="3" creationId="{73BCE0EC-F33A-455E-8AA8-6856EEEC5F11}"/>
          </ac:spMkLst>
        </pc:spChg>
        <pc:picChg chg="add mod">
          <ac:chgData name="May Olaug Horverak" userId="a7850010-3044-4b4d-9f15-38caa34ae48c" providerId="ADAL" clId="{A1C5F618-CE16-486A-8553-341B9832116B}" dt="2019-12-02T11:57:33.308" v="44" actId="1076"/>
          <ac:picMkLst>
            <pc:docMk/>
            <pc:sldMk cId="772068603" sldId="302"/>
            <ac:picMk id="7" creationId="{0F2BD8F2-749E-43CA-80FE-F2101945002F}"/>
          </ac:picMkLst>
        </pc:picChg>
      </pc:sldChg>
    </pc:docChg>
  </pc:docChgLst>
  <pc:docChgLst>
    <pc:chgData name="May Olaug Horverak" userId="a7850010-3044-4b4d-9f15-38caa34ae48c" providerId="ADAL" clId="{E91D8F3E-C8B4-44C2-8366-A98DC43794BA}"/>
    <pc:docChg chg="undo custSel mod addSld delSld modSld sldOrd">
      <pc:chgData name="May Olaug Horverak" userId="a7850010-3044-4b4d-9f15-38caa34ae48c" providerId="ADAL" clId="{E91D8F3E-C8B4-44C2-8366-A98DC43794BA}" dt="2020-08-25T14:36:09.098" v="12095" actId="20577"/>
      <pc:docMkLst>
        <pc:docMk/>
      </pc:docMkLst>
      <pc:sldChg chg="modSp modAnim modNotesTx">
        <pc:chgData name="May Olaug Horverak" userId="a7850010-3044-4b4d-9f15-38caa34ae48c" providerId="ADAL" clId="{E91D8F3E-C8B4-44C2-8366-A98DC43794BA}" dt="2020-08-25T12:55:30.129" v="11538"/>
        <pc:sldMkLst>
          <pc:docMk/>
          <pc:sldMk cId="1909454509" sldId="256"/>
        </pc:sldMkLst>
        <pc:picChg chg="mod">
          <ac:chgData name="May Olaug Horverak" userId="a7850010-3044-4b4d-9f15-38caa34ae48c" providerId="ADAL" clId="{E91D8F3E-C8B4-44C2-8366-A98DC43794BA}" dt="2020-08-25T12:55:30.129" v="11538"/>
          <ac:picMkLst>
            <pc:docMk/>
            <pc:sldMk cId="1909454509" sldId="256"/>
            <ac:picMk id="8" creationId="{F53DEB3D-3E5E-46D0-ADD7-A27DFAB28480}"/>
          </ac:picMkLst>
        </pc:picChg>
      </pc:sldChg>
      <pc:sldChg chg="addSp delSp modSp mod modNotesTx">
        <pc:chgData name="May Olaug Horverak" userId="a7850010-3044-4b4d-9f15-38caa34ae48c" providerId="ADAL" clId="{E91D8F3E-C8B4-44C2-8366-A98DC43794BA}" dt="2020-08-20T05:33:23.292" v="8927" actId="21"/>
        <pc:sldMkLst>
          <pc:docMk/>
          <pc:sldMk cId="2702736638" sldId="258"/>
        </pc:sldMkLst>
        <pc:picChg chg="add del">
          <ac:chgData name="May Olaug Horverak" userId="a7850010-3044-4b4d-9f15-38caa34ae48c" providerId="ADAL" clId="{E91D8F3E-C8B4-44C2-8366-A98DC43794BA}" dt="2020-08-20T05:33:23.292" v="8927" actId="21"/>
          <ac:picMkLst>
            <pc:docMk/>
            <pc:sldMk cId="2702736638" sldId="258"/>
            <ac:picMk id="7" creationId="{B85BE90B-2513-4B9F-9DFA-15836DF8C5EA}"/>
          </ac:picMkLst>
        </pc:picChg>
        <pc:picChg chg="add del mod">
          <ac:chgData name="May Olaug Horverak" userId="a7850010-3044-4b4d-9f15-38caa34ae48c" providerId="ADAL" clId="{E91D8F3E-C8B4-44C2-8366-A98DC43794BA}" dt="2020-08-20T05:33:21.046" v="8924"/>
          <ac:picMkLst>
            <pc:docMk/>
            <pc:sldMk cId="2702736638" sldId="258"/>
            <ac:picMk id="9" creationId="{7FA3289D-78C2-4C9C-A2B7-847DB86AF6C1}"/>
          </ac:picMkLst>
        </pc:picChg>
      </pc:sldChg>
      <pc:sldChg chg="modNotesTx">
        <pc:chgData name="May Olaug Horverak" userId="a7850010-3044-4b4d-9f15-38caa34ae48c" providerId="ADAL" clId="{E91D8F3E-C8B4-44C2-8366-A98DC43794BA}" dt="2020-08-19T10:56:23.151" v="6239" actId="20577"/>
        <pc:sldMkLst>
          <pc:docMk/>
          <pc:sldMk cId="3792802746" sldId="268"/>
        </pc:sldMkLst>
      </pc:sldChg>
      <pc:sldChg chg="modNotesTx">
        <pc:chgData name="May Olaug Horverak" userId="a7850010-3044-4b4d-9f15-38caa34ae48c" providerId="ADAL" clId="{E91D8F3E-C8B4-44C2-8366-A98DC43794BA}" dt="2020-08-19T08:50:02.532" v="17" actId="6549"/>
        <pc:sldMkLst>
          <pc:docMk/>
          <pc:sldMk cId="3340315669" sldId="270"/>
        </pc:sldMkLst>
      </pc:sldChg>
      <pc:sldChg chg="addSp modSp mod modNotesTx">
        <pc:chgData name="May Olaug Horverak" userId="a7850010-3044-4b4d-9f15-38caa34ae48c" providerId="ADAL" clId="{E91D8F3E-C8B4-44C2-8366-A98DC43794BA}" dt="2020-08-19T10:31:01.234" v="3075" actId="20577"/>
        <pc:sldMkLst>
          <pc:docMk/>
          <pc:sldMk cId="1538714592" sldId="278"/>
        </pc:sldMkLst>
        <pc:picChg chg="add mod">
          <ac:chgData name="May Olaug Horverak" userId="a7850010-3044-4b4d-9f15-38caa34ae48c" providerId="ADAL" clId="{E91D8F3E-C8B4-44C2-8366-A98DC43794BA}" dt="2020-08-19T10:23:31.632" v="2041" actId="1076"/>
          <ac:picMkLst>
            <pc:docMk/>
            <pc:sldMk cId="1538714592" sldId="278"/>
            <ac:picMk id="10" creationId="{DADA6FDD-76A1-4A8D-A70E-51C544B73F0E}"/>
          </ac:picMkLst>
        </pc:picChg>
      </pc:sldChg>
      <pc:sldChg chg="del">
        <pc:chgData name="May Olaug Horverak" userId="a7850010-3044-4b4d-9f15-38caa34ae48c" providerId="ADAL" clId="{E91D8F3E-C8B4-44C2-8366-A98DC43794BA}" dt="2020-08-19T10:23:39.119" v="2043" actId="47"/>
        <pc:sldMkLst>
          <pc:docMk/>
          <pc:sldMk cId="1764827830" sldId="279"/>
        </pc:sldMkLst>
      </pc:sldChg>
      <pc:sldChg chg="del">
        <pc:chgData name="May Olaug Horverak" userId="a7850010-3044-4b4d-9f15-38caa34ae48c" providerId="ADAL" clId="{E91D8F3E-C8B4-44C2-8366-A98DC43794BA}" dt="2020-08-19T10:43:18.168" v="4906" actId="47"/>
        <pc:sldMkLst>
          <pc:docMk/>
          <pc:sldMk cId="1635238441" sldId="292"/>
        </pc:sldMkLst>
      </pc:sldChg>
      <pc:sldChg chg="modSp mod modNotesTx">
        <pc:chgData name="May Olaug Horverak" userId="a7850010-3044-4b4d-9f15-38caa34ae48c" providerId="ADAL" clId="{E91D8F3E-C8B4-44C2-8366-A98DC43794BA}" dt="2020-08-19T10:43:01.335" v="4904" actId="20577"/>
        <pc:sldMkLst>
          <pc:docMk/>
          <pc:sldMk cId="2447871296" sldId="293"/>
        </pc:sldMkLst>
        <pc:spChg chg="mod">
          <ac:chgData name="May Olaug Horverak" userId="a7850010-3044-4b4d-9f15-38caa34ae48c" providerId="ADAL" clId="{E91D8F3E-C8B4-44C2-8366-A98DC43794BA}" dt="2020-08-19T10:41:45.378" v="4744" actId="20577"/>
          <ac:spMkLst>
            <pc:docMk/>
            <pc:sldMk cId="2447871296" sldId="293"/>
            <ac:spMk id="2" creationId="{9D7D2DE1-C3B1-1E4F-921E-D3E975C19BB7}"/>
          </ac:spMkLst>
        </pc:spChg>
      </pc:sldChg>
      <pc:sldChg chg="modNotesTx">
        <pc:chgData name="May Olaug Horverak" userId="a7850010-3044-4b4d-9f15-38caa34ae48c" providerId="ADAL" clId="{E91D8F3E-C8B4-44C2-8366-A98DC43794BA}" dt="2020-08-19T08:59:47.986" v="968" actId="6549"/>
        <pc:sldMkLst>
          <pc:docMk/>
          <pc:sldMk cId="1462732358" sldId="294"/>
        </pc:sldMkLst>
      </pc:sldChg>
      <pc:sldChg chg="del">
        <pc:chgData name="May Olaug Horverak" userId="a7850010-3044-4b4d-9f15-38caa34ae48c" providerId="ADAL" clId="{E91D8F3E-C8B4-44C2-8366-A98DC43794BA}" dt="2020-08-19T10:17:24.721" v="1427" actId="47"/>
        <pc:sldMkLst>
          <pc:docMk/>
          <pc:sldMk cId="1125943848" sldId="298"/>
        </pc:sldMkLst>
      </pc:sldChg>
      <pc:sldChg chg="modSp mod ord modNotesTx">
        <pc:chgData name="May Olaug Horverak" userId="a7850010-3044-4b4d-9f15-38caa34ae48c" providerId="ADAL" clId="{E91D8F3E-C8B4-44C2-8366-A98DC43794BA}" dt="2020-08-19T10:41:19.064" v="4720" actId="113"/>
        <pc:sldMkLst>
          <pc:docMk/>
          <pc:sldMk cId="2584716926" sldId="301"/>
        </pc:sldMkLst>
        <pc:spChg chg="mod">
          <ac:chgData name="May Olaug Horverak" userId="a7850010-3044-4b4d-9f15-38caa34ae48c" providerId="ADAL" clId="{E91D8F3E-C8B4-44C2-8366-A98DC43794BA}" dt="2020-08-19T10:14:19.928" v="1379" actId="20577"/>
          <ac:spMkLst>
            <pc:docMk/>
            <pc:sldMk cId="2584716926" sldId="301"/>
            <ac:spMk id="2" creationId="{B1850E11-AADB-4A9D-BB57-367E40544C29}"/>
          </ac:spMkLst>
        </pc:spChg>
        <pc:spChg chg="mod">
          <ac:chgData name="May Olaug Horverak" userId="a7850010-3044-4b4d-9f15-38caa34ae48c" providerId="ADAL" clId="{E91D8F3E-C8B4-44C2-8366-A98DC43794BA}" dt="2020-08-19T10:14:24.960" v="1383" actId="20577"/>
          <ac:spMkLst>
            <pc:docMk/>
            <pc:sldMk cId="2584716926" sldId="301"/>
            <ac:spMk id="3" creationId="{2C73AF3E-026A-4696-B789-FF3AD502273A}"/>
          </ac:spMkLst>
        </pc:spChg>
      </pc:sldChg>
      <pc:sldChg chg="modNotesTx">
        <pc:chgData name="May Olaug Horverak" userId="a7850010-3044-4b4d-9f15-38caa34ae48c" providerId="ADAL" clId="{E91D8F3E-C8B4-44C2-8366-A98DC43794BA}" dt="2020-08-19T10:19:47.400" v="1468" actId="20577"/>
        <pc:sldMkLst>
          <pc:docMk/>
          <pc:sldMk cId="3114576948" sldId="309"/>
        </pc:sldMkLst>
      </pc:sldChg>
      <pc:sldChg chg="modNotesTx">
        <pc:chgData name="May Olaug Horverak" userId="a7850010-3044-4b4d-9f15-38caa34ae48c" providerId="ADAL" clId="{E91D8F3E-C8B4-44C2-8366-A98DC43794BA}" dt="2020-08-19T10:20:24.768" v="1626" actId="20577"/>
        <pc:sldMkLst>
          <pc:docMk/>
          <pc:sldMk cId="4003205566" sldId="310"/>
        </pc:sldMkLst>
      </pc:sldChg>
      <pc:sldChg chg="modNotesTx">
        <pc:chgData name="May Olaug Horverak" userId="a7850010-3044-4b4d-9f15-38caa34ae48c" providerId="ADAL" clId="{E91D8F3E-C8B4-44C2-8366-A98DC43794BA}" dt="2020-08-25T14:24:30.161" v="11559" actId="20577"/>
        <pc:sldMkLst>
          <pc:docMk/>
          <pc:sldMk cId="2363472488" sldId="311"/>
        </pc:sldMkLst>
      </pc:sldChg>
      <pc:sldChg chg="modNotesTx">
        <pc:chgData name="May Olaug Horverak" userId="a7850010-3044-4b4d-9f15-38caa34ae48c" providerId="ADAL" clId="{E91D8F3E-C8B4-44C2-8366-A98DC43794BA}" dt="2020-08-19T10:51:51.279" v="5725" actId="20577"/>
        <pc:sldMkLst>
          <pc:docMk/>
          <pc:sldMk cId="3837101176" sldId="313"/>
        </pc:sldMkLst>
      </pc:sldChg>
      <pc:sldChg chg="modSp add del mod modNotesTx">
        <pc:chgData name="May Olaug Horverak" userId="a7850010-3044-4b4d-9f15-38caa34ae48c" providerId="ADAL" clId="{E91D8F3E-C8B4-44C2-8366-A98DC43794BA}" dt="2020-08-19T10:59:53.342" v="6597" actId="6549"/>
        <pc:sldMkLst>
          <pc:docMk/>
          <pc:sldMk cId="496601042" sldId="314"/>
        </pc:sldMkLst>
        <pc:spChg chg="mod">
          <ac:chgData name="May Olaug Horverak" userId="a7850010-3044-4b4d-9f15-38caa34ae48c" providerId="ADAL" clId="{E91D8F3E-C8B4-44C2-8366-A98DC43794BA}" dt="2020-08-19T10:24:33.516" v="2055" actId="20577"/>
          <ac:spMkLst>
            <pc:docMk/>
            <pc:sldMk cId="496601042" sldId="314"/>
            <ac:spMk id="11" creationId="{57AB5236-9E8C-EA49-B5C4-C7D88E015FB1}"/>
          </ac:spMkLst>
        </pc:spChg>
      </pc:sldChg>
      <pc:sldChg chg="modNotesTx">
        <pc:chgData name="May Olaug Horverak" userId="a7850010-3044-4b4d-9f15-38caa34ae48c" providerId="ADAL" clId="{E91D8F3E-C8B4-44C2-8366-A98DC43794BA}" dt="2020-08-19T10:34:47.342" v="3906" actId="20577"/>
        <pc:sldMkLst>
          <pc:docMk/>
          <pc:sldMk cId="188300793" sldId="315"/>
        </pc:sldMkLst>
      </pc:sldChg>
      <pc:sldChg chg="del">
        <pc:chgData name="May Olaug Horverak" userId="a7850010-3044-4b4d-9f15-38caa34ae48c" providerId="ADAL" clId="{E91D8F3E-C8B4-44C2-8366-A98DC43794BA}" dt="2020-08-19T10:23:36.383" v="2042" actId="47"/>
        <pc:sldMkLst>
          <pc:docMk/>
          <pc:sldMk cId="2313557691" sldId="316"/>
        </pc:sldMkLst>
      </pc:sldChg>
      <pc:sldChg chg="modNotesTx">
        <pc:chgData name="May Olaug Horverak" userId="a7850010-3044-4b4d-9f15-38caa34ae48c" providerId="ADAL" clId="{E91D8F3E-C8B4-44C2-8366-A98DC43794BA}" dt="2020-08-19T10:57:14.648" v="6328" actId="20577"/>
        <pc:sldMkLst>
          <pc:docMk/>
          <pc:sldMk cId="919520266" sldId="320"/>
        </pc:sldMkLst>
      </pc:sldChg>
      <pc:sldChg chg="addSp delSp mod modNotesTx">
        <pc:chgData name="May Olaug Horverak" userId="a7850010-3044-4b4d-9f15-38caa34ae48c" providerId="ADAL" clId="{E91D8F3E-C8B4-44C2-8366-A98DC43794BA}" dt="2020-08-20T08:16:38.896" v="11537" actId="20577"/>
        <pc:sldMkLst>
          <pc:docMk/>
          <pc:sldMk cId="2668942016" sldId="322"/>
        </pc:sldMkLst>
        <pc:picChg chg="add del">
          <ac:chgData name="May Olaug Horverak" userId="a7850010-3044-4b4d-9f15-38caa34ae48c" providerId="ADAL" clId="{E91D8F3E-C8B4-44C2-8366-A98DC43794BA}" dt="2020-08-20T05:33:22.534" v="8926"/>
          <ac:picMkLst>
            <pc:docMk/>
            <pc:sldMk cId="2668942016" sldId="322"/>
            <ac:picMk id="7" creationId="{85C9375C-A855-4FBE-8CB4-3CEEA99B142D}"/>
          </ac:picMkLst>
        </pc:picChg>
        <pc:picChg chg="add del">
          <ac:chgData name="May Olaug Horverak" userId="a7850010-3044-4b4d-9f15-38caa34ae48c" providerId="ADAL" clId="{E91D8F3E-C8B4-44C2-8366-A98DC43794BA}" dt="2020-08-20T05:33:21.508" v="8925" actId="21"/>
          <ac:picMkLst>
            <pc:docMk/>
            <pc:sldMk cId="2668942016" sldId="322"/>
            <ac:picMk id="8" creationId="{224D1C18-C154-41C9-8555-E9410A3814C0}"/>
          </ac:picMkLst>
        </pc:picChg>
      </pc:sldChg>
      <pc:sldChg chg="del">
        <pc:chgData name="May Olaug Horverak" userId="a7850010-3044-4b4d-9f15-38caa34ae48c" providerId="ADAL" clId="{E91D8F3E-C8B4-44C2-8366-A98DC43794BA}" dt="2020-08-19T08:59:17.387" v="888" actId="47"/>
        <pc:sldMkLst>
          <pc:docMk/>
          <pc:sldMk cId="2238900959" sldId="323"/>
        </pc:sldMkLst>
      </pc:sldChg>
      <pc:sldChg chg="del">
        <pc:chgData name="May Olaug Horverak" userId="a7850010-3044-4b4d-9f15-38caa34ae48c" providerId="ADAL" clId="{E91D8F3E-C8B4-44C2-8366-A98DC43794BA}" dt="2020-08-19T08:59:17.387" v="888" actId="47"/>
        <pc:sldMkLst>
          <pc:docMk/>
          <pc:sldMk cId="1190873855" sldId="324"/>
        </pc:sldMkLst>
      </pc:sldChg>
      <pc:sldChg chg="del">
        <pc:chgData name="May Olaug Horverak" userId="a7850010-3044-4b4d-9f15-38caa34ae48c" providerId="ADAL" clId="{E91D8F3E-C8B4-44C2-8366-A98DC43794BA}" dt="2020-08-19T08:59:17.387" v="888" actId="47"/>
        <pc:sldMkLst>
          <pc:docMk/>
          <pc:sldMk cId="2974804119" sldId="325"/>
        </pc:sldMkLst>
      </pc:sldChg>
      <pc:sldChg chg="del">
        <pc:chgData name="May Olaug Horverak" userId="a7850010-3044-4b4d-9f15-38caa34ae48c" providerId="ADAL" clId="{E91D8F3E-C8B4-44C2-8366-A98DC43794BA}" dt="2020-08-19T10:23:11.085" v="2038" actId="47"/>
        <pc:sldMkLst>
          <pc:docMk/>
          <pc:sldMk cId="3495972568" sldId="326"/>
        </pc:sldMkLst>
      </pc:sldChg>
      <pc:sldChg chg="del">
        <pc:chgData name="May Olaug Horverak" userId="a7850010-3044-4b4d-9f15-38caa34ae48c" providerId="ADAL" clId="{E91D8F3E-C8B4-44C2-8366-A98DC43794BA}" dt="2020-08-19T10:23:39.173" v="2044" actId="47"/>
        <pc:sldMkLst>
          <pc:docMk/>
          <pc:sldMk cId="3740574278" sldId="327"/>
        </pc:sldMkLst>
      </pc:sldChg>
      <pc:sldChg chg="del">
        <pc:chgData name="May Olaug Horverak" userId="a7850010-3044-4b4d-9f15-38caa34ae48c" providerId="ADAL" clId="{E91D8F3E-C8B4-44C2-8366-A98DC43794BA}" dt="2020-08-19T10:23:41.620" v="2045" actId="47"/>
        <pc:sldMkLst>
          <pc:docMk/>
          <pc:sldMk cId="83417961" sldId="328"/>
        </pc:sldMkLst>
      </pc:sldChg>
      <pc:sldChg chg="del">
        <pc:chgData name="May Olaug Horverak" userId="a7850010-3044-4b4d-9f15-38caa34ae48c" providerId="ADAL" clId="{E91D8F3E-C8B4-44C2-8366-A98DC43794BA}" dt="2020-08-19T10:23:42.408" v="2046" actId="47"/>
        <pc:sldMkLst>
          <pc:docMk/>
          <pc:sldMk cId="1451068593" sldId="329"/>
        </pc:sldMkLst>
      </pc:sldChg>
      <pc:sldChg chg="del">
        <pc:chgData name="May Olaug Horverak" userId="a7850010-3044-4b4d-9f15-38caa34ae48c" providerId="ADAL" clId="{E91D8F3E-C8B4-44C2-8366-A98DC43794BA}" dt="2020-08-19T10:23:50.983" v="2047" actId="47"/>
        <pc:sldMkLst>
          <pc:docMk/>
          <pc:sldMk cId="746634923" sldId="330"/>
        </pc:sldMkLst>
      </pc:sldChg>
      <pc:sldChg chg="add del modNotesTx">
        <pc:chgData name="May Olaug Horverak" userId="a7850010-3044-4b4d-9f15-38caa34ae48c" providerId="ADAL" clId="{E91D8F3E-C8B4-44C2-8366-A98DC43794BA}" dt="2020-08-19T10:31:11.819" v="3076" actId="47"/>
        <pc:sldMkLst>
          <pc:docMk/>
          <pc:sldMk cId="3450407638" sldId="331"/>
        </pc:sldMkLst>
      </pc:sldChg>
      <pc:sldChg chg="addSp modSp mod modClrScheme chgLayout modNotesTx">
        <pc:chgData name="May Olaug Horverak" userId="a7850010-3044-4b4d-9f15-38caa34ae48c" providerId="ADAL" clId="{E91D8F3E-C8B4-44C2-8366-A98DC43794BA}" dt="2020-08-20T06:09:27.762" v="9498" actId="6549"/>
        <pc:sldMkLst>
          <pc:docMk/>
          <pc:sldMk cId="199836856" sldId="332"/>
        </pc:sldMkLst>
        <pc:spChg chg="mod">
          <ac:chgData name="May Olaug Horverak" userId="a7850010-3044-4b4d-9f15-38caa34ae48c" providerId="ADAL" clId="{E91D8F3E-C8B4-44C2-8366-A98DC43794BA}" dt="2020-08-19T11:03:05.956" v="7204" actId="26606"/>
          <ac:spMkLst>
            <pc:docMk/>
            <pc:sldMk cId="199836856" sldId="332"/>
            <ac:spMk id="2" creationId="{8D466D4C-57C1-4189-9B29-E13A44B82DC3}"/>
          </ac:spMkLst>
        </pc:spChg>
        <pc:spChg chg="mod">
          <ac:chgData name="May Olaug Horverak" userId="a7850010-3044-4b4d-9f15-38caa34ae48c" providerId="ADAL" clId="{E91D8F3E-C8B4-44C2-8366-A98DC43794BA}" dt="2020-08-19T11:10:13.689" v="7590" actId="20577"/>
          <ac:spMkLst>
            <pc:docMk/>
            <pc:sldMk cId="199836856" sldId="332"/>
            <ac:spMk id="3" creationId="{36F7075E-BF39-496B-8116-4BA60C78E8C7}"/>
          </ac:spMkLst>
        </pc:spChg>
        <pc:spChg chg="mod">
          <ac:chgData name="May Olaug Horverak" userId="a7850010-3044-4b4d-9f15-38caa34ae48c" providerId="ADAL" clId="{E91D8F3E-C8B4-44C2-8366-A98DC43794BA}" dt="2020-08-19T11:03:05.956" v="7204" actId="26606"/>
          <ac:spMkLst>
            <pc:docMk/>
            <pc:sldMk cId="199836856" sldId="332"/>
            <ac:spMk id="5" creationId="{5B5E96F3-5181-4AE6-A7AA-B7002B8A7256}"/>
          </ac:spMkLst>
        </pc:spChg>
        <pc:spChg chg="mod">
          <ac:chgData name="May Olaug Horverak" userId="a7850010-3044-4b4d-9f15-38caa34ae48c" providerId="ADAL" clId="{E91D8F3E-C8B4-44C2-8366-A98DC43794BA}" dt="2020-08-19T11:03:05.956" v="7204" actId="26606"/>
          <ac:spMkLst>
            <pc:docMk/>
            <pc:sldMk cId="199836856" sldId="332"/>
            <ac:spMk id="6" creationId="{B2EB6C6F-0833-4B1E-A1E7-86C700CDC493}"/>
          </ac:spMkLst>
        </pc:spChg>
        <pc:picChg chg="add mod ord">
          <ac:chgData name="May Olaug Horverak" userId="a7850010-3044-4b4d-9f15-38caa34ae48c" providerId="ADAL" clId="{E91D8F3E-C8B4-44C2-8366-A98DC43794BA}" dt="2020-08-19T11:04:52.671" v="7213" actId="1076"/>
          <ac:picMkLst>
            <pc:docMk/>
            <pc:sldMk cId="199836856" sldId="332"/>
            <ac:picMk id="7" creationId="{8244B3B8-7DD7-4001-82C6-B93590D87823}"/>
          </ac:picMkLst>
        </pc:picChg>
      </pc:sldChg>
      <pc:sldChg chg="del">
        <pc:chgData name="May Olaug Horverak" userId="a7850010-3044-4b4d-9f15-38caa34ae48c" providerId="ADAL" clId="{E91D8F3E-C8B4-44C2-8366-A98DC43794BA}" dt="2020-08-19T10:31:19.721" v="3077" actId="47"/>
        <pc:sldMkLst>
          <pc:docMk/>
          <pc:sldMk cId="1079791282" sldId="333"/>
        </pc:sldMkLst>
      </pc:sldChg>
      <pc:sldChg chg="modSp new mod modNotesTx">
        <pc:chgData name="May Olaug Horverak" userId="a7850010-3044-4b4d-9f15-38caa34ae48c" providerId="ADAL" clId="{E91D8F3E-C8B4-44C2-8366-A98DC43794BA}" dt="2020-08-25T14:36:09.098" v="12095" actId="20577"/>
        <pc:sldMkLst>
          <pc:docMk/>
          <pc:sldMk cId="2797438854" sldId="333"/>
        </pc:sldMkLst>
        <pc:spChg chg="mod">
          <ac:chgData name="May Olaug Horverak" userId="a7850010-3044-4b4d-9f15-38caa34ae48c" providerId="ADAL" clId="{E91D8F3E-C8B4-44C2-8366-A98DC43794BA}" dt="2020-08-20T07:19:18.828" v="11170" actId="20577"/>
          <ac:spMkLst>
            <pc:docMk/>
            <pc:sldMk cId="2797438854" sldId="333"/>
            <ac:spMk id="2" creationId="{8BECE638-FCC9-48F8-A835-69A471BE26AA}"/>
          </ac:spMkLst>
        </pc:spChg>
      </pc:sldChg>
      <pc:sldChg chg="addSp delSp modSp add mod modNotesTx">
        <pc:chgData name="May Olaug Horverak" userId="a7850010-3044-4b4d-9f15-38caa34ae48c" providerId="ADAL" clId="{E91D8F3E-C8B4-44C2-8366-A98DC43794BA}" dt="2020-08-25T14:26:08.848" v="11562" actId="20577"/>
        <pc:sldMkLst>
          <pc:docMk/>
          <pc:sldMk cId="3551761026" sldId="334"/>
        </pc:sldMkLst>
        <pc:spChg chg="mod">
          <ac:chgData name="May Olaug Horverak" userId="a7850010-3044-4b4d-9f15-38caa34ae48c" providerId="ADAL" clId="{E91D8F3E-C8B4-44C2-8366-A98DC43794BA}" dt="2020-08-20T05:53:06.391" v="9327" actId="20577"/>
          <ac:spMkLst>
            <pc:docMk/>
            <pc:sldMk cId="3551761026" sldId="334"/>
            <ac:spMk id="11" creationId="{57AB5236-9E8C-EA49-B5C4-C7D88E015FB1}"/>
          </ac:spMkLst>
        </pc:spChg>
        <pc:picChg chg="del">
          <ac:chgData name="May Olaug Horverak" userId="a7850010-3044-4b4d-9f15-38caa34ae48c" providerId="ADAL" clId="{E91D8F3E-C8B4-44C2-8366-A98DC43794BA}" dt="2020-08-19T10:58:29.725" v="6344" actId="478"/>
          <ac:picMkLst>
            <pc:docMk/>
            <pc:sldMk cId="3551761026" sldId="334"/>
            <ac:picMk id="5" creationId="{A7F3959E-9B9D-E34F-9D1C-5FB02F4A1BE1}"/>
          </ac:picMkLst>
        </pc:picChg>
        <pc:picChg chg="add mod">
          <ac:chgData name="May Olaug Horverak" userId="a7850010-3044-4b4d-9f15-38caa34ae48c" providerId="ADAL" clId="{E91D8F3E-C8B4-44C2-8366-A98DC43794BA}" dt="2020-08-19T10:58:37.019" v="6347" actId="1076"/>
          <ac:picMkLst>
            <pc:docMk/>
            <pc:sldMk cId="3551761026" sldId="334"/>
            <ac:picMk id="7" creationId="{84DE80A4-5CC3-4B35-B153-591B8EB1F3B2}"/>
          </ac:picMkLst>
        </pc:picChg>
      </pc:sldChg>
      <pc:sldChg chg="addSp delSp modSp new mod modClrScheme chgLayout modNotesTx">
        <pc:chgData name="May Olaug Horverak" userId="a7850010-3044-4b4d-9f15-38caa34ae48c" providerId="ADAL" clId="{E91D8F3E-C8B4-44C2-8366-A98DC43794BA}" dt="2020-08-25T14:23:39.788" v="11542" actId="20577"/>
        <pc:sldMkLst>
          <pc:docMk/>
          <pc:sldMk cId="105694205" sldId="335"/>
        </pc:sldMkLst>
        <pc:spChg chg="del">
          <ac:chgData name="May Olaug Horverak" userId="a7850010-3044-4b4d-9f15-38caa34ae48c" providerId="ADAL" clId="{E91D8F3E-C8B4-44C2-8366-A98DC43794BA}" dt="2020-08-19T11:12:59.196" v="7607" actId="26606"/>
          <ac:spMkLst>
            <pc:docMk/>
            <pc:sldMk cId="105694205" sldId="335"/>
            <ac:spMk id="2" creationId="{C853B3CE-412D-4881-AD1F-2B31C2588E7A}"/>
          </ac:spMkLst>
        </pc:spChg>
        <pc:spChg chg="del">
          <ac:chgData name="May Olaug Horverak" userId="a7850010-3044-4b4d-9f15-38caa34ae48c" providerId="ADAL" clId="{E91D8F3E-C8B4-44C2-8366-A98DC43794BA}" dt="2020-08-19T11:12:54.591" v="7606"/>
          <ac:spMkLst>
            <pc:docMk/>
            <pc:sldMk cId="105694205" sldId="335"/>
            <ac:spMk id="3" creationId="{CE19DD6C-3E70-4411-BAA1-B68975983154}"/>
          </ac:spMkLst>
        </pc:spChg>
        <pc:spChg chg="mod">
          <ac:chgData name="May Olaug Horverak" userId="a7850010-3044-4b4d-9f15-38caa34ae48c" providerId="ADAL" clId="{E91D8F3E-C8B4-44C2-8366-A98DC43794BA}" dt="2020-08-19T11:12:59.196" v="7608" actId="27636"/>
          <ac:spMkLst>
            <pc:docMk/>
            <pc:sldMk cId="105694205" sldId="335"/>
            <ac:spMk id="4" creationId="{370C2542-D3A3-4A65-90F2-A7D3A36BD4D4}"/>
          </ac:spMkLst>
        </pc:spChg>
        <pc:spChg chg="mod">
          <ac:chgData name="May Olaug Horverak" userId="a7850010-3044-4b4d-9f15-38caa34ae48c" providerId="ADAL" clId="{E91D8F3E-C8B4-44C2-8366-A98DC43794BA}" dt="2020-08-19T11:12:59.196" v="7607" actId="26606"/>
          <ac:spMkLst>
            <pc:docMk/>
            <pc:sldMk cId="105694205" sldId="335"/>
            <ac:spMk id="5" creationId="{27091E0D-0995-4865-AB70-5F2A7A6A65A3}"/>
          </ac:spMkLst>
        </pc:spChg>
        <pc:spChg chg="add mod">
          <ac:chgData name="May Olaug Horverak" userId="a7850010-3044-4b4d-9f15-38caa34ae48c" providerId="ADAL" clId="{E91D8F3E-C8B4-44C2-8366-A98DC43794BA}" dt="2020-08-19T11:13:37.533" v="7649" actId="20577"/>
          <ac:spMkLst>
            <pc:docMk/>
            <pc:sldMk cId="105694205" sldId="335"/>
            <ac:spMk id="11" creationId="{80CF1E9B-1601-4738-A6B0-9D1E7B2258E8}"/>
          </ac:spMkLst>
        </pc:spChg>
        <pc:spChg chg="add mod">
          <ac:chgData name="May Olaug Horverak" userId="a7850010-3044-4b4d-9f15-38caa34ae48c" providerId="ADAL" clId="{E91D8F3E-C8B4-44C2-8366-A98DC43794BA}" dt="2020-08-19T11:18:56.065" v="8480" actId="20577"/>
          <ac:spMkLst>
            <pc:docMk/>
            <pc:sldMk cId="105694205" sldId="335"/>
            <ac:spMk id="13" creationId="{2AA39EBC-30F6-4987-9061-DED8A0C5EAFF}"/>
          </ac:spMkLst>
        </pc:spChg>
        <pc:picChg chg="add mod ord">
          <ac:chgData name="May Olaug Horverak" userId="a7850010-3044-4b4d-9f15-38caa34ae48c" providerId="ADAL" clId="{E91D8F3E-C8B4-44C2-8366-A98DC43794BA}" dt="2020-08-19T11:13:41.356" v="7650" actId="14100"/>
          <ac:picMkLst>
            <pc:docMk/>
            <pc:sldMk cId="105694205" sldId="335"/>
            <ac:picMk id="6" creationId="{63D58F88-F572-426B-9E85-9F757213466F}"/>
          </ac:picMkLst>
        </pc:picChg>
      </pc:sldChg>
      <pc:sldChg chg="addSp delSp modSp new mod modNotesTx">
        <pc:chgData name="May Olaug Horverak" userId="a7850010-3044-4b4d-9f15-38caa34ae48c" providerId="ADAL" clId="{E91D8F3E-C8B4-44C2-8366-A98DC43794BA}" dt="2020-08-25T14:27:43.950" v="11566" actId="20577"/>
        <pc:sldMkLst>
          <pc:docMk/>
          <pc:sldMk cId="4247329507" sldId="336"/>
        </pc:sldMkLst>
        <pc:spChg chg="mod">
          <ac:chgData name="May Olaug Horverak" userId="a7850010-3044-4b4d-9f15-38caa34ae48c" providerId="ADAL" clId="{E91D8F3E-C8B4-44C2-8366-A98DC43794BA}" dt="2020-08-25T14:27:20.453" v="11564" actId="20577"/>
          <ac:spMkLst>
            <pc:docMk/>
            <pc:sldMk cId="4247329507" sldId="336"/>
            <ac:spMk id="2" creationId="{AD01DEA9-33FC-47F1-80BF-9F20C50FAA55}"/>
          </ac:spMkLst>
        </pc:spChg>
        <pc:spChg chg="del">
          <ac:chgData name="May Olaug Horverak" userId="a7850010-3044-4b4d-9f15-38caa34ae48c" providerId="ADAL" clId="{E91D8F3E-C8B4-44C2-8366-A98DC43794BA}" dt="2020-08-20T06:18:05.167" v="9500"/>
          <ac:spMkLst>
            <pc:docMk/>
            <pc:sldMk cId="4247329507" sldId="336"/>
            <ac:spMk id="3" creationId="{768F6FF2-2355-492C-A4F3-0B1626D2890E}"/>
          </ac:spMkLst>
        </pc:spChg>
        <pc:picChg chg="add mod">
          <ac:chgData name="May Olaug Horverak" userId="a7850010-3044-4b4d-9f15-38caa34ae48c" providerId="ADAL" clId="{E91D8F3E-C8B4-44C2-8366-A98DC43794BA}" dt="2020-08-20T06:18:50.001" v="9551" actId="14100"/>
          <ac:picMkLst>
            <pc:docMk/>
            <pc:sldMk cId="4247329507" sldId="336"/>
            <ac:picMk id="6" creationId="{B7699E4F-4B4D-48F6-8D5F-ACCA04E48B94}"/>
          </ac:picMkLst>
        </pc:picChg>
      </pc:sldChg>
    </pc:docChg>
  </pc:docChgLst>
  <pc:docChgLst>
    <pc:chgData name="May Olaug Horverak" userId="a7850010-3044-4b4d-9f15-38caa34ae48c" providerId="ADAL" clId="{B4AAE3C6-AFE2-4425-A2C7-214A685CCCB5}"/>
    <pc:docChg chg="undo custSel addSld delSld modSld sldOrd">
      <pc:chgData name="May Olaug Horverak" userId="a7850010-3044-4b4d-9f15-38caa34ae48c" providerId="ADAL" clId="{B4AAE3C6-AFE2-4425-A2C7-214A685CCCB5}" dt="2019-10-01T12:44:29.923" v="7162" actId="20577"/>
      <pc:docMkLst>
        <pc:docMk/>
      </pc:docMkLst>
      <pc:sldChg chg="add modNotesTx">
        <pc:chgData name="May Olaug Horverak" userId="a7850010-3044-4b4d-9f15-38caa34ae48c" providerId="ADAL" clId="{B4AAE3C6-AFE2-4425-A2C7-214A685CCCB5}" dt="2019-09-30T14:49:46.153" v="451" actId="20577"/>
        <pc:sldMkLst>
          <pc:docMk/>
          <pc:sldMk cId="1909454509" sldId="256"/>
        </pc:sldMkLst>
      </pc:sldChg>
      <pc:sldChg chg="modSp add del modAnim modNotesTx">
        <pc:chgData name="May Olaug Horverak" userId="a7850010-3044-4b4d-9f15-38caa34ae48c" providerId="ADAL" clId="{B4AAE3C6-AFE2-4425-A2C7-214A685CCCB5}" dt="2019-10-01T12:07:46.761" v="6531" actId="2696"/>
        <pc:sldMkLst>
          <pc:docMk/>
          <pc:sldMk cId="2492139902" sldId="257"/>
        </pc:sldMkLst>
        <pc:spChg chg="mod">
          <ac:chgData name="May Olaug Horverak" userId="a7850010-3044-4b4d-9f15-38caa34ae48c" providerId="ADAL" clId="{B4AAE3C6-AFE2-4425-A2C7-214A685CCCB5}" dt="2019-09-30T15:28:41.327" v="3468" actId="20577"/>
          <ac:spMkLst>
            <pc:docMk/>
            <pc:sldMk cId="2492139902" sldId="257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10-01T12:06:57.730" v="6492"/>
          <ac:spMkLst>
            <pc:docMk/>
            <pc:sldMk cId="2492139902" sldId="257"/>
            <ac:spMk id="3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10-01T12:05:35.061" v="6489" actId="1076"/>
          <ac:spMkLst>
            <pc:docMk/>
            <pc:sldMk cId="2492139902" sldId="257"/>
            <ac:spMk id="5" creationId="{00000000-0000-0000-0000-000000000000}"/>
          </ac:spMkLst>
        </pc:spChg>
      </pc:sldChg>
      <pc:sldChg chg="add modNotesTx">
        <pc:chgData name="May Olaug Horverak" userId="a7850010-3044-4b4d-9f15-38caa34ae48c" providerId="ADAL" clId="{B4AAE3C6-AFE2-4425-A2C7-214A685CCCB5}" dt="2019-10-01T12:09:05.760" v="6572" actId="20577"/>
        <pc:sldMkLst>
          <pc:docMk/>
          <pc:sldMk cId="2702736638" sldId="258"/>
        </pc:sldMkLst>
      </pc:sldChg>
      <pc:sldChg chg="modSp add modNotesTx">
        <pc:chgData name="May Olaug Horverak" userId="a7850010-3044-4b4d-9f15-38caa34ae48c" providerId="ADAL" clId="{B4AAE3C6-AFE2-4425-A2C7-214A685CCCB5}" dt="2019-10-01T12:31:05.246" v="7097" actId="6549"/>
        <pc:sldMkLst>
          <pc:docMk/>
          <pc:sldMk cId="551140091" sldId="259"/>
        </pc:sldMkLst>
        <pc:spChg chg="mod">
          <ac:chgData name="May Olaug Horverak" userId="a7850010-3044-4b4d-9f15-38caa34ae48c" providerId="ADAL" clId="{B4AAE3C6-AFE2-4425-A2C7-214A685CCCB5}" dt="2019-09-30T14:57:43.097" v="650" actId="20577"/>
          <ac:spMkLst>
            <pc:docMk/>
            <pc:sldMk cId="551140091" sldId="259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4:56:44.104" v="619"/>
          <ac:spMkLst>
            <pc:docMk/>
            <pc:sldMk cId="551140091" sldId="259"/>
            <ac:spMk id="3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4:46:13.720" v="6"/>
          <ac:spMkLst>
            <pc:docMk/>
            <pc:sldMk cId="551140091" sldId="259"/>
            <ac:spMk id="5" creationId="{00000000-0000-0000-0000-000000000000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44:29.923" v="7162" actId="20577"/>
        <pc:sldMkLst>
          <pc:docMk/>
          <pc:sldMk cId="1806871164" sldId="260"/>
        </pc:sldMkLst>
        <pc:spChg chg="mod">
          <ac:chgData name="May Olaug Horverak" userId="a7850010-3044-4b4d-9f15-38caa34ae48c" providerId="ADAL" clId="{B4AAE3C6-AFE2-4425-A2C7-214A685CCCB5}" dt="2019-09-30T15:04:09.397" v="967" actId="20577"/>
          <ac:spMkLst>
            <pc:docMk/>
            <pc:sldMk cId="1806871164" sldId="260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5:05:27.407" v="994" actId="6549"/>
          <ac:spMkLst>
            <pc:docMk/>
            <pc:sldMk cId="1806871164" sldId="260"/>
            <ac:spMk id="3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09-30T14:46:13.720" v="6"/>
          <ac:spMkLst>
            <pc:docMk/>
            <pc:sldMk cId="1806871164" sldId="260"/>
            <ac:spMk id="5" creationId="{00000000-0000-0000-0000-000000000000}"/>
          </ac:spMkLst>
        </pc:spChg>
      </pc:sldChg>
      <pc:sldChg chg="modSp add ord modNotesTx">
        <pc:chgData name="May Olaug Horverak" userId="a7850010-3044-4b4d-9f15-38caa34ae48c" providerId="ADAL" clId="{B4AAE3C6-AFE2-4425-A2C7-214A685CCCB5}" dt="2019-10-01T12:36:21.317" v="7153" actId="20577"/>
        <pc:sldMkLst>
          <pc:docMk/>
          <pc:sldMk cId="414942420" sldId="261"/>
        </pc:sldMkLst>
        <pc:spChg chg="mod">
          <ac:chgData name="May Olaug Horverak" userId="a7850010-3044-4b4d-9f15-38caa34ae48c" providerId="ADAL" clId="{B4AAE3C6-AFE2-4425-A2C7-214A685CCCB5}" dt="2019-09-30T15:03:52.921" v="954" actId="20577"/>
          <ac:spMkLst>
            <pc:docMk/>
            <pc:sldMk cId="414942420" sldId="261"/>
            <ac:spMk id="3" creationId="{3B4D64F0-852F-42EF-A436-05053C859082}"/>
          </ac:spMkLst>
        </pc:spChg>
        <pc:spChg chg="mod">
          <ac:chgData name="May Olaug Horverak" userId="a7850010-3044-4b4d-9f15-38caa34ae48c" providerId="ADAL" clId="{B4AAE3C6-AFE2-4425-A2C7-214A685CCCB5}" dt="2019-09-30T14:46:13.720" v="6"/>
          <ac:spMkLst>
            <pc:docMk/>
            <pc:sldMk cId="414942420" sldId="261"/>
            <ac:spMk id="5" creationId="{A4F684F1-C44D-417C-8340-114F30C5868C}"/>
          </ac:spMkLst>
        </pc:spChg>
      </pc:sldChg>
      <pc:sldChg chg="add">
        <pc:chgData name="May Olaug Horverak" userId="a7850010-3044-4b4d-9f15-38caa34ae48c" providerId="ADAL" clId="{B4AAE3C6-AFE2-4425-A2C7-214A685CCCB5}" dt="2019-10-01T12:15:13.285" v="6835"/>
        <pc:sldMkLst>
          <pc:docMk/>
          <pc:sldMk cId="889493872" sldId="262"/>
        </pc:sldMkLst>
      </pc:sldChg>
      <pc:sldChg chg="del">
        <pc:chgData name="May Olaug Horverak" userId="a7850010-3044-4b4d-9f15-38caa34ae48c" providerId="ADAL" clId="{B4AAE3C6-AFE2-4425-A2C7-214A685CCCB5}" dt="2019-09-30T14:46:04.395" v="0" actId="2696"/>
        <pc:sldMkLst>
          <pc:docMk/>
          <pc:sldMk cId="273384221" sldId="268"/>
        </pc:sldMkLst>
      </pc:sldChg>
      <pc:sldChg chg="del">
        <pc:chgData name="May Olaug Horverak" userId="a7850010-3044-4b4d-9f15-38caa34ae48c" providerId="ADAL" clId="{B4AAE3C6-AFE2-4425-A2C7-214A685CCCB5}" dt="2019-09-30T14:46:04.455" v="1" actId="2696"/>
        <pc:sldMkLst>
          <pc:docMk/>
          <pc:sldMk cId="4229767192" sldId="269"/>
        </pc:sldMkLst>
      </pc:sldChg>
      <pc:sldChg chg="del">
        <pc:chgData name="May Olaug Horverak" userId="a7850010-3044-4b4d-9f15-38caa34ae48c" providerId="ADAL" clId="{B4AAE3C6-AFE2-4425-A2C7-214A685CCCB5}" dt="2019-09-30T14:46:04.479" v="2" actId="2696"/>
        <pc:sldMkLst>
          <pc:docMk/>
          <pc:sldMk cId="3388440346" sldId="270"/>
        </pc:sldMkLst>
      </pc:sldChg>
      <pc:sldChg chg="del">
        <pc:chgData name="May Olaug Horverak" userId="a7850010-3044-4b4d-9f15-38caa34ae48c" providerId="ADAL" clId="{B4AAE3C6-AFE2-4425-A2C7-214A685CCCB5}" dt="2019-09-30T14:46:04.529" v="3" actId="2696"/>
        <pc:sldMkLst>
          <pc:docMk/>
          <pc:sldMk cId="986151363" sldId="271"/>
        </pc:sldMkLst>
      </pc:sldChg>
      <pc:sldChg chg="del">
        <pc:chgData name="May Olaug Horverak" userId="a7850010-3044-4b4d-9f15-38caa34ae48c" providerId="ADAL" clId="{B4AAE3C6-AFE2-4425-A2C7-214A685CCCB5}" dt="2019-09-30T14:46:04.547" v="4" actId="2696"/>
        <pc:sldMkLst>
          <pc:docMk/>
          <pc:sldMk cId="3860064618" sldId="272"/>
        </pc:sldMkLst>
      </pc:sldChg>
      <pc:sldChg chg="del">
        <pc:chgData name="May Olaug Horverak" userId="a7850010-3044-4b4d-9f15-38caa34ae48c" providerId="ADAL" clId="{B4AAE3C6-AFE2-4425-A2C7-214A685CCCB5}" dt="2019-09-30T14:46:04.555" v="5" actId="2696"/>
        <pc:sldMkLst>
          <pc:docMk/>
          <pc:sldMk cId="1458871520" sldId="273"/>
        </pc:sldMkLst>
      </pc:sldChg>
      <pc:sldChg chg="add">
        <pc:chgData name="May Olaug Horverak" userId="a7850010-3044-4b4d-9f15-38caa34ae48c" providerId="ADAL" clId="{B4AAE3C6-AFE2-4425-A2C7-214A685CCCB5}" dt="2019-09-30T15:54:19.300" v="3471"/>
        <pc:sldMkLst>
          <pc:docMk/>
          <pc:sldMk cId="1635238441" sldId="292"/>
        </pc:sldMkLst>
      </pc:sldChg>
      <pc:sldChg chg="modSp modNotesTx">
        <pc:chgData name="May Olaug Horverak" userId="a7850010-3044-4b4d-9f15-38caa34ae48c" providerId="ADAL" clId="{B4AAE3C6-AFE2-4425-A2C7-214A685CCCB5}" dt="2019-10-01T11:55:38.671" v="6487" actId="20577"/>
        <pc:sldMkLst>
          <pc:docMk/>
          <pc:sldMk cId="2447871296" sldId="293"/>
        </pc:sldMkLst>
        <pc:spChg chg="mod">
          <ac:chgData name="May Olaug Horverak" userId="a7850010-3044-4b4d-9f15-38caa34ae48c" providerId="ADAL" clId="{B4AAE3C6-AFE2-4425-A2C7-214A685CCCB5}" dt="2019-09-30T16:14:39.064" v="4416" actId="20577"/>
          <ac:spMkLst>
            <pc:docMk/>
            <pc:sldMk cId="2447871296" sldId="293"/>
            <ac:spMk id="2" creationId="{9D7D2DE1-C3B1-1E4F-921E-D3E975C19BB7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25:16.855" v="6841" actId="20577"/>
        <pc:sldMkLst>
          <pc:docMk/>
          <pc:sldMk cId="1462732358" sldId="294"/>
        </pc:sldMkLst>
        <pc:spChg chg="mod">
          <ac:chgData name="May Olaug Horverak" userId="a7850010-3044-4b4d-9f15-38caa34ae48c" providerId="ADAL" clId="{B4AAE3C6-AFE2-4425-A2C7-214A685CCCB5}" dt="2019-09-30T14:54:34.216" v="458" actId="20577"/>
          <ac:spMkLst>
            <pc:docMk/>
            <pc:sldMk cId="1462732358" sldId="294"/>
            <ac:spMk id="2" creationId="{00000000-0000-0000-0000-000000000000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30:42.984" v="6970" actId="20577"/>
        <pc:sldMkLst>
          <pc:docMk/>
          <pc:sldMk cId="1680422400" sldId="295"/>
        </pc:sldMkLst>
        <pc:spChg chg="mod">
          <ac:chgData name="May Olaug Horverak" userId="a7850010-3044-4b4d-9f15-38caa34ae48c" providerId="ADAL" clId="{B4AAE3C6-AFE2-4425-A2C7-214A685CCCB5}" dt="2019-09-30T14:56:19.167" v="617" actId="20577"/>
          <ac:spMkLst>
            <pc:docMk/>
            <pc:sldMk cId="1680422400" sldId="295"/>
            <ac:spMk id="2" creationId="{7AAC5205-61E0-4088-92B6-1E478EB1C7CB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33:17.980" v="7100" actId="20577"/>
        <pc:sldMkLst>
          <pc:docMk/>
          <pc:sldMk cId="3807050411" sldId="296"/>
        </pc:sldMkLst>
        <pc:spChg chg="mod">
          <ac:chgData name="May Olaug Horverak" userId="a7850010-3044-4b4d-9f15-38caa34ae48c" providerId="ADAL" clId="{B4AAE3C6-AFE2-4425-A2C7-214A685CCCB5}" dt="2019-09-30T14:58:04.586" v="653" actId="20577"/>
          <ac:spMkLst>
            <pc:docMk/>
            <pc:sldMk cId="3807050411" sldId="296"/>
            <ac:spMk id="2" creationId="{00000000-0000-0000-0000-000000000000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34:22.258" v="7152" actId="20577"/>
        <pc:sldMkLst>
          <pc:docMk/>
          <pc:sldMk cId="38433872" sldId="297"/>
        </pc:sldMkLst>
        <pc:spChg chg="mod">
          <ac:chgData name="May Olaug Horverak" userId="a7850010-3044-4b4d-9f15-38caa34ae48c" providerId="ADAL" clId="{B4AAE3C6-AFE2-4425-A2C7-214A685CCCB5}" dt="2019-09-30T14:59:29.308" v="800" actId="20577"/>
          <ac:spMkLst>
            <pc:docMk/>
            <pc:sldMk cId="38433872" sldId="297"/>
            <ac:spMk id="2" creationId="{A0D9D5D4-7BB3-4493-A32B-A8EA4DC09D3E}"/>
          </ac:spMkLst>
        </pc:spChg>
      </pc:sldChg>
      <pc:sldChg chg="modSp add modNotesTx">
        <pc:chgData name="May Olaug Horverak" userId="a7850010-3044-4b4d-9f15-38caa34ae48c" providerId="ADAL" clId="{B4AAE3C6-AFE2-4425-A2C7-214A685CCCB5}" dt="2019-09-30T15:08:47.626" v="1607" actId="20577"/>
        <pc:sldMkLst>
          <pc:docMk/>
          <pc:sldMk cId="1125943848" sldId="298"/>
        </pc:sldMkLst>
        <pc:spChg chg="mod">
          <ac:chgData name="May Olaug Horverak" userId="a7850010-3044-4b4d-9f15-38caa34ae48c" providerId="ADAL" clId="{B4AAE3C6-AFE2-4425-A2C7-214A685CCCB5}" dt="2019-09-30T15:08:17.866" v="1448" actId="20577"/>
          <ac:spMkLst>
            <pc:docMk/>
            <pc:sldMk cId="1125943848" sldId="298"/>
            <ac:spMk id="2" creationId="{00000000-0000-0000-0000-000000000000}"/>
          </ac:spMkLst>
        </pc:spChg>
      </pc:sldChg>
      <pc:sldChg chg="add del">
        <pc:chgData name="May Olaug Horverak" userId="a7850010-3044-4b4d-9f15-38caa34ae48c" providerId="ADAL" clId="{B4AAE3C6-AFE2-4425-A2C7-214A685CCCB5}" dt="2019-09-30T15:08:08.595" v="1441"/>
        <pc:sldMkLst>
          <pc:docMk/>
          <pc:sldMk cId="2425705957" sldId="298"/>
        </pc:sldMkLst>
      </pc:sldChg>
      <pc:sldChg chg="modSp add modNotesTx">
        <pc:chgData name="May Olaug Horverak" userId="a7850010-3044-4b4d-9f15-38caa34ae48c" providerId="ADAL" clId="{B4AAE3C6-AFE2-4425-A2C7-214A685CCCB5}" dt="2019-10-01T12:41:58.621" v="7158" actId="6549"/>
        <pc:sldMkLst>
          <pc:docMk/>
          <pc:sldMk cId="3049065565" sldId="299"/>
        </pc:sldMkLst>
        <pc:spChg chg="mod">
          <ac:chgData name="May Olaug Horverak" userId="a7850010-3044-4b4d-9f15-38caa34ae48c" providerId="ADAL" clId="{B4AAE3C6-AFE2-4425-A2C7-214A685CCCB5}" dt="2019-09-30T15:54:52.925" v="3514" actId="20577"/>
          <ac:spMkLst>
            <pc:docMk/>
            <pc:sldMk cId="3049065565" sldId="299"/>
            <ac:spMk id="2" creationId="{8D466D4C-57C1-4189-9B29-E13A44B82DC3}"/>
          </ac:spMkLst>
        </pc:spChg>
        <pc:spChg chg="mod">
          <ac:chgData name="May Olaug Horverak" userId="a7850010-3044-4b4d-9f15-38caa34ae48c" providerId="ADAL" clId="{B4AAE3C6-AFE2-4425-A2C7-214A685CCCB5}" dt="2019-09-30T16:02:16.740" v="4181" actId="20577"/>
          <ac:spMkLst>
            <pc:docMk/>
            <pc:sldMk cId="3049065565" sldId="299"/>
            <ac:spMk id="3" creationId="{36F7075E-BF39-496B-8116-4BA60C78E8C7}"/>
          </ac:spMkLst>
        </pc:spChg>
      </pc:sldChg>
      <pc:sldChg chg="add del">
        <pc:chgData name="May Olaug Horverak" userId="a7850010-3044-4b4d-9f15-38caa34ae48c" providerId="ADAL" clId="{B4AAE3C6-AFE2-4425-A2C7-214A685CCCB5}" dt="2019-09-30T15:21:43.211" v="3380" actId="2696"/>
        <pc:sldMkLst>
          <pc:docMk/>
          <pc:sldMk cId="454459516" sldId="300"/>
        </pc:sldMkLst>
      </pc:sldChg>
      <pc:sldChg chg="delSp modSp add setBg modAnim modNotesTx">
        <pc:chgData name="May Olaug Horverak" userId="a7850010-3044-4b4d-9f15-38caa34ae48c" providerId="ADAL" clId="{B4AAE3C6-AFE2-4425-A2C7-214A685CCCB5}" dt="2019-09-30T15:58:45.477" v="3976" actId="20577"/>
        <pc:sldMkLst>
          <pc:docMk/>
          <pc:sldMk cId="2584716926" sldId="301"/>
        </pc:sldMkLst>
        <pc:spChg chg="mod">
          <ac:chgData name="May Olaug Horverak" userId="a7850010-3044-4b4d-9f15-38caa34ae48c" providerId="ADAL" clId="{B4AAE3C6-AFE2-4425-A2C7-214A685CCCB5}" dt="2019-09-30T15:57:46.791" v="3826" actId="20577"/>
          <ac:spMkLst>
            <pc:docMk/>
            <pc:sldMk cId="2584716926" sldId="301"/>
            <ac:spMk id="2" creationId="{B1850E11-AADB-4A9D-BB57-367E40544C29}"/>
          </ac:spMkLst>
        </pc:spChg>
        <pc:spChg chg="mod">
          <ac:chgData name="May Olaug Horverak" userId="a7850010-3044-4b4d-9f15-38caa34ae48c" providerId="ADAL" clId="{B4AAE3C6-AFE2-4425-A2C7-214A685CCCB5}" dt="2019-09-30T15:58:45.477" v="3976" actId="20577"/>
          <ac:spMkLst>
            <pc:docMk/>
            <pc:sldMk cId="2584716926" sldId="301"/>
            <ac:spMk id="3" creationId="{2C73AF3E-026A-4696-B789-FF3AD502273A}"/>
          </ac:spMkLst>
        </pc:spChg>
        <pc:spChg chg="del">
          <ac:chgData name="May Olaug Horverak" userId="a7850010-3044-4b4d-9f15-38caa34ae48c" providerId="ADAL" clId="{B4AAE3C6-AFE2-4425-A2C7-214A685CCCB5}" dt="2019-09-30T15:22:45.834" v="3434" actId="478"/>
          <ac:spMkLst>
            <pc:docMk/>
            <pc:sldMk cId="2584716926" sldId="301"/>
            <ac:spMk id="5" creationId="{6A104B1B-AFB6-441A-9F98-A080E1A3626E}"/>
          </ac:spMkLst>
        </pc:spChg>
      </pc:sldChg>
      <pc:sldChg chg="modSp add modNotesTx">
        <pc:chgData name="May Olaug Horverak" userId="a7850010-3044-4b4d-9f15-38caa34ae48c" providerId="ADAL" clId="{B4AAE3C6-AFE2-4425-A2C7-214A685CCCB5}" dt="2019-10-01T12:10:16.824" v="6709" actId="6549"/>
        <pc:sldMkLst>
          <pc:docMk/>
          <pc:sldMk cId="772068603" sldId="302"/>
        </pc:sldMkLst>
        <pc:spChg chg="mod">
          <ac:chgData name="May Olaug Horverak" userId="a7850010-3044-4b4d-9f15-38caa34ae48c" providerId="ADAL" clId="{B4AAE3C6-AFE2-4425-A2C7-214A685CCCB5}" dt="2019-10-01T12:09:48.545" v="6701" actId="20577"/>
          <ac:spMkLst>
            <pc:docMk/>
            <pc:sldMk cId="772068603" sldId="302"/>
            <ac:spMk id="2" creationId="{7AAC5205-61E0-4088-92B6-1E478EB1C7CB}"/>
          </ac:spMkLst>
        </pc:spChg>
        <pc:spChg chg="mod">
          <ac:chgData name="May Olaug Horverak" userId="a7850010-3044-4b4d-9f15-38caa34ae48c" providerId="ADAL" clId="{B4AAE3C6-AFE2-4425-A2C7-214A685CCCB5}" dt="2019-10-01T12:07:00.845" v="6493"/>
          <ac:spMkLst>
            <pc:docMk/>
            <pc:sldMk cId="772068603" sldId="302"/>
            <ac:spMk id="3" creationId="{73BCE0EC-F33A-455E-8AA8-6856EEEC5F11}"/>
          </ac:spMkLst>
        </pc:spChg>
      </pc:sldChg>
      <pc:sldChg chg="modSp add del modNotesTx">
        <pc:chgData name="May Olaug Horverak" userId="a7850010-3044-4b4d-9f15-38caa34ae48c" providerId="ADAL" clId="{B4AAE3C6-AFE2-4425-A2C7-214A685CCCB5}" dt="2019-10-01T12:15:09.694" v="6834" actId="2696"/>
        <pc:sldMkLst>
          <pc:docMk/>
          <pc:sldMk cId="1854055684" sldId="303"/>
        </pc:sldMkLst>
        <pc:spChg chg="mod">
          <ac:chgData name="May Olaug Horverak" userId="a7850010-3044-4b4d-9f15-38caa34ae48c" providerId="ADAL" clId="{B4AAE3C6-AFE2-4425-A2C7-214A685CCCB5}" dt="2019-10-01T12:14:28.709" v="6751" actId="20577"/>
          <ac:spMkLst>
            <pc:docMk/>
            <pc:sldMk cId="1854055684" sldId="303"/>
            <ac:spMk id="2" creationId="{00000000-0000-0000-0000-000000000000}"/>
          </ac:spMkLst>
        </pc:spChg>
        <pc:spChg chg="mod">
          <ac:chgData name="May Olaug Horverak" userId="a7850010-3044-4b4d-9f15-38caa34ae48c" providerId="ADAL" clId="{B4AAE3C6-AFE2-4425-A2C7-214A685CCCB5}" dt="2019-10-01T12:14:37.842" v="6789" actId="20577"/>
          <ac:spMkLst>
            <pc:docMk/>
            <pc:sldMk cId="1854055684" sldId="303"/>
            <ac:spMk id="8" creationId="{00000000-0000-0000-0000-000000000000}"/>
          </ac:spMkLst>
        </pc:spChg>
      </pc:sldChg>
    </pc:docChg>
  </pc:docChgLst>
  <pc:docChgLst>
    <pc:chgData name="May Olaug Horverak" userId="a7850010-3044-4b4d-9f15-38caa34ae48c" providerId="ADAL" clId="{EC025708-73D2-41F3-B3F2-4CB3B6023836}"/>
    <pc:docChg chg="undo custSel addSld delSld modSld sldOrd">
      <pc:chgData name="May Olaug Horverak" userId="a7850010-3044-4b4d-9f15-38caa34ae48c" providerId="ADAL" clId="{EC025708-73D2-41F3-B3F2-4CB3B6023836}" dt="2020-05-05T14:18:54.750" v="467" actId="1076"/>
      <pc:docMkLst>
        <pc:docMk/>
      </pc:docMkLst>
      <pc:sldChg chg="modSp mod">
        <pc:chgData name="May Olaug Horverak" userId="a7850010-3044-4b4d-9f15-38caa34ae48c" providerId="ADAL" clId="{EC025708-73D2-41F3-B3F2-4CB3B6023836}" dt="2020-05-05T14:17:01.611" v="420" actId="403"/>
        <pc:sldMkLst>
          <pc:docMk/>
          <pc:sldMk cId="1909454509" sldId="256"/>
        </pc:sldMkLst>
        <pc:spChg chg="mod">
          <ac:chgData name="May Olaug Horverak" userId="a7850010-3044-4b4d-9f15-38caa34ae48c" providerId="ADAL" clId="{EC025708-73D2-41F3-B3F2-4CB3B6023836}" dt="2020-05-05T14:16:20.857" v="402" actId="20577"/>
          <ac:spMkLst>
            <pc:docMk/>
            <pc:sldMk cId="1909454509" sldId="256"/>
            <ac:spMk id="2" creationId="{00000000-0000-0000-0000-000000000000}"/>
          </ac:spMkLst>
        </pc:spChg>
        <pc:spChg chg="mod">
          <ac:chgData name="May Olaug Horverak" userId="a7850010-3044-4b4d-9f15-38caa34ae48c" providerId="ADAL" clId="{EC025708-73D2-41F3-B3F2-4CB3B6023836}" dt="2020-05-05T14:17:01.611" v="420" actId="403"/>
          <ac:spMkLst>
            <pc:docMk/>
            <pc:sldMk cId="1909454509" sldId="256"/>
            <ac:spMk id="3" creationId="{00000000-0000-0000-0000-000000000000}"/>
          </ac:spMkLst>
        </pc:spChg>
      </pc:sldChg>
      <pc:sldChg chg="delSp del mod">
        <pc:chgData name="May Olaug Horverak" userId="a7850010-3044-4b4d-9f15-38caa34ae48c" providerId="ADAL" clId="{EC025708-73D2-41F3-B3F2-4CB3B6023836}" dt="2020-05-05T13:42:01.629" v="91" actId="47"/>
        <pc:sldMkLst>
          <pc:docMk/>
          <pc:sldMk cId="551140091" sldId="259"/>
        </pc:sldMkLst>
        <pc:picChg chg="del">
          <ac:chgData name="May Olaug Horverak" userId="a7850010-3044-4b4d-9f15-38caa34ae48c" providerId="ADAL" clId="{EC025708-73D2-41F3-B3F2-4CB3B6023836}" dt="2020-05-05T13:41:59.483" v="90" actId="21"/>
          <ac:picMkLst>
            <pc:docMk/>
            <pc:sldMk cId="551140091" sldId="259"/>
            <ac:picMk id="7" creationId="{59F122FA-0B19-466C-8439-740DB7852672}"/>
          </ac:picMkLst>
        </pc:picChg>
      </pc:sldChg>
      <pc:sldChg chg="del">
        <pc:chgData name="May Olaug Horverak" userId="a7850010-3044-4b4d-9f15-38caa34ae48c" providerId="ADAL" clId="{EC025708-73D2-41F3-B3F2-4CB3B6023836}" dt="2020-05-05T14:13:55.098" v="398" actId="47"/>
        <pc:sldMkLst>
          <pc:docMk/>
          <pc:sldMk cId="1806871164" sldId="260"/>
        </pc:sldMkLst>
      </pc:sldChg>
      <pc:sldChg chg="addSp delSp del mod">
        <pc:chgData name="May Olaug Horverak" userId="a7850010-3044-4b4d-9f15-38caa34ae48c" providerId="ADAL" clId="{EC025708-73D2-41F3-B3F2-4CB3B6023836}" dt="2020-05-05T14:13:53.793" v="397" actId="47"/>
        <pc:sldMkLst>
          <pc:docMk/>
          <pc:sldMk cId="414942420" sldId="261"/>
        </pc:sldMkLst>
        <pc:picChg chg="add del">
          <ac:chgData name="May Olaug Horverak" userId="a7850010-3044-4b4d-9f15-38caa34ae48c" providerId="ADAL" clId="{EC025708-73D2-41F3-B3F2-4CB3B6023836}" dt="2020-05-05T14:10:18.697" v="389" actId="21"/>
          <ac:picMkLst>
            <pc:docMk/>
            <pc:sldMk cId="414942420" sldId="261"/>
            <ac:picMk id="7" creationId="{6A09D090-68B6-4B47-8716-2D6ECA17B24C}"/>
          </ac:picMkLst>
        </pc:picChg>
      </pc:sldChg>
      <pc:sldChg chg="addSp delSp modSp add mod modNotesTx">
        <pc:chgData name="May Olaug Horverak" userId="a7850010-3044-4b4d-9f15-38caa34ae48c" providerId="ADAL" clId="{EC025708-73D2-41F3-B3F2-4CB3B6023836}" dt="2020-05-05T13:32:35.480" v="80" actId="14100"/>
        <pc:sldMkLst>
          <pc:docMk/>
          <pc:sldMk cId="3792802746" sldId="268"/>
        </pc:sldMkLst>
        <pc:picChg chg="del">
          <ac:chgData name="May Olaug Horverak" userId="a7850010-3044-4b4d-9f15-38caa34ae48c" providerId="ADAL" clId="{EC025708-73D2-41F3-B3F2-4CB3B6023836}" dt="2020-05-05T13:27:57.284" v="53" actId="478"/>
          <ac:picMkLst>
            <pc:docMk/>
            <pc:sldMk cId="3792802746" sldId="268"/>
            <ac:picMk id="7" creationId="{D71FF15D-9B2F-4282-9F9E-EE317BF74F78}"/>
          </ac:picMkLst>
        </pc:picChg>
        <pc:picChg chg="add mod">
          <ac:chgData name="May Olaug Horverak" userId="a7850010-3044-4b4d-9f15-38caa34ae48c" providerId="ADAL" clId="{EC025708-73D2-41F3-B3F2-4CB3B6023836}" dt="2020-05-05T13:32:35.480" v="80" actId="14100"/>
          <ac:picMkLst>
            <pc:docMk/>
            <pc:sldMk cId="3792802746" sldId="268"/>
            <ac:picMk id="8" creationId="{05F61AB6-0153-43E2-B163-6094D72AA765}"/>
          </ac:picMkLst>
        </pc:picChg>
      </pc:sldChg>
      <pc:sldChg chg="modSp mod">
        <pc:chgData name="May Olaug Horverak" userId="a7850010-3044-4b4d-9f15-38caa34ae48c" providerId="ADAL" clId="{EC025708-73D2-41F3-B3F2-4CB3B6023836}" dt="2020-05-05T13:22:09.674" v="21" actId="20577"/>
        <pc:sldMkLst>
          <pc:docMk/>
          <pc:sldMk cId="3340315669" sldId="270"/>
        </pc:sldMkLst>
        <pc:spChg chg="mod">
          <ac:chgData name="May Olaug Horverak" userId="a7850010-3044-4b4d-9f15-38caa34ae48c" providerId="ADAL" clId="{EC025708-73D2-41F3-B3F2-4CB3B6023836}" dt="2020-05-05T13:22:09.674" v="21" actId="20577"/>
          <ac:spMkLst>
            <pc:docMk/>
            <pc:sldMk cId="3340315669" sldId="270"/>
            <ac:spMk id="2" creationId="{00000000-0000-0000-0000-000000000000}"/>
          </ac:spMkLst>
        </pc:spChg>
      </pc:sldChg>
      <pc:sldChg chg="delSp add mod">
        <pc:chgData name="May Olaug Horverak" userId="a7850010-3044-4b4d-9f15-38caa34ae48c" providerId="ADAL" clId="{EC025708-73D2-41F3-B3F2-4CB3B6023836}" dt="2020-05-05T13:41:55.391" v="89" actId="478"/>
        <pc:sldMkLst>
          <pc:docMk/>
          <pc:sldMk cId="1538714592" sldId="278"/>
        </pc:sldMkLst>
        <pc:picChg chg="del">
          <ac:chgData name="May Olaug Horverak" userId="a7850010-3044-4b4d-9f15-38caa34ae48c" providerId="ADAL" clId="{EC025708-73D2-41F3-B3F2-4CB3B6023836}" dt="2020-05-05T13:41:55.391" v="89" actId="478"/>
          <ac:picMkLst>
            <pc:docMk/>
            <pc:sldMk cId="1538714592" sldId="278"/>
            <ac:picMk id="10" creationId="{874BE9AA-158D-4C1A-9A2F-16E5EB341420}"/>
          </ac:picMkLst>
        </pc:picChg>
      </pc:sldChg>
      <pc:sldChg chg="add">
        <pc:chgData name="May Olaug Horverak" userId="a7850010-3044-4b4d-9f15-38caa34ae48c" providerId="ADAL" clId="{EC025708-73D2-41F3-B3F2-4CB3B6023836}" dt="2020-05-05T14:04:04.221" v="382"/>
        <pc:sldMkLst>
          <pc:docMk/>
          <pc:sldMk cId="1764827830" sldId="279"/>
        </pc:sldMkLst>
      </pc:sldChg>
      <pc:sldChg chg="modSp mod">
        <pc:chgData name="May Olaug Horverak" userId="a7850010-3044-4b4d-9f15-38caa34ae48c" providerId="ADAL" clId="{EC025708-73D2-41F3-B3F2-4CB3B6023836}" dt="2020-05-05T14:17:45.628" v="442" actId="403"/>
        <pc:sldMkLst>
          <pc:docMk/>
          <pc:sldMk cId="1462732358" sldId="294"/>
        </pc:sldMkLst>
        <pc:spChg chg="mod">
          <ac:chgData name="May Olaug Horverak" userId="a7850010-3044-4b4d-9f15-38caa34ae48c" providerId="ADAL" clId="{EC025708-73D2-41F3-B3F2-4CB3B6023836}" dt="2020-05-05T14:17:45.628" v="442" actId="403"/>
          <ac:spMkLst>
            <pc:docMk/>
            <pc:sldMk cId="1462732358" sldId="294"/>
            <ac:spMk id="3" creationId="{00000000-0000-0000-0000-000000000000}"/>
          </ac:spMkLst>
        </pc:spChg>
      </pc:sldChg>
      <pc:sldChg chg="delSp del mod">
        <pc:chgData name="May Olaug Horverak" userId="a7850010-3044-4b4d-9f15-38caa34ae48c" providerId="ADAL" clId="{EC025708-73D2-41F3-B3F2-4CB3B6023836}" dt="2020-05-05T13:41:38.647" v="86" actId="47"/>
        <pc:sldMkLst>
          <pc:docMk/>
          <pc:sldMk cId="1680422400" sldId="295"/>
        </pc:sldMkLst>
        <pc:picChg chg="del">
          <ac:chgData name="May Olaug Horverak" userId="a7850010-3044-4b4d-9f15-38caa34ae48c" providerId="ADAL" clId="{EC025708-73D2-41F3-B3F2-4CB3B6023836}" dt="2020-05-05T13:41:36.505" v="85" actId="21"/>
          <ac:picMkLst>
            <pc:docMk/>
            <pc:sldMk cId="1680422400" sldId="295"/>
            <ac:picMk id="8" creationId="{BE66BF97-EBB8-4304-910A-EA8886B5D7B0}"/>
          </ac:picMkLst>
        </pc:picChg>
      </pc:sldChg>
      <pc:sldChg chg="del">
        <pc:chgData name="May Olaug Horverak" userId="a7850010-3044-4b4d-9f15-38caa34ae48c" providerId="ADAL" clId="{EC025708-73D2-41F3-B3F2-4CB3B6023836}" dt="2020-05-05T14:03:54.959" v="380" actId="47"/>
        <pc:sldMkLst>
          <pc:docMk/>
          <pc:sldMk cId="3807050411" sldId="296"/>
        </pc:sldMkLst>
      </pc:sldChg>
      <pc:sldChg chg="del">
        <pc:chgData name="May Olaug Horverak" userId="a7850010-3044-4b4d-9f15-38caa34ae48c" providerId="ADAL" clId="{EC025708-73D2-41F3-B3F2-4CB3B6023836}" dt="2020-05-05T14:04:01.516" v="381" actId="47"/>
        <pc:sldMkLst>
          <pc:docMk/>
          <pc:sldMk cId="38433872" sldId="297"/>
        </pc:sldMkLst>
      </pc:sldChg>
      <pc:sldChg chg="modSp mod">
        <pc:chgData name="May Olaug Horverak" userId="a7850010-3044-4b4d-9f15-38caa34ae48c" providerId="ADAL" clId="{EC025708-73D2-41F3-B3F2-4CB3B6023836}" dt="2020-05-05T14:18:54.750" v="467" actId="1076"/>
        <pc:sldMkLst>
          <pc:docMk/>
          <pc:sldMk cId="1125943848" sldId="298"/>
        </pc:sldMkLst>
        <pc:spChg chg="mod">
          <ac:chgData name="May Olaug Horverak" userId="a7850010-3044-4b4d-9f15-38caa34ae48c" providerId="ADAL" clId="{EC025708-73D2-41F3-B3F2-4CB3B6023836}" dt="2020-05-05T14:18:54.750" v="467" actId="1076"/>
          <ac:spMkLst>
            <pc:docMk/>
            <pc:sldMk cId="1125943848" sldId="298"/>
            <ac:spMk id="2" creationId="{00000000-0000-0000-0000-000000000000}"/>
          </ac:spMkLst>
        </pc:spChg>
        <pc:spChg chg="mod">
          <ac:chgData name="May Olaug Horverak" userId="a7850010-3044-4b4d-9f15-38caa34ae48c" providerId="ADAL" clId="{EC025708-73D2-41F3-B3F2-4CB3B6023836}" dt="2020-05-05T14:18:48.540" v="466" actId="403"/>
          <ac:spMkLst>
            <pc:docMk/>
            <pc:sldMk cId="1125943848" sldId="298"/>
            <ac:spMk id="3" creationId="{00000000-0000-0000-0000-000000000000}"/>
          </ac:spMkLst>
        </pc:spChg>
      </pc:sldChg>
      <pc:sldChg chg="del">
        <pc:chgData name="May Olaug Horverak" userId="a7850010-3044-4b4d-9f15-38caa34ae48c" providerId="ADAL" clId="{EC025708-73D2-41F3-B3F2-4CB3B6023836}" dt="2020-05-05T14:12:34.876" v="394" actId="47"/>
        <pc:sldMkLst>
          <pc:docMk/>
          <pc:sldMk cId="3049065565" sldId="299"/>
        </pc:sldMkLst>
      </pc:sldChg>
      <pc:sldChg chg="modSp del mod">
        <pc:chgData name="May Olaug Horverak" userId="a7850010-3044-4b4d-9f15-38caa34ae48c" providerId="ADAL" clId="{EC025708-73D2-41F3-B3F2-4CB3B6023836}" dt="2020-05-05T13:35:57.479" v="83" actId="47"/>
        <pc:sldMkLst>
          <pc:docMk/>
          <pc:sldMk cId="772068603" sldId="302"/>
        </pc:sldMkLst>
        <pc:spChg chg="mod">
          <ac:chgData name="May Olaug Horverak" userId="a7850010-3044-4b4d-9f15-38caa34ae48c" providerId="ADAL" clId="{EC025708-73D2-41F3-B3F2-4CB3B6023836}" dt="2020-05-05T13:25:32.885" v="51" actId="20577"/>
          <ac:spMkLst>
            <pc:docMk/>
            <pc:sldMk cId="772068603" sldId="302"/>
            <ac:spMk id="2" creationId="{7AAC5205-61E0-4088-92B6-1E478EB1C7CB}"/>
          </ac:spMkLst>
        </pc:spChg>
        <pc:spChg chg="mod">
          <ac:chgData name="May Olaug Horverak" userId="a7850010-3044-4b4d-9f15-38caa34ae48c" providerId="ADAL" clId="{EC025708-73D2-41F3-B3F2-4CB3B6023836}" dt="2020-05-05T13:28:25.635" v="77" actId="20577"/>
          <ac:spMkLst>
            <pc:docMk/>
            <pc:sldMk cId="772068603" sldId="302"/>
            <ac:spMk id="3" creationId="{73BCE0EC-F33A-455E-8AA8-6856EEEC5F11}"/>
          </ac:spMkLst>
        </pc:spChg>
      </pc:sldChg>
      <pc:sldChg chg="add">
        <pc:chgData name="May Olaug Horverak" userId="a7850010-3044-4b4d-9f15-38caa34ae48c" providerId="ADAL" clId="{EC025708-73D2-41F3-B3F2-4CB3B6023836}" dt="2020-05-05T13:27:45.037" v="52"/>
        <pc:sldMkLst>
          <pc:docMk/>
          <pc:sldMk cId="3114576948" sldId="309"/>
        </pc:sldMkLst>
      </pc:sldChg>
      <pc:sldChg chg="add">
        <pc:chgData name="May Olaug Horverak" userId="a7850010-3044-4b4d-9f15-38caa34ae48c" providerId="ADAL" clId="{EC025708-73D2-41F3-B3F2-4CB3B6023836}" dt="2020-05-05T13:27:45.037" v="52"/>
        <pc:sldMkLst>
          <pc:docMk/>
          <pc:sldMk cId="4003205566" sldId="310"/>
        </pc:sldMkLst>
      </pc:sldChg>
      <pc:sldChg chg="add modNotesTx">
        <pc:chgData name="May Olaug Horverak" userId="a7850010-3044-4b4d-9f15-38caa34ae48c" providerId="ADAL" clId="{EC025708-73D2-41F3-B3F2-4CB3B6023836}" dt="2020-05-05T13:33:52.179" v="81" actId="6549"/>
        <pc:sldMkLst>
          <pc:docMk/>
          <pc:sldMk cId="2363472488" sldId="311"/>
        </pc:sldMkLst>
      </pc:sldChg>
      <pc:sldChg chg="delSp add mod">
        <pc:chgData name="May Olaug Horverak" userId="a7850010-3044-4b4d-9f15-38caa34ae48c" providerId="ADAL" clId="{EC025708-73D2-41F3-B3F2-4CB3B6023836}" dt="2020-05-05T14:14:47.154" v="400" actId="478"/>
        <pc:sldMkLst>
          <pc:docMk/>
          <pc:sldMk cId="3837101176" sldId="313"/>
        </pc:sldMkLst>
        <pc:picChg chg="del">
          <ac:chgData name="May Olaug Horverak" userId="a7850010-3044-4b4d-9f15-38caa34ae48c" providerId="ADAL" clId="{EC025708-73D2-41F3-B3F2-4CB3B6023836}" dt="2020-05-05T14:14:47.154" v="400" actId="478"/>
          <ac:picMkLst>
            <pc:docMk/>
            <pc:sldMk cId="3837101176" sldId="313"/>
            <ac:picMk id="11" creationId="{6FCC490A-440B-4FD2-8D53-3C7ABDA5D780}"/>
          </ac:picMkLst>
        </pc:picChg>
      </pc:sldChg>
      <pc:sldChg chg="add">
        <pc:chgData name="May Olaug Horverak" userId="a7850010-3044-4b4d-9f15-38caa34ae48c" providerId="ADAL" clId="{EC025708-73D2-41F3-B3F2-4CB3B6023836}" dt="2020-05-05T14:14:18.235" v="399"/>
        <pc:sldMkLst>
          <pc:docMk/>
          <pc:sldMk cId="496601042" sldId="314"/>
        </pc:sldMkLst>
      </pc:sldChg>
      <pc:sldChg chg="add">
        <pc:chgData name="May Olaug Horverak" userId="a7850010-3044-4b4d-9f15-38caa34ae48c" providerId="ADAL" clId="{EC025708-73D2-41F3-B3F2-4CB3B6023836}" dt="2020-05-05T14:14:18.235" v="399"/>
        <pc:sldMkLst>
          <pc:docMk/>
          <pc:sldMk cId="188300793" sldId="315"/>
        </pc:sldMkLst>
      </pc:sldChg>
      <pc:sldChg chg="addSp modSp add mod modNotesTx">
        <pc:chgData name="May Olaug Horverak" userId="a7850010-3044-4b4d-9f15-38caa34ae48c" providerId="ADAL" clId="{EC025708-73D2-41F3-B3F2-4CB3B6023836}" dt="2020-05-05T14:00:19.169" v="379" actId="20577"/>
        <pc:sldMkLst>
          <pc:docMk/>
          <pc:sldMk cId="2313557691" sldId="316"/>
        </pc:sldMkLst>
        <pc:picChg chg="add mod">
          <ac:chgData name="May Olaug Horverak" userId="a7850010-3044-4b4d-9f15-38caa34ae48c" providerId="ADAL" clId="{EC025708-73D2-41F3-B3F2-4CB3B6023836}" dt="2020-05-05T13:42:09.697" v="93" actId="1076"/>
          <ac:picMkLst>
            <pc:docMk/>
            <pc:sldMk cId="2313557691" sldId="316"/>
            <ac:picMk id="8" creationId="{CE3314AF-1FDA-4C0D-8357-10A8808DA3F5}"/>
          </ac:picMkLst>
        </pc:picChg>
      </pc:sldChg>
      <pc:sldChg chg="delSp add mod">
        <pc:chgData name="May Olaug Horverak" userId="a7850010-3044-4b4d-9f15-38caa34ae48c" providerId="ADAL" clId="{EC025708-73D2-41F3-B3F2-4CB3B6023836}" dt="2020-05-05T13:35:52.207" v="82" actId="478"/>
        <pc:sldMkLst>
          <pc:docMk/>
          <pc:sldMk cId="919520266" sldId="320"/>
        </pc:sldMkLst>
        <pc:picChg chg="del">
          <ac:chgData name="May Olaug Horverak" userId="a7850010-3044-4b4d-9f15-38caa34ae48c" providerId="ADAL" clId="{EC025708-73D2-41F3-B3F2-4CB3B6023836}" dt="2020-05-05T13:35:52.207" v="82" actId="478"/>
          <ac:picMkLst>
            <pc:docMk/>
            <pc:sldMk cId="919520266" sldId="320"/>
            <ac:picMk id="7" creationId="{79025596-511E-49BD-AF42-3C09CEE722F1}"/>
          </ac:picMkLst>
        </pc:picChg>
      </pc:sldChg>
      <pc:sldChg chg="addSp delSp add mod">
        <pc:chgData name="May Olaug Horverak" userId="a7850010-3044-4b4d-9f15-38caa34ae48c" providerId="ADAL" clId="{EC025708-73D2-41F3-B3F2-4CB3B6023836}" dt="2020-05-05T14:11:19.925" v="392"/>
        <pc:sldMkLst>
          <pc:docMk/>
          <pc:sldMk cId="2668942016" sldId="322"/>
        </pc:sldMkLst>
        <pc:picChg chg="add">
          <ac:chgData name="May Olaug Horverak" userId="a7850010-3044-4b4d-9f15-38caa34ae48c" providerId="ADAL" clId="{EC025708-73D2-41F3-B3F2-4CB3B6023836}" dt="2020-05-05T14:11:19.925" v="392"/>
          <ac:picMkLst>
            <pc:docMk/>
            <pc:sldMk cId="2668942016" sldId="322"/>
            <ac:picMk id="8" creationId="{224D1C18-C154-41C9-8555-E9410A3814C0}"/>
          </ac:picMkLst>
        </pc:picChg>
        <pc:picChg chg="del">
          <ac:chgData name="May Olaug Horverak" userId="a7850010-3044-4b4d-9f15-38caa34ae48c" providerId="ADAL" clId="{EC025708-73D2-41F3-B3F2-4CB3B6023836}" dt="2020-05-05T14:11:15.125" v="391" actId="478"/>
          <ac:picMkLst>
            <pc:docMk/>
            <pc:sldMk cId="2668942016" sldId="322"/>
            <ac:picMk id="9" creationId="{3AEBAF04-6422-49C8-A3C3-4CF11E85F63B}"/>
          </ac:picMkLst>
        </pc:picChg>
      </pc:sldChg>
      <pc:sldChg chg="addSp delSp add mod modNotesTx">
        <pc:chgData name="May Olaug Horverak" userId="a7850010-3044-4b4d-9f15-38caa34ae48c" providerId="ADAL" clId="{EC025708-73D2-41F3-B3F2-4CB3B6023836}" dt="2020-05-05T13:48:23.627" v="120" actId="20577"/>
        <pc:sldMkLst>
          <pc:docMk/>
          <pc:sldMk cId="2238900959" sldId="323"/>
        </pc:sldMkLst>
        <pc:picChg chg="del">
          <ac:chgData name="May Olaug Horverak" userId="a7850010-3044-4b4d-9f15-38caa34ae48c" providerId="ADAL" clId="{EC025708-73D2-41F3-B3F2-4CB3B6023836}" dt="2020-05-05T13:41:45.284" v="87" actId="478"/>
          <ac:picMkLst>
            <pc:docMk/>
            <pc:sldMk cId="2238900959" sldId="323"/>
            <ac:picMk id="12" creationId="{6B6A378E-3840-45D7-A7C3-F0218308A96E}"/>
          </ac:picMkLst>
        </pc:picChg>
        <pc:picChg chg="add">
          <ac:chgData name="May Olaug Horverak" userId="a7850010-3044-4b4d-9f15-38caa34ae48c" providerId="ADAL" clId="{EC025708-73D2-41F3-B3F2-4CB3B6023836}" dt="2020-05-05T13:41:46.477" v="88"/>
          <ac:picMkLst>
            <pc:docMk/>
            <pc:sldMk cId="2238900959" sldId="323"/>
            <ac:picMk id="13" creationId="{548146BF-7A12-4277-B376-0260B72EC707}"/>
          </ac:picMkLst>
        </pc:picChg>
      </pc:sldChg>
      <pc:sldChg chg="add modNotesTx">
        <pc:chgData name="May Olaug Horverak" userId="a7850010-3044-4b4d-9f15-38caa34ae48c" providerId="ADAL" clId="{EC025708-73D2-41F3-B3F2-4CB3B6023836}" dt="2020-05-05T13:49:15.522" v="168" actId="20577"/>
        <pc:sldMkLst>
          <pc:docMk/>
          <pc:sldMk cId="1190873855" sldId="324"/>
        </pc:sldMkLst>
      </pc:sldChg>
      <pc:sldChg chg="add modNotesTx">
        <pc:chgData name="May Olaug Horverak" userId="a7850010-3044-4b4d-9f15-38caa34ae48c" providerId="ADAL" clId="{EC025708-73D2-41F3-B3F2-4CB3B6023836}" dt="2020-05-05T13:55:40.756" v="248" actId="20577"/>
        <pc:sldMkLst>
          <pc:docMk/>
          <pc:sldMk cId="2974804119" sldId="325"/>
        </pc:sldMkLst>
      </pc:sldChg>
      <pc:sldChg chg="add modNotesTx">
        <pc:chgData name="May Olaug Horverak" userId="a7850010-3044-4b4d-9f15-38caa34ae48c" providerId="ADAL" clId="{EC025708-73D2-41F3-B3F2-4CB3B6023836}" dt="2020-05-05T13:58:43.033" v="378" actId="6549"/>
        <pc:sldMkLst>
          <pc:docMk/>
          <pc:sldMk cId="3495972568" sldId="326"/>
        </pc:sldMkLst>
      </pc:sldChg>
      <pc:sldChg chg="add modNotesTx">
        <pc:chgData name="May Olaug Horverak" userId="a7850010-3044-4b4d-9f15-38caa34ae48c" providerId="ADAL" clId="{EC025708-73D2-41F3-B3F2-4CB3B6023836}" dt="2020-05-05T14:05:57.205" v="384" actId="20577"/>
        <pc:sldMkLst>
          <pc:docMk/>
          <pc:sldMk cId="3740574278" sldId="327"/>
        </pc:sldMkLst>
      </pc:sldChg>
      <pc:sldChg chg="add modNotesTx">
        <pc:chgData name="May Olaug Horverak" userId="a7850010-3044-4b4d-9f15-38caa34ae48c" providerId="ADAL" clId="{EC025708-73D2-41F3-B3F2-4CB3B6023836}" dt="2020-05-05T14:06:27.848" v="385" actId="20577"/>
        <pc:sldMkLst>
          <pc:docMk/>
          <pc:sldMk cId="83417961" sldId="328"/>
        </pc:sldMkLst>
      </pc:sldChg>
      <pc:sldChg chg="add modNotesTx">
        <pc:chgData name="May Olaug Horverak" userId="a7850010-3044-4b4d-9f15-38caa34ae48c" providerId="ADAL" clId="{EC025708-73D2-41F3-B3F2-4CB3B6023836}" dt="2020-05-05T14:06:43.672" v="386" actId="6549"/>
        <pc:sldMkLst>
          <pc:docMk/>
          <pc:sldMk cId="1451068593" sldId="329"/>
        </pc:sldMkLst>
      </pc:sldChg>
      <pc:sldChg chg="add">
        <pc:chgData name="May Olaug Horverak" userId="a7850010-3044-4b4d-9f15-38caa34ae48c" providerId="ADAL" clId="{EC025708-73D2-41F3-B3F2-4CB3B6023836}" dt="2020-05-05T14:04:04.221" v="382"/>
        <pc:sldMkLst>
          <pc:docMk/>
          <pc:sldMk cId="746634923" sldId="330"/>
        </pc:sldMkLst>
      </pc:sldChg>
      <pc:sldChg chg="add">
        <pc:chgData name="May Olaug Horverak" userId="a7850010-3044-4b4d-9f15-38caa34ae48c" providerId="ADAL" clId="{EC025708-73D2-41F3-B3F2-4CB3B6023836}" dt="2020-05-05T14:04:04.221" v="382"/>
        <pc:sldMkLst>
          <pc:docMk/>
          <pc:sldMk cId="3450407638" sldId="331"/>
        </pc:sldMkLst>
      </pc:sldChg>
      <pc:sldChg chg="add ord">
        <pc:chgData name="May Olaug Horverak" userId="a7850010-3044-4b4d-9f15-38caa34ae48c" providerId="ADAL" clId="{EC025708-73D2-41F3-B3F2-4CB3B6023836}" dt="2020-05-05T14:12:40.989" v="396"/>
        <pc:sldMkLst>
          <pc:docMk/>
          <pc:sldMk cId="199836856" sldId="332"/>
        </pc:sldMkLst>
      </pc:sldChg>
      <pc:sldChg chg="add">
        <pc:chgData name="May Olaug Horverak" userId="a7850010-3044-4b4d-9f15-38caa34ae48c" providerId="ADAL" clId="{EC025708-73D2-41F3-B3F2-4CB3B6023836}" dt="2020-05-05T14:14:18.235" v="399"/>
        <pc:sldMkLst>
          <pc:docMk/>
          <pc:sldMk cId="1079791282" sldId="333"/>
        </pc:sldMkLst>
      </pc:sldChg>
    </pc:docChg>
  </pc:docChgLst>
  <pc:docChgLst>
    <pc:chgData name="May Olaug Horverak" userId="a7850010-3044-4b4d-9f15-38caa34ae48c" providerId="ADAL" clId="{95D7B90C-0170-4B2D-BFB7-B71506889EBC}"/>
    <pc:docChg chg="undo custSel addSld delSld modSld sldOrd">
      <pc:chgData name="May Olaug Horverak" userId="a7850010-3044-4b4d-9f15-38caa34ae48c" providerId="ADAL" clId="{95D7B90C-0170-4B2D-BFB7-B71506889EBC}" dt="2020-12-01T12:37:23.002" v="1716" actId="478"/>
      <pc:docMkLst>
        <pc:docMk/>
      </pc:docMkLst>
      <pc:sldChg chg="delSp mod delAnim">
        <pc:chgData name="May Olaug Horverak" userId="a7850010-3044-4b4d-9f15-38caa34ae48c" providerId="ADAL" clId="{95D7B90C-0170-4B2D-BFB7-B71506889EBC}" dt="2020-12-01T12:37:23.002" v="1716" actId="478"/>
        <pc:sldMkLst>
          <pc:docMk/>
          <pc:sldMk cId="1909454509" sldId="256"/>
        </pc:sldMkLst>
        <pc:picChg chg="del">
          <ac:chgData name="May Olaug Horverak" userId="a7850010-3044-4b4d-9f15-38caa34ae48c" providerId="ADAL" clId="{95D7B90C-0170-4B2D-BFB7-B71506889EBC}" dt="2020-12-01T12:37:23.002" v="1716" actId="478"/>
          <ac:picMkLst>
            <pc:docMk/>
            <pc:sldMk cId="1909454509" sldId="256"/>
            <ac:picMk id="8" creationId="{25086330-39C4-466C-AC75-241856D295F1}"/>
          </ac:picMkLst>
        </pc:picChg>
        <pc:picChg chg="del">
          <ac:chgData name="May Olaug Horverak" userId="a7850010-3044-4b4d-9f15-38caa34ae48c" providerId="ADAL" clId="{95D7B90C-0170-4B2D-BFB7-B71506889EBC}" dt="2020-12-01T12:35:34.673" v="1714" actId="478"/>
          <ac:picMkLst>
            <pc:docMk/>
            <pc:sldMk cId="1909454509" sldId="256"/>
            <ac:picMk id="8" creationId="{808A10B3-58A2-41C8-BE33-F27538551BC4}"/>
          </ac:picMkLst>
        </pc:picChg>
        <pc:picChg chg="del">
          <ac:chgData name="May Olaug Horverak" userId="a7850010-3044-4b4d-9f15-38caa34ae48c" providerId="ADAL" clId="{95D7B90C-0170-4B2D-BFB7-B71506889EBC}" dt="2020-12-01T12:32:46.635" v="1712" actId="478"/>
          <ac:picMkLst>
            <pc:docMk/>
            <pc:sldMk cId="1909454509" sldId="256"/>
            <ac:picMk id="9" creationId="{7B74AD05-D922-426C-ABF4-2C3D438A7601}"/>
          </ac:picMkLst>
        </pc:picChg>
        <pc:picChg chg="del">
          <ac:chgData name="May Olaug Horverak" userId="a7850010-3044-4b4d-9f15-38caa34ae48c" providerId="ADAL" clId="{95D7B90C-0170-4B2D-BFB7-B71506889EBC}" dt="2020-12-01T12:32:44.860" v="1711" actId="478"/>
          <ac:picMkLst>
            <pc:docMk/>
            <pc:sldMk cId="1909454509" sldId="256"/>
            <ac:picMk id="10" creationId="{A8CC83D0-841D-4A94-8128-3BF57DCA8E51}"/>
          </ac:picMkLst>
        </pc:picChg>
        <pc:picChg chg="del">
          <ac:chgData name="May Olaug Horverak" userId="a7850010-3044-4b4d-9f15-38caa34ae48c" providerId="ADAL" clId="{95D7B90C-0170-4B2D-BFB7-B71506889EBC}" dt="2020-12-01T12:35:33.212" v="1713" actId="478"/>
          <ac:picMkLst>
            <pc:docMk/>
            <pc:sldMk cId="1909454509" sldId="256"/>
            <ac:picMk id="11" creationId="{A4FF0082-6A10-4536-93BF-ED0F36F9FDDE}"/>
          </ac:picMkLst>
        </pc:picChg>
      </pc:sldChg>
      <pc:sldChg chg="delSp mod delAnim">
        <pc:chgData name="May Olaug Horverak" userId="a7850010-3044-4b4d-9f15-38caa34ae48c" providerId="ADAL" clId="{95D7B90C-0170-4B2D-BFB7-B71506889EBC}" dt="2020-12-01T12:36:03.008" v="1715" actId="478"/>
        <pc:sldMkLst>
          <pc:docMk/>
          <pc:sldMk cId="2447871296" sldId="293"/>
        </pc:sldMkLst>
        <pc:picChg chg="del">
          <ac:chgData name="May Olaug Horverak" userId="a7850010-3044-4b4d-9f15-38caa34ae48c" providerId="ADAL" clId="{95D7B90C-0170-4B2D-BFB7-B71506889EBC}" dt="2020-12-01T12:36:03.008" v="1715" actId="478"/>
          <ac:picMkLst>
            <pc:docMk/>
            <pc:sldMk cId="2447871296" sldId="293"/>
            <ac:picMk id="3" creationId="{84AB5431-F5B3-41C7-B2DD-D135BCB05843}"/>
          </ac:picMkLst>
        </pc:picChg>
      </pc:sldChg>
      <pc:sldChg chg="modSp">
        <pc:chgData name="May Olaug Horverak" userId="a7850010-3044-4b4d-9f15-38caa34ae48c" providerId="ADAL" clId="{95D7B90C-0170-4B2D-BFB7-B71506889EBC}" dt="2020-11-25T08:25:53.628" v="2" actId="403"/>
        <pc:sldMkLst>
          <pc:docMk/>
          <pc:sldMk cId="2584716926" sldId="301"/>
        </pc:sldMkLst>
        <pc:spChg chg="mod">
          <ac:chgData name="May Olaug Horverak" userId="a7850010-3044-4b4d-9f15-38caa34ae48c" providerId="ADAL" clId="{95D7B90C-0170-4B2D-BFB7-B71506889EBC}" dt="2020-11-25T08:25:53.628" v="2" actId="403"/>
          <ac:spMkLst>
            <pc:docMk/>
            <pc:sldMk cId="2584716926" sldId="301"/>
            <ac:spMk id="3" creationId="{2C73AF3E-026A-4696-B789-FF3AD502273A}"/>
          </ac:spMkLst>
        </pc:spChg>
      </pc:sldChg>
      <pc:sldChg chg="new del">
        <pc:chgData name="May Olaug Horverak" userId="a7850010-3044-4b4d-9f15-38caa34ae48c" providerId="ADAL" clId="{95D7B90C-0170-4B2D-BFB7-B71506889EBC}" dt="2020-11-25T08:25:59.121" v="4" actId="680"/>
        <pc:sldMkLst>
          <pc:docMk/>
          <pc:sldMk cId="2180300773" sldId="337"/>
        </pc:sldMkLst>
      </pc:sldChg>
      <pc:sldChg chg="modSp new mod modNotesTx">
        <pc:chgData name="May Olaug Horverak" userId="a7850010-3044-4b4d-9f15-38caa34ae48c" providerId="ADAL" clId="{95D7B90C-0170-4B2D-BFB7-B71506889EBC}" dt="2020-11-26T08:22:22.885" v="1546" actId="11"/>
        <pc:sldMkLst>
          <pc:docMk/>
          <pc:sldMk cId="3235146814" sldId="337"/>
        </pc:sldMkLst>
        <pc:spChg chg="mod">
          <ac:chgData name="May Olaug Horverak" userId="a7850010-3044-4b4d-9f15-38caa34ae48c" providerId="ADAL" clId="{95D7B90C-0170-4B2D-BFB7-B71506889EBC}" dt="2020-11-25T11:01:18.103" v="343" actId="20577"/>
          <ac:spMkLst>
            <pc:docMk/>
            <pc:sldMk cId="3235146814" sldId="337"/>
            <ac:spMk id="2" creationId="{962F144C-AFAB-4434-9845-5E806F7CFB98}"/>
          </ac:spMkLst>
        </pc:spChg>
        <pc:spChg chg="mod">
          <ac:chgData name="May Olaug Horverak" userId="a7850010-3044-4b4d-9f15-38caa34ae48c" providerId="ADAL" clId="{95D7B90C-0170-4B2D-BFB7-B71506889EBC}" dt="2020-11-26T08:22:22.885" v="1546" actId="11"/>
          <ac:spMkLst>
            <pc:docMk/>
            <pc:sldMk cId="3235146814" sldId="337"/>
            <ac:spMk id="3" creationId="{051F26C5-061D-489A-8DBF-4BB454DABB13}"/>
          </ac:spMkLst>
        </pc:spChg>
      </pc:sldChg>
      <pc:sldChg chg="new del">
        <pc:chgData name="May Olaug Horverak" userId="a7850010-3044-4b4d-9f15-38caa34ae48c" providerId="ADAL" clId="{95D7B90C-0170-4B2D-BFB7-B71506889EBC}" dt="2020-11-25T11:01:09.001" v="310" actId="680"/>
        <pc:sldMkLst>
          <pc:docMk/>
          <pc:sldMk cId="3734353890" sldId="337"/>
        </pc:sldMkLst>
      </pc:sldChg>
      <pc:sldChg chg="modSp new del mod ord">
        <pc:chgData name="May Olaug Horverak" userId="a7850010-3044-4b4d-9f15-38caa34ae48c" providerId="ADAL" clId="{95D7B90C-0170-4B2D-BFB7-B71506889EBC}" dt="2020-11-25T11:01:04.034" v="308" actId="47"/>
        <pc:sldMkLst>
          <pc:docMk/>
          <pc:sldMk cId="4239195164" sldId="337"/>
        </pc:sldMkLst>
        <pc:spChg chg="mod">
          <ac:chgData name="May Olaug Horverak" userId="a7850010-3044-4b4d-9f15-38caa34ae48c" providerId="ADAL" clId="{95D7B90C-0170-4B2D-BFB7-B71506889EBC}" dt="2020-11-25T08:30:21.105" v="134" actId="1076"/>
          <ac:spMkLst>
            <pc:docMk/>
            <pc:sldMk cId="4239195164" sldId="337"/>
            <ac:spMk id="2" creationId="{AFC8FA26-4538-4CB3-9D8C-EAC585BD4BF2}"/>
          </ac:spMkLst>
        </pc:spChg>
        <pc:spChg chg="mod">
          <ac:chgData name="May Olaug Horverak" userId="a7850010-3044-4b4d-9f15-38caa34ae48c" providerId="ADAL" clId="{95D7B90C-0170-4B2D-BFB7-B71506889EBC}" dt="2020-11-25T09:04:05.140" v="305" actId="20577"/>
          <ac:spMkLst>
            <pc:docMk/>
            <pc:sldMk cId="4239195164" sldId="337"/>
            <ac:spMk id="3" creationId="{5AF46000-E7F0-497C-B683-4A9554E75F8E}"/>
          </ac:spMkLst>
        </pc:spChg>
      </pc:sldChg>
      <pc:sldChg chg="modSp new del mod">
        <pc:chgData name="May Olaug Horverak" userId="a7850010-3044-4b4d-9f15-38caa34ae48c" providerId="ADAL" clId="{95D7B90C-0170-4B2D-BFB7-B71506889EBC}" dt="2020-11-26T08:14:00.558" v="1059" actId="47"/>
        <pc:sldMkLst>
          <pc:docMk/>
          <pc:sldMk cId="2106850408" sldId="338"/>
        </pc:sldMkLst>
        <pc:spChg chg="mod">
          <ac:chgData name="May Olaug Horverak" userId="a7850010-3044-4b4d-9f15-38caa34ae48c" providerId="ADAL" clId="{95D7B90C-0170-4B2D-BFB7-B71506889EBC}" dt="2020-11-26T08:13:20.921" v="1053" actId="21"/>
          <ac:spMkLst>
            <pc:docMk/>
            <pc:sldMk cId="2106850408" sldId="338"/>
            <ac:spMk id="2" creationId="{21F62274-C3E4-47DB-9E5D-B82537F78999}"/>
          </ac:spMkLst>
        </pc:spChg>
        <pc:spChg chg="mod">
          <ac:chgData name="May Olaug Horverak" userId="a7850010-3044-4b4d-9f15-38caa34ae48c" providerId="ADAL" clId="{95D7B90C-0170-4B2D-BFB7-B71506889EBC}" dt="2020-11-26T08:12:54.831" v="1049" actId="113"/>
          <ac:spMkLst>
            <pc:docMk/>
            <pc:sldMk cId="2106850408" sldId="338"/>
            <ac:spMk id="3" creationId="{A196A87D-B06B-4149-B6C4-62FAEABC65A2}"/>
          </ac:spMkLst>
        </pc:spChg>
      </pc:sldChg>
      <pc:sldChg chg="modSp new mod modNotesTx">
        <pc:chgData name="May Olaug Horverak" userId="a7850010-3044-4b4d-9f15-38caa34ae48c" providerId="ADAL" clId="{95D7B90C-0170-4B2D-BFB7-B71506889EBC}" dt="2020-11-26T08:24:16.199" v="1710" actId="20577"/>
        <pc:sldMkLst>
          <pc:docMk/>
          <pc:sldMk cId="1699288654" sldId="339"/>
        </pc:sldMkLst>
        <pc:spChg chg="mod">
          <ac:chgData name="May Olaug Horverak" userId="a7850010-3044-4b4d-9f15-38caa34ae48c" providerId="ADAL" clId="{95D7B90C-0170-4B2D-BFB7-B71506889EBC}" dt="2020-11-26T08:11:49.859" v="1031"/>
          <ac:spMkLst>
            <pc:docMk/>
            <pc:sldMk cId="1699288654" sldId="339"/>
            <ac:spMk id="2" creationId="{9B0E1EAB-2FE4-4343-A17B-CE7A62607310}"/>
          </ac:spMkLst>
        </pc:spChg>
        <pc:spChg chg="mod">
          <ac:chgData name="May Olaug Horverak" userId="a7850010-3044-4b4d-9f15-38caa34ae48c" providerId="ADAL" clId="{95D7B90C-0170-4B2D-BFB7-B71506889EBC}" dt="2020-11-26T08:23:00.440" v="1569" actId="20577"/>
          <ac:spMkLst>
            <pc:docMk/>
            <pc:sldMk cId="1699288654" sldId="339"/>
            <ac:spMk id="3" creationId="{C2D09861-EBA5-4484-8115-757CA0BD84BE}"/>
          </ac:spMkLst>
        </pc:spChg>
      </pc:sldChg>
      <pc:sldChg chg="modSp new mod modNotesTx">
        <pc:chgData name="May Olaug Horverak" userId="a7850010-3044-4b4d-9f15-38caa34ae48c" providerId="ADAL" clId="{95D7B90C-0170-4B2D-BFB7-B71506889EBC}" dt="2020-11-26T08:20:43.699" v="1500" actId="20577"/>
        <pc:sldMkLst>
          <pc:docMk/>
          <pc:sldMk cId="250522661" sldId="340"/>
        </pc:sldMkLst>
        <pc:spChg chg="mod">
          <ac:chgData name="May Olaug Horverak" userId="a7850010-3044-4b4d-9f15-38caa34ae48c" providerId="ADAL" clId="{95D7B90C-0170-4B2D-BFB7-B71506889EBC}" dt="2020-11-26T08:13:23.969" v="1054"/>
          <ac:spMkLst>
            <pc:docMk/>
            <pc:sldMk cId="250522661" sldId="340"/>
            <ac:spMk id="2" creationId="{5325764C-EC95-4F69-820F-603651697CEC}"/>
          </ac:spMkLst>
        </pc:spChg>
        <pc:spChg chg="mod">
          <ac:chgData name="May Olaug Horverak" userId="a7850010-3044-4b4d-9f15-38caa34ae48c" providerId="ADAL" clId="{95D7B90C-0170-4B2D-BFB7-B71506889EBC}" dt="2020-11-26T08:16:27.757" v="1206" actId="1076"/>
          <ac:spMkLst>
            <pc:docMk/>
            <pc:sldMk cId="250522661" sldId="340"/>
            <ac:spMk id="3" creationId="{0CFA8D62-6AFE-44B8-88C9-FBD9CD464846}"/>
          </ac:spMkLst>
        </pc:spChg>
        <pc:spChg chg="mod">
          <ac:chgData name="May Olaug Horverak" userId="a7850010-3044-4b4d-9f15-38caa34ae48c" providerId="ADAL" clId="{95D7B90C-0170-4B2D-BFB7-B71506889EBC}" dt="2020-11-26T08:18:18.013" v="1247" actId="14100"/>
          <ac:spMkLst>
            <pc:docMk/>
            <pc:sldMk cId="250522661" sldId="340"/>
            <ac:spMk id="4" creationId="{2CA255F6-FF26-4112-AEBC-DD14FB7F07AE}"/>
          </ac:spMkLst>
        </pc:spChg>
        <pc:spChg chg="mod">
          <ac:chgData name="May Olaug Horverak" userId="a7850010-3044-4b4d-9f15-38caa34ae48c" providerId="ADAL" clId="{95D7B90C-0170-4B2D-BFB7-B71506889EBC}" dt="2020-11-26T08:16:48.802" v="1212" actId="1076"/>
          <ac:spMkLst>
            <pc:docMk/>
            <pc:sldMk cId="250522661" sldId="340"/>
            <ac:spMk id="5" creationId="{6B60D0A4-0221-4AB4-B223-DA016A9C7A28}"/>
          </ac:spMkLst>
        </pc:spChg>
        <pc:spChg chg="mod">
          <ac:chgData name="May Olaug Horverak" userId="a7850010-3044-4b4d-9f15-38caa34ae48c" providerId="ADAL" clId="{95D7B90C-0170-4B2D-BFB7-B71506889EBC}" dt="2020-11-26T08:18:10.756" v="1246" actId="20577"/>
          <ac:spMkLst>
            <pc:docMk/>
            <pc:sldMk cId="250522661" sldId="340"/>
            <ac:spMk id="6" creationId="{D4BCBFF5-CB37-4CFA-A5AD-91E9D77EAF61}"/>
          </ac:spMkLst>
        </pc:spChg>
      </pc:sldChg>
      <pc:sldChg chg="new del">
        <pc:chgData name="May Olaug Horverak" userId="a7850010-3044-4b4d-9f15-38caa34ae48c" providerId="ADAL" clId="{95D7B90C-0170-4B2D-BFB7-B71506889EBC}" dt="2020-11-26T08:13:08.156" v="1051" actId="680"/>
        <pc:sldMkLst>
          <pc:docMk/>
          <pc:sldMk cId="2663380795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85DC-8C3C-4CD2-9ADF-14149B5A62AC}" type="datetimeFigureOut">
              <a:rPr lang="nb-NO" smtClean="0"/>
              <a:t>13.01.2022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FEA3-437D-4335-B615-4E065C45DE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86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m.uia.n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 presentasjon av en femtrinnsmetode for systematisk arbeid med mestring og motivasjon i voksenopplæring, en metode som har deltakeren i sentrum.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4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Følgende spørsmål bruker du som forberedelse til samtale med flyktningetjeneste og voksenopplæring for å lage eller justere din personlige plan for fremtiden. Spørsmål 1: Viktig: a. Hva er viktig i livet ditt? b. Hva er ditt langsiktige mål?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2. Suksessfaktorer: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 b. Hva er bra i livet ditt nå?</a:t>
            </a:r>
            <a:endParaRPr lang="nb-NO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3. Hindringer: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 b. Hva gjør det vanskelig for deg å nå målene dine?</a:t>
            </a:r>
          </a:p>
          <a:p>
            <a:pPr marL="0" indent="0">
              <a:buNone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39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 4: Fokus. </a:t>
            </a:r>
          </a:p>
          <a:p>
            <a:r>
              <a:rPr lang="nb-NO" dirty="0"/>
              <a:t>Hvis du går på norskopplæring reflekterer du over følgende spørsmål: </a:t>
            </a:r>
          </a:p>
          <a:p>
            <a:pPr marL="228600" indent="-228600">
              <a:buAutoNum type="alphaLcPeriod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 c. Hva vil du ha fokus på i nær framtid for å nå målet ditt?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du går på grunnskoleopplæring svarer du på følgende spørsmål: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pPr marL="0" indent="0">
              <a:buNone/>
            </a:pP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19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5. Gjennomføring: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Gi eksempler på hva du konkret skal gjøre for å gjennomføre arbeidet med fokusområdet ditt?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Hvordan kan du følge med på at du får gjort det du har bestemt deg for?’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spørsmål 4 og 5 er vanskelige å svare på som forberedelse til samtale, diskuterer dere dette i selve samtalen.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4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/>
              <a:t>Prosjektet </a:t>
            </a:r>
            <a:r>
              <a:rPr lang="nb-NO" sz="1600" i="1" dirty="0"/>
              <a:t>Deltakeren i sentrum</a:t>
            </a:r>
            <a:br>
              <a:rPr lang="nb-NO" sz="1600" i="1" dirty="0"/>
            </a:br>
            <a:r>
              <a:rPr lang="nb-NO" sz="1600" i="1" dirty="0"/>
              <a:t>- økt brukermedvirkning i arbeid med individuell plan </a:t>
            </a:r>
            <a:r>
              <a:rPr lang="nb-NO" sz="1600" dirty="0"/>
              <a:t>er støttet av </a:t>
            </a:r>
            <a:r>
              <a:rPr lang="nb-NO" sz="1600" dirty="0" err="1"/>
              <a:t>IMDi</a:t>
            </a:r>
            <a:r>
              <a:rPr lang="nb-NO" sz="1600" dirty="0"/>
              <a:t> – Integrerings- og </a:t>
            </a:r>
            <a:r>
              <a:rPr lang="nb-NO" sz="1600" dirty="0" err="1"/>
              <a:t>Mangfoldsdirektoratet</a:t>
            </a:r>
            <a:r>
              <a:rPr lang="nb-NO" sz="1600" dirty="0"/>
              <a:t>. Prosjektet er utviklet i et samarbeid mellom May Olaug Horverak, rektor ved Birkenes Læringssenter, Maria Bjerke Dalene, leder av Birkenes flyktningetjeneste og Kedir Diary, miljøarbeider ved Lillesand voksenopplæring, med god støtte fra andre ansatte i organisasjonene våre.</a:t>
            </a:r>
            <a:br>
              <a:rPr lang="nb-NO" sz="1600" dirty="0"/>
            </a:br>
            <a:br>
              <a:rPr lang="nb-NO" sz="1600" dirty="0"/>
            </a:br>
            <a:r>
              <a:rPr lang="nb-NO" sz="1200" dirty="0"/>
              <a:t>Dette er en videreføring av prosjektet SAMM – Systematisk Arbeid med Mestring og Motivasjon støttet av Helsedirektoratet, Agder fylkeskommune, </a:t>
            </a:r>
            <a:r>
              <a:rPr lang="nb-NO" sz="1200" dirty="0" err="1"/>
              <a:t>UiA</a:t>
            </a:r>
            <a:r>
              <a:rPr lang="nb-NO" sz="1200" dirty="0"/>
              <a:t> og ABUP Sørlandet Sykehus. Femtrinnsmetoden og fokusmodellen i SAMM er utviklet i et samarbeid mellom </a:t>
            </a:r>
          </a:p>
          <a:p>
            <a:r>
              <a:rPr lang="nb-NO" sz="1200" dirty="0"/>
              <a:t>lektor Gerd Martina Langeland ved Lillesand videregående skole, som også er prosjektleder i SAMM i videregående skole, </a:t>
            </a:r>
          </a:p>
          <a:p>
            <a:r>
              <a:rPr lang="nb-NO" sz="1200" dirty="0"/>
              <a:t>rektor ved Birkenes Læringssenter May Olaug Horverak, som også er forsker og prosjektleder i SAMM i grunnskole og voksenopplæring, </a:t>
            </a:r>
          </a:p>
          <a:p>
            <a:r>
              <a:rPr lang="nb-NO" sz="1200" dirty="0"/>
              <a:t>psykolog John Petter Fagerhaug og </a:t>
            </a:r>
          </a:p>
          <a:p>
            <a:r>
              <a:rPr lang="nb-NO" sz="1200" dirty="0"/>
              <a:t>klinisk vernepleier Karianne Rosef. </a:t>
            </a:r>
          </a:p>
          <a:p>
            <a:r>
              <a:rPr lang="nb-NO" sz="1200" dirty="0"/>
              <a:t>Mer informasjon og materiale finner dere på websiden </a:t>
            </a:r>
            <a:r>
              <a:rPr lang="nb-NO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r>
              <a:rPr lang="nb-NO" sz="1200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2" y="2297609"/>
            <a:ext cx="9973221" cy="2262781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3" y="4777379"/>
            <a:ext cx="997322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7C2ECD-49E5-4741-B113-1241DBB4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82A65-0835-8542-A1A7-C72728A7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4784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7B852-2205-49DB-95BA-74F70A706390}" type="datetime1">
              <a:rPr lang="nb-NO" smtClean="0"/>
              <a:t>13.01.2022</a:t>
            </a:fld>
            <a:endParaRPr lang="nb-NO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732137-5B5C-D54E-8D8E-EBF60752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5790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DA2D-3CED-4FA4-83C1-1462359DD71B}" type="datetime1">
              <a:rPr lang="nb-NO" smtClean="0"/>
              <a:t>13.01.2022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9EC147-93F6-CF45-B2C7-67386C0FB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08DC0-FE01-5746-B4D9-AED8C635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25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4D85-A707-4169-A56D-4DE611F0EDEF}" type="datetime1">
              <a:rPr lang="nb-NO" smtClean="0"/>
              <a:t>13.01.2022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6916B-8408-614E-8F2C-68EA385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16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46088"/>
            <a:ext cx="396429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96" y="446088"/>
            <a:ext cx="5611116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1598613"/>
            <a:ext cx="396429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7E79-7ECA-4DCF-8100-12D887D035C1}" type="datetime1">
              <a:rPr lang="nb-NO" smtClean="0"/>
              <a:t>13.01.2022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4F3F1-B2E9-4343-9D75-FB09245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90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800600"/>
            <a:ext cx="977583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781" y="634965"/>
            <a:ext cx="977583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367338"/>
            <a:ext cx="977583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4E9F-3D97-433B-AF2E-D975002FECBE}" type="datetime1">
              <a:rPr lang="nb-NO" smtClean="0"/>
              <a:t>13.01.2022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0EDAC4-4884-6B49-AABC-850D1E4DB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3AC06-54F5-2C41-8569-CD802F9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53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C6A-5EA4-4EF4-8705-ED0EC1C484C9}" type="datetime1">
              <a:rPr lang="nb-NO" smtClean="0"/>
              <a:t>13.01.2022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F7F012-7BF5-EA48-974D-A48C567FE4F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C35767-3402-8446-B515-6110024F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12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8782" y="760773"/>
            <a:ext cx="9828995" cy="4791199"/>
          </a:xfrm>
          <a:noFill/>
          <a:ln w="133350">
            <a:solidFill>
              <a:srgbClr val="76CBED"/>
            </a:solidFill>
            <a:miter lim="800000"/>
          </a:ln>
        </p:spPr>
        <p:txBody>
          <a:bodyPr anchor="ctr">
            <a:normAutofit/>
          </a:bodyPr>
          <a:lstStyle>
            <a:lvl1pPr algn="ctr">
              <a:defRPr sz="4000" b="1" i="1" cap="none">
                <a:solidFill>
                  <a:srgbClr val="21387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668" y="5730686"/>
            <a:ext cx="9973222" cy="283535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buNone/>
              <a:defRPr 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7DE6-A196-44E4-93DC-412B086A4CB2}" type="datetime1">
              <a:rPr lang="nb-NO" smtClean="0"/>
              <a:t>13.01.2022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120708" y="1418989"/>
            <a:ext cx="1189372" cy="159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19900" baseline="0" dirty="0">
                <a:ln w="3175" cmpd="sng">
                  <a:noFill/>
                </a:ln>
                <a:solidFill>
                  <a:srgbClr val="76CBE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ED5E-3A1C-0C43-BE41-ED9241CE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148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438400"/>
            <a:ext cx="977583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181600"/>
            <a:ext cx="977583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2ECB-E16B-4508-9488-E0C5F5637C97}" type="datetime1">
              <a:rPr lang="nb-NO" smtClean="0"/>
              <a:t>13.01.2022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38F2F2-65FC-DB40-B17E-2A88CF47C9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6028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EE6FB-8633-F448-9240-1279F5D0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87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627407"/>
            <a:ext cx="97758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8782" y="4343400"/>
            <a:ext cx="97758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3CB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3" y="5181600"/>
            <a:ext cx="97758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DEF4-795C-4ED6-9AD0-05511BB3486A}" type="datetime1">
              <a:rPr lang="nb-NO" smtClean="0"/>
              <a:t>13.01.2022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B00FF-7A16-404D-8214-1C9BD6B2489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B4124-A9CE-4547-86DE-791B68C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62CE-2195-4A98-8A5A-F096C08BAA9C}" type="datetime1">
              <a:rPr lang="nb-NO" smtClean="0"/>
              <a:t>13.01.2022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93FE9E-6AE6-4046-A6D2-216816475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D9F68-A1DB-E248-82E2-474EFC9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25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2DAD-5D28-4798-AACE-84EBBFFA177C}" type="datetime1">
              <a:rPr lang="nb-NO" smtClean="0"/>
              <a:t>13.01.2022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E0930-9BE0-044E-AA1D-5EFC066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19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5738154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5823160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BA90E8FC-2728-42CB-BCFF-30D08075B357}" type="datetime1">
              <a:rPr lang="nb-NO" smtClean="0"/>
              <a:t>13.01.2022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35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695122"/>
            <a:ext cx="1565319" cy="62612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4278462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4363468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876FE832-C5F8-411D-8F43-60040D3A66AF}" type="datetime1">
              <a:rPr lang="nb-NO" smtClean="0"/>
              <a:t>13.01.2022</a:t>
            </a:fld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3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299980"/>
            <a:ext cx="1565319" cy="626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2" y="2133600"/>
            <a:ext cx="9973222" cy="377762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3EE9-995B-4CEB-9987-9F7B9D08B9CF}" type="datetime1">
              <a:rPr lang="nb-NO" smtClean="0"/>
              <a:t>13.01.2022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736F182-4C7F-4344-93A9-92173C2A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ED7A-2F9D-2746-8616-DA185EB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40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058750"/>
            <a:ext cx="997322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3530129"/>
            <a:ext cx="997322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D24EEA-07C4-584D-8498-F8B22CFDC6D7}"/>
              </a:ext>
            </a:extLst>
          </p:cNvPr>
          <p:cNvSpPr txBox="1"/>
          <p:nvPr userDrawn="1"/>
        </p:nvSpPr>
        <p:spPr>
          <a:xfrm>
            <a:off x="74980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3A34C8-A6C7-554A-88C7-0C0465048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40101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6C9AAF-47AF-4B51-9200-741DD9F8D3D2}" type="datetime1">
              <a:rPr lang="nb-NO" smtClean="0"/>
              <a:t>13.01.2022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E647F-EE77-1E4E-9D9E-CAEC2AE0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1" y="2133600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653" y="2142923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9961-87B2-4438-B2F5-8A62B549FA4B}" type="datetime1">
              <a:rPr lang="nb-NO" smtClean="0"/>
              <a:t>13.01.2022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3B9168-7042-4146-BFFC-4580FA8617F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1E90B3-E86A-D54C-A39B-12B433B4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61BFDE-F854-6444-B587-3DA3F7CA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6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5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1" y="1972703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783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869" y="1969475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69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BB9F-CDE2-4363-8DD7-48BEB6A59D33}" type="datetime1">
              <a:rPr lang="nb-NO" smtClean="0"/>
              <a:t>13.01.2022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FA9D3A-A4E6-104A-90C8-FD9F9E3CB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36B42F-92B5-604E-8644-4695858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92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e 39">
            <a:extLst>
              <a:ext uri="{FF2B5EF4-FFF2-40B4-BE49-F238E27FC236}">
                <a16:creationId xmlns:a16="http://schemas.microsoft.com/office/drawing/2014/main" id="{226C4DCF-C406-AF44-BACA-07EA8377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9705" r="74559"/>
          <a:stretch/>
        </p:blipFill>
        <p:spPr>
          <a:xfrm>
            <a:off x="0" y="4493405"/>
            <a:ext cx="1399032" cy="2364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2133600"/>
            <a:ext cx="997322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2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1AEC71-C852-4941-984C-6F2C8E62C2D0}" type="datetime1">
              <a:rPr lang="nb-NO" smtClean="0"/>
              <a:t>13.01.2022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46198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A6056297-F1A7-2F4E-8417-0EA0AEFF88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" y="6224407"/>
            <a:ext cx="1027295" cy="29610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A33B28-622C-2E45-A3EA-42E18F67591D}"/>
              </a:ext>
            </a:extLst>
          </p:cNvPr>
          <p:cNvCxnSpPr>
            <a:cxnSpLocks/>
          </p:cNvCxnSpPr>
          <p:nvPr userDrawn="1"/>
        </p:nvCxnSpPr>
        <p:spPr>
          <a:xfrm>
            <a:off x="10946198" y="6619343"/>
            <a:ext cx="377241" cy="0"/>
          </a:xfrm>
          <a:prstGeom prst="line">
            <a:avLst/>
          </a:prstGeom>
          <a:ln w="38100" cap="flat">
            <a:solidFill>
              <a:srgbClr val="76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3C4F685A-5446-CD45-8904-43D3DD812E3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8162" y="6294578"/>
            <a:ext cx="377237" cy="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  <p:sldLayoutId id="2147483679" r:id="rId4"/>
    <p:sldLayoutId id="214748368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  <p:sldLayoutId id="2147483672" r:id="rId16"/>
    <p:sldLayoutId id="2147483674" r:id="rId17"/>
    <p:sldLayoutId id="2147483675" r:id="rId18"/>
    <p:sldLayoutId id="2147483676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8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6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4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m.uia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D2DE1-C3B1-1E4F-921E-D3E975C19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DELTAKEREN I SENTRUIM</a:t>
            </a:r>
            <a:br>
              <a:rPr lang="nb-NO" sz="4800" dirty="0"/>
            </a:br>
            <a:br>
              <a:rPr lang="nb-NO" sz="4800" dirty="0"/>
            </a:br>
            <a:r>
              <a:rPr lang="nb-NO" sz="4800" dirty="0"/>
              <a:t>Systematisk Arbeid med </a:t>
            </a:r>
            <a:br>
              <a:rPr lang="nb-NO" sz="4800" dirty="0"/>
            </a:br>
            <a:r>
              <a:rPr lang="nb-NO" sz="4800" dirty="0"/>
              <a:t>Mestring og Motivasjon </a:t>
            </a:r>
            <a:br>
              <a:rPr lang="nb-NO" sz="4800" dirty="0"/>
            </a:br>
            <a:r>
              <a:rPr lang="nb-NO" sz="4800" dirty="0"/>
              <a:t>i voksenopplæring</a:t>
            </a:r>
          </a:p>
        </p:txBody>
      </p:sp>
    </p:spTree>
    <p:extLst>
      <p:ext uri="{BB962C8B-B14F-4D97-AF65-F5344CB8AC3E}">
        <p14:creationId xmlns:p14="http://schemas.microsoft.com/office/powerpoint/2010/main" val="244787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F144C-AFAB-4434-9845-5E806F7C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1F26C5-061D-489A-8DBF-4BB454DA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2" y="1416205"/>
            <a:ext cx="9973222" cy="4883685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viktig i livet ditt?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ditt langsiktige mål?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Suksessfaktorer: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bra i livet ditt nå?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Hindringer: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gjør det vanskelig for deg å nå målene dine?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81B299-E25B-4AAB-95FE-1FB29ADB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0164E5-D611-447D-99D8-BD3FC31A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514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25764C-EC95-4F69-820F-60365169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A8D62-6AFE-44B8-88C9-FBD9CD464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783" y="1452699"/>
            <a:ext cx="4850693" cy="576262"/>
          </a:xfrm>
        </p:spPr>
        <p:txBody>
          <a:bodyPr/>
          <a:lstStyle/>
          <a:p>
            <a:r>
              <a:rPr lang="nb-NO" sz="3200" b="1" dirty="0"/>
              <a:t>Norskopplæring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A255F6-FF26-4112-AEBC-DD14FB7F0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783" y="2312626"/>
            <a:ext cx="4850693" cy="384476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  <a:endParaRPr lang="nb-NO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60D0A4-0221-4AB4-B223-DA016A9C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0869" y="1464614"/>
            <a:ext cx="4850693" cy="576262"/>
          </a:xfrm>
        </p:spPr>
        <p:txBody>
          <a:bodyPr/>
          <a:lstStyle/>
          <a:p>
            <a:r>
              <a:rPr lang="nb-NO" sz="3200" b="1" dirty="0"/>
              <a:t>Grunnskoleopplæring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BCBFF5-CB37-4CFA-A5AD-91E9D77EA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0869" y="2312628"/>
            <a:ext cx="4850693" cy="38447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</a:t>
            </a: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4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0B73B2B-39C9-49B4-AA5E-BBBF4090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826AB49-AEAD-478F-B60D-43ABDA2C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52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0E1EAB-2FE4-4343-A17B-CE7A6260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D09861-EBA5-4484-8115-757CA0BD8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Gjennomføring: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eksempler på hva du konkret skal gjøre for å gjennomføre arbeidet med fokusområdet ditt? 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følge med på at du får gjort det du har bestemt deg for?</a:t>
            </a:r>
          </a:p>
          <a:p>
            <a:endParaRPr lang="nb-NO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922817-C38C-46EA-A96D-EA92D701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B44B31-C390-4F4F-A2D9-A0D679CC2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928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CE638-FCC9-48F8-A835-69A471BE2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10598622" cy="3594551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Prosjektet </a:t>
            </a:r>
            <a:r>
              <a:rPr lang="nb-NO" sz="3100" i="1" dirty="0"/>
              <a:t>Deltakeren i sentrum</a:t>
            </a:r>
            <a:br>
              <a:rPr lang="nb-NO" sz="3100" i="1" dirty="0"/>
            </a:br>
            <a:r>
              <a:rPr lang="nb-NO" sz="3100" i="1" dirty="0"/>
              <a:t>- økt brukermedvirkning i arbeid med individuell plan </a:t>
            </a:r>
            <a:r>
              <a:rPr lang="nb-NO" sz="3100" dirty="0"/>
              <a:t>er støttet av </a:t>
            </a:r>
            <a:r>
              <a:rPr lang="nb-NO" sz="3100" dirty="0" err="1"/>
              <a:t>IMDi</a:t>
            </a:r>
            <a:r>
              <a:rPr lang="nb-NO" sz="3100" dirty="0"/>
              <a:t> – Integrerings- og </a:t>
            </a:r>
            <a:r>
              <a:rPr lang="nb-NO" sz="3100" dirty="0" err="1"/>
              <a:t>Mangfoldsdirektoratet</a:t>
            </a:r>
            <a:r>
              <a:rPr lang="nb-NO" sz="3100" dirty="0"/>
              <a:t>, og utviklet i Agder med Birkenes kommune som ledende aktør.</a:t>
            </a:r>
            <a:br>
              <a:rPr lang="nb-NO" sz="3200" dirty="0"/>
            </a:br>
            <a:r>
              <a:rPr lang="nb-NO" sz="2200" dirty="0"/>
              <a:t>Dette er en videreføring av prosjektet SAMM – Systematisk Arbeid med Mestring og Motivasjon  støttet av Helsedirektoratet, Agder fylkeskommune, </a:t>
            </a:r>
            <a:r>
              <a:rPr lang="nb-NO" sz="2200" dirty="0" err="1"/>
              <a:t>UiA</a:t>
            </a:r>
            <a:r>
              <a:rPr lang="nb-NO" sz="2200" dirty="0"/>
              <a:t> og ABUP Sørlandet Sykehus.</a:t>
            </a:r>
            <a:br>
              <a:rPr lang="nb-NO" sz="2200" dirty="0"/>
            </a:br>
            <a:r>
              <a:rPr lang="nb-NO" sz="2200" dirty="0"/>
              <a:t>Mer informasjon og materiale finner dere her </a:t>
            </a:r>
            <a:r>
              <a:rPr lang="nb-NO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797438854"/>
      </p:ext>
    </p:extLst>
  </p:cSld>
  <p:clrMapOvr>
    <a:masterClrMapping/>
  </p:clrMapOvr>
</p:sld>
</file>

<file path=ppt/theme/theme1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m-ppt-200919-02" id="{D5197705-60A6-054A-92C0-8DDDCE104254}" vid="{DC6C89E2-97F1-8843-80BA-82592891D60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5A3D81A1E45140ADAC708C5BB14CA4" ma:contentTypeVersion="11" ma:contentTypeDescription="Opprett et nytt dokument." ma:contentTypeScope="" ma:versionID="1d0840728e43a41fdea44f871a1c1e33">
  <xsd:schema xmlns:xsd="http://www.w3.org/2001/XMLSchema" xmlns:xs="http://www.w3.org/2001/XMLSchema" xmlns:p="http://schemas.microsoft.com/office/2006/metadata/properties" xmlns:ns3="0776bfc0-ce57-4a2d-9a64-955a9369f359" xmlns:ns4="a02437cb-7d20-4f96-a7ff-bb8a32e5511e" targetNamespace="http://schemas.microsoft.com/office/2006/metadata/properties" ma:root="true" ma:fieldsID="065548f7b9634da802238dddd55dc135" ns3:_="" ns4:_="">
    <xsd:import namespace="0776bfc0-ce57-4a2d-9a64-955a9369f359"/>
    <xsd:import namespace="a02437cb-7d20-4f96-a7ff-bb8a32e551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6bfc0-ce57-4a2d-9a64-955a9369f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437cb-7d20-4f96-a7ff-bb8a32e551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337A0D-B737-4764-B198-7EDD565649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4A3092-63B4-498F-89AB-9036D1CE3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6bfc0-ce57-4a2d-9a64-955a9369f359"/>
    <ds:schemaRef ds:uri="a02437cb-7d20-4f96-a7ff-bb8a32e55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94E738-F476-4D04-936A-CB15872054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samm-mal-2019</Template>
  <TotalTime>8524</TotalTime>
  <Words>785</Words>
  <Application>Microsoft Office PowerPoint</Application>
  <PresentationFormat>Widescreen</PresentationFormat>
  <Paragraphs>60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.Lucida Grande UI Regular</vt:lpstr>
      <vt:lpstr>Arial</vt:lpstr>
      <vt:lpstr>Calibri</vt:lpstr>
      <vt:lpstr>Century Gothic</vt:lpstr>
      <vt:lpstr>Wingdings 3</vt:lpstr>
      <vt:lpstr>Tryllestav</vt:lpstr>
      <vt:lpstr>DELTAKEREN I SENTRUIM  Systematisk Arbeid med  Mestring og Motivasjon  i voksenopplæring</vt:lpstr>
      <vt:lpstr>Forberedelse til samtale om plan</vt:lpstr>
      <vt:lpstr>Forberedelse til samtale om plan</vt:lpstr>
      <vt:lpstr>Forberedelse til samtale om plan</vt:lpstr>
      <vt:lpstr>Prosjektet Deltakeren i sentrum - økt brukermedvirkning i arbeid med individuell plan er støttet av IMDi – Integrerings- og Mangfoldsdirektoratet, og utviklet i Agder med Birkenes kommune som ledende aktør. Dette er en videreføring av prosjektet SAMM – Systematisk Arbeid med Mestring og Motivasjon  støttet av Helsedirektoratet, Agder fylkeskommune, UiA og ABUP Sørlandet Sykehus. Mer informasjon og materiale finner dere her https://samm.uia.no/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Langeland, Gerd Martina</dc:creator>
  <cp:lastModifiedBy>May Olaug Horverak</cp:lastModifiedBy>
  <cp:revision>55</cp:revision>
  <dcterms:created xsi:type="dcterms:W3CDTF">2019-09-20T12:36:21Z</dcterms:created>
  <dcterms:modified xsi:type="dcterms:W3CDTF">2022-01-13T12:46:56Z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0x0101004B5A3D81A1E45140ADAC708C5BB14CA4</vt:lpwstr>
  </property>
</Properties>
</file>