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93" r:id="rId5"/>
    <p:sldId id="337" r:id="rId6"/>
    <p:sldId id="340" r:id="rId7"/>
    <p:sldId id="339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478"/>
    <a:srgbClr val="76CBED"/>
    <a:srgbClr val="213871"/>
    <a:srgbClr val="42424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5" autoAdjust="0"/>
    <p:restoredTop sz="67010" autoAdjust="0"/>
  </p:normalViewPr>
  <p:slideViewPr>
    <p:cSldViewPr snapToGrid="0">
      <p:cViewPr varScale="1">
        <p:scale>
          <a:sx n="76" d="100"/>
          <a:sy n="76" d="100"/>
        </p:scale>
        <p:origin x="13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C097E0F1-9774-40AB-915A-E82E6F31BB8A}"/>
    <pc:docChg chg="delSld">
      <pc:chgData name="May Olaug Horverak" userId="a7850010-3044-4b4d-9f15-38caa34ae48c" providerId="ADAL" clId="{C097E0F1-9774-40AB-915A-E82E6F31BB8A}" dt="2022-02-10T13:41:03.890" v="0" actId="47"/>
      <pc:docMkLst>
        <pc:docMk/>
      </pc:docMkLst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1909454509" sldId="256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2702736638" sldId="258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889493872" sldId="262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3792802746" sldId="268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3340315669" sldId="270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1538714592" sldId="278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1462732358" sldId="294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2584716926" sldId="301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3114576948" sldId="309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4003205566" sldId="310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2363472488" sldId="311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3837101176" sldId="313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496601042" sldId="314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188300793" sldId="315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919520266" sldId="320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2668942016" sldId="322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199836856" sldId="332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3551761026" sldId="334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105694205" sldId="335"/>
        </pc:sldMkLst>
      </pc:sldChg>
      <pc:sldChg chg="del">
        <pc:chgData name="May Olaug Horverak" userId="a7850010-3044-4b4d-9f15-38caa34ae48c" providerId="ADAL" clId="{C097E0F1-9774-40AB-915A-E82E6F31BB8A}" dt="2022-02-10T13:41:03.890" v="0" actId="47"/>
        <pc:sldMkLst>
          <pc:docMk/>
          <pc:sldMk cId="4247329507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85DC-8C3C-4CD2-9ADF-14149B5A62AC}" type="datetimeFigureOut">
              <a:rPr lang="nb-NO" smtClean="0"/>
              <a:t>10.02.2022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FEA3-437D-4335-B615-4E065C45D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86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.uia.n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en presentasjon av en femtrinnsmetode for systematisk arbeid med mestring og motivasjon i voksenopplæring, en metode som har deltakeren i sentrum.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4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Følgende spørsmål bruker du som forberedelse til samtale med flyktningetjeneste og voksenopplæring for å lage eller justere din personlige plan for fremtiden. Spørsmål 1: Viktig: a. Hva er viktig i livet ditt? b. Hva er ditt langsiktige mål?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2. Suksessfaktorer: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 b. Hva er bra i livet ditt nå?</a:t>
            </a:r>
            <a:endParaRPr lang="nb-NO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3. Hindringer: a. </a:t>
            </a:r>
            <a:r>
              <a:rPr lang="nb-NO" sz="2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 b. Hva gjør det vanskelig for deg å nå målene dine?</a:t>
            </a:r>
          </a:p>
          <a:p>
            <a:pPr marL="0" indent="0">
              <a:buNone/>
            </a:pP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39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 4: Fokus. </a:t>
            </a:r>
          </a:p>
          <a:p>
            <a:r>
              <a:rPr lang="nb-NO" dirty="0"/>
              <a:t>Hvis du går på norskopplæring reflekterer du over følgende spørsmål: </a:t>
            </a:r>
          </a:p>
          <a:p>
            <a:pPr marL="228600" indent="-228600">
              <a:buAutoNum type="alphaLcPeriod"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 c. Hva vil du ha fokus på i nær framtid for å nå målet ditt?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du går på grunnskoleopplæring svarer du på følgende spørsmål: </a:t>
            </a:r>
          </a:p>
          <a:p>
            <a:pPr marL="0" indent="0"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r>
              <a:rPr lang="nb-NO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b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1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Spørsmål 5. Gjennomføring: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Gi eksempler på hva du konkret skal gjøre for å gjennomføre arbeidet med fokusområdet ditt?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Hvordan kan du følge med på at du får gjort det du har bestemt deg for?’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spørsmål 4 og 5 er vanskelige å svare på som forberedelse til samtale, diskuterer dere dette i selve samtalen.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4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/>
              <a:t>Prosjektet </a:t>
            </a:r>
            <a:r>
              <a:rPr lang="nb-NO" sz="1600" i="1" dirty="0"/>
              <a:t>Deltakeren i sentrum</a:t>
            </a:r>
            <a:br>
              <a:rPr lang="nb-NO" sz="1600" i="1" dirty="0"/>
            </a:br>
            <a:r>
              <a:rPr lang="nb-NO" sz="1600" i="1" dirty="0"/>
              <a:t>- økt brukermedvirkning i arbeid med individuell plan </a:t>
            </a:r>
            <a:r>
              <a:rPr lang="nb-NO" sz="1600" dirty="0"/>
              <a:t>er støttet av </a:t>
            </a:r>
            <a:r>
              <a:rPr lang="nb-NO" sz="1600" dirty="0" err="1"/>
              <a:t>IMDi</a:t>
            </a:r>
            <a:r>
              <a:rPr lang="nb-NO" sz="1600" dirty="0"/>
              <a:t> – Integrerings- og </a:t>
            </a:r>
            <a:r>
              <a:rPr lang="nb-NO" sz="1600" dirty="0" err="1"/>
              <a:t>Mangfoldsdirektoratet</a:t>
            </a:r>
            <a:r>
              <a:rPr lang="nb-NO" sz="1600" dirty="0"/>
              <a:t>. Prosjektet er utviklet i et samarbeid mellom May Olaug Horverak, rektor ved Birkenes Læringssenter, Maria Bjerke Dalene, leder av Birkenes flyktningetjeneste og Kedir Diary, miljøarbeider ved Lillesand voksenopplæring, med god støtte fra andre ansatte i organisasjonene våre.</a:t>
            </a:r>
            <a:br>
              <a:rPr lang="nb-NO" sz="1600" dirty="0"/>
            </a:br>
            <a:br>
              <a:rPr lang="nb-NO" sz="1600" dirty="0"/>
            </a:br>
            <a:r>
              <a:rPr lang="nb-NO" sz="1200" dirty="0"/>
              <a:t>Dette er en videreføring av prosjektet SAMM – Systematisk Arbeid med Mestring og Motivasjon støttet av Helsedirektoratet, Agder fylkeskommune, </a:t>
            </a:r>
            <a:r>
              <a:rPr lang="nb-NO" sz="1200" dirty="0" err="1"/>
              <a:t>UiA</a:t>
            </a:r>
            <a:r>
              <a:rPr lang="nb-NO" sz="1200" dirty="0"/>
              <a:t> og ABUP Sørlandet Sykehus. Femtrinnsmetoden og fokusmodellen i SAMM er utviklet i et samarbeid mellom </a:t>
            </a:r>
          </a:p>
          <a:p>
            <a:r>
              <a:rPr lang="nb-NO" sz="1200" dirty="0"/>
              <a:t>lektor Gerd Martina Langeland ved Lillesand videregående skole, som også er prosjektleder i SAMM i videregående skole, </a:t>
            </a:r>
          </a:p>
          <a:p>
            <a:r>
              <a:rPr lang="nb-NO" sz="1200" dirty="0"/>
              <a:t>rektor ved Birkenes Læringssenter May Olaug Horverak, som også er forsker og prosjektleder i SAMM i grunnskole og voksenopplæring, </a:t>
            </a:r>
          </a:p>
          <a:p>
            <a:r>
              <a:rPr lang="nb-NO" sz="1200" dirty="0"/>
              <a:t>psykolog John Petter Fagerhaug og </a:t>
            </a:r>
          </a:p>
          <a:p>
            <a:r>
              <a:rPr lang="nb-NO" sz="1200" dirty="0"/>
              <a:t>klinisk vernepleier Karianne Rosef. </a:t>
            </a:r>
          </a:p>
          <a:p>
            <a:r>
              <a:rPr lang="nb-NO" sz="1200" dirty="0"/>
              <a:t>Mer informasjon og materiale finner dere på websiden </a:t>
            </a:r>
            <a:r>
              <a:rPr lang="nb-NO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r>
              <a:rPr lang="nb-NO" sz="1200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6FEA3-437D-4335-B615-4E065C45D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3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37B852-2205-49DB-95BA-74F70A706390}" type="datetime1">
              <a:rPr lang="nb-NO" smtClean="0"/>
              <a:t>10.02.2022</a:t>
            </a:fld>
            <a:endParaRPr lang="nb-NO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DA2D-3CED-4FA4-83C1-1462359DD71B}" type="datetime1">
              <a:rPr lang="nb-NO" smtClean="0"/>
              <a:t>10.02.2022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4D85-A707-4169-A56D-4DE611F0EDEF}" type="datetime1">
              <a:rPr lang="nb-NO" smtClean="0"/>
              <a:t>10.02.2022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7E79-7ECA-4DCF-8100-12D887D035C1}" type="datetime1">
              <a:rPr lang="nb-NO" smtClean="0"/>
              <a:t>10.02.2022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4E9F-3D97-433B-AF2E-D975002FECBE}" type="datetime1">
              <a:rPr lang="nb-NO" smtClean="0"/>
              <a:t>10.02.2022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5C6A-5EA4-4EF4-8705-ED0EC1C484C9}" type="datetime1">
              <a:rPr lang="nb-NO" smtClean="0"/>
              <a:t>10.02.2022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7DE6-A196-44E4-93DC-412B086A4CB2}" type="datetime1">
              <a:rPr lang="nb-NO" smtClean="0"/>
              <a:t>10.02.2022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 dirty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2ECB-E16B-4508-9488-E0C5F5637C97}" type="datetime1">
              <a:rPr lang="nb-NO" smtClean="0"/>
              <a:t>10.02.2022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DEF4-795C-4ED6-9AD0-05511BB3486A}" type="datetime1">
              <a:rPr lang="nb-NO" smtClean="0"/>
              <a:t>10.02.2022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62CE-2195-4A98-8A5A-F096C08BAA9C}" type="datetime1">
              <a:rPr lang="nb-NO" smtClean="0"/>
              <a:t>10.02.2022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2DAD-5D28-4798-AACE-84EBBFFA177C}" type="datetime1">
              <a:rPr lang="nb-NO" smtClean="0"/>
              <a:t>10.02.2022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BA90E8FC-2728-42CB-BCFF-30D08075B357}" type="datetime1">
              <a:rPr lang="nb-NO" smtClean="0"/>
              <a:t>10.02.2022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76FE832-C5F8-411D-8F43-60040D3A66AF}" type="datetime1">
              <a:rPr lang="nb-NO" smtClean="0"/>
              <a:t>10.02.2022</a:t>
            </a:fld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3EE9-995B-4CEB-9987-9F7B9D08B9CF}" type="datetime1">
              <a:rPr lang="nb-NO" smtClean="0"/>
              <a:t>10.02.2022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6C9AAF-47AF-4B51-9200-741DD9F8D3D2}" type="datetime1">
              <a:rPr lang="nb-NO" smtClean="0"/>
              <a:t>10.02.2022</a:t>
            </a:fld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9961-87B2-4438-B2F5-8A62B549FA4B}" type="datetime1">
              <a:rPr lang="nb-NO" smtClean="0"/>
              <a:t>10.02.2022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BB9F-CDE2-4363-8DD7-48BEB6A59D33}" type="datetime1">
              <a:rPr lang="nb-NO" smtClean="0"/>
              <a:t>10.02.2022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1AEC71-C852-4941-984C-6F2C8E62C2D0}" type="datetime1">
              <a:rPr lang="nb-NO" smtClean="0"/>
              <a:t>10.02.2022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Copyright: Gerd Martina Langeland, May Olaug Horverak &amp; Karianne Rosef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hyperlink" Target="https://samm.uia.no/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D2DE1-C3B1-1E4F-921E-D3E975C19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4800" dirty="0"/>
              <a:t>DELTAKEREN I SENTRUIM</a:t>
            </a:r>
            <a:br>
              <a:rPr lang="nb-NO" sz="4800" dirty="0"/>
            </a:br>
            <a:br>
              <a:rPr lang="nb-NO" sz="4800" dirty="0"/>
            </a:br>
            <a:r>
              <a:rPr lang="nb-NO" sz="4800" dirty="0"/>
              <a:t>Systematisk Arbeid med </a:t>
            </a:r>
            <a:br>
              <a:rPr lang="nb-NO" sz="4800" dirty="0"/>
            </a:br>
            <a:r>
              <a:rPr lang="nb-NO" sz="4800" dirty="0"/>
              <a:t>Mestring og Motivasjon </a:t>
            </a:r>
            <a:br>
              <a:rPr lang="nb-NO" sz="4800" dirty="0"/>
            </a:br>
            <a:r>
              <a:rPr lang="nb-NO" sz="4800" dirty="0"/>
              <a:t>i voksenopplæring</a:t>
            </a:r>
          </a:p>
        </p:txBody>
      </p:sp>
      <p:pic>
        <p:nvPicPr>
          <p:cNvPr id="6" name="Audio Recording 9. feb. 2022, 22:11:31" descr="Audio Recording 9. feb. 2022, 22:11:31">
            <a:hlinkClick r:id="" action="ppaction://media"/>
            <a:extLst>
              <a:ext uri="{FF2B5EF4-FFF2-40B4-BE49-F238E27FC236}">
                <a16:creationId xmlns:a16="http://schemas.microsoft.com/office/drawing/2014/main" id="{031A8BC6-D302-494C-884F-015209F8C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3"/>
    </mc:Choice>
    <mc:Fallback xmlns="">
      <p:transition spd="slow" advTm="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144C-AFAB-4434-9845-5E806F7C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1F26C5-061D-489A-8DBF-4BB454DA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2" y="1416205"/>
            <a:ext cx="9973222" cy="4883685"/>
          </a:xfrm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viktig i livet ditt?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ditt langsiktige mål?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Suksessfaktorer: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du god på?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bra i livet ditt nå?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Hindringer: 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det noe som gjør at du ikke har det bra?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gjør det vanskelig for deg å nå målene dine?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81B299-E25B-4AAB-95FE-1FB29ADB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0164E5-D611-447D-99D8-BD3FC31A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" name="Audio Recording 9. feb. 2022, 22:29:26" descr="Audio Recording 9. feb. 2022, 22:29:26">
            <a:hlinkClick r:id="" action="ppaction://media"/>
            <a:extLst>
              <a:ext uri="{FF2B5EF4-FFF2-40B4-BE49-F238E27FC236}">
                <a16:creationId xmlns:a16="http://schemas.microsoft.com/office/drawing/2014/main" id="{B636CEE8-8EFB-3546-ADC5-F76A693DEC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25764C-EC95-4F69-820F-60365169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A8D62-6AFE-44B8-88C9-FBD9CD46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8783" y="1452699"/>
            <a:ext cx="4850693" cy="576262"/>
          </a:xfrm>
        </p:spPr>
        <p:txBody>
          <a:bodyPr/>
          <a:lstStyle/>
          <a:p>
            <a:r>
              <a:rPr lang="nb-NO" sz="3200" b="1" dirty="0"/>
              <a:t>Norskopplæring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A255F6-FF26-4112-AEBC-DD14FB7F0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783" y="2312626"/>
            <a:ext cx="4850693" cy="384476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ønsker du å gjøre eller jobbe med i framtiden?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oppnå det?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  <a:endParaRPr lang="nb-NO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B60D0A4-0221-4AB4-B223-DA016A9C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0869" y="1464614"/>
            <a:ext cx="4850693" cy="576262"/>
          </a:xfrm>
        </p:spPr>
        <p:txBody>
          <a:bodyPr/>
          <a:lstStyle/>
          <a:p>
            <a:r>
              <a:rPr lang="nb-NO" sz="3200" b="1" dirty="0"/>
              <a:t>Grunnskoleopplæring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BCBFF5-CB37-4CFA-A5AD-91E9D77EA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0869" y="2312628"/>
            <a:ext cx="4850693" cy="384476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4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Fokus:</a:t>
            </a:r>
            <a:r>
              <a:rPr lang="nb-NO" sz="4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4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studieretning tenker du å søke på videre?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forberede deg på videregående skole? </a:t>
            </a:r>
            <a:endParaRPr lang="nb-NO" sz="3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4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vil du ha fokus på i nær framtid for å nå målet ditt?</a:t>
            </a:r>
          </a:p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0B73B2B-39C9-49B4-AA5E-BBBF4090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826AB49-AEAD-478F-B60D-43ABDA2C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9" name="Audio Recording 9. feb. 2022, 22:32:21" descr="Audio Recording 9. feb. 2022, 22:32:21">
            <a:hlinkClick r:id="" action="ppaction://media"/>
            <a:extLst>
              <a:ext uri="{FF2B5EF4-FFF2-40B4-BE49-F238E27FC236}">
                <a16:creationId xmlns:a16="http://schemas.microsoft.com/office/drawing/2014/main" id="{DC209D6F-B303-3947-9B0C-0B8CC4F3A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0E1EAB-2FE4-4343-A17B-CE7A6260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samtale om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09861-EBA5-4484-8115-757CA0BD8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Gjennomføring: </a:t>
            </a:r>
            <a:endParaRPr lang="nb-NO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eksempler på hva du konkret skal gjøre for å gjennomføre arbeidet med fokusområdet ditt? 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du følge med på at du får gjort det du har bestemt deg for?</a:t>
            </a:r>
          </a:p>
          <a:p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922817-C38C-46EA-A96D-EA92D701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Gerd Martina Langeland, May Olaug Horverak &amp; Karianne Rosef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44B31-C390-4F4F-A2D9-A0D679CC2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AD1A7C-3E55-45E2-AE43-F8C6920D915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7" name="Audio Recording 9. feb. 2022, 22:35:23" descr="Audio Recording 9. feb. 2022, 22:35:23">
            <a:hlinkClick r:id="" action="ppaction://media"/>
            <a:extLst>
              <a:ext uri="{FF2B5EF4-FFF2-40B4-BE49-F238E27FC236}">
                <a16:creationId xmlns:a16="http://schemas.microsoft.com/office/drawing/2014/main" id="{14E39278-D47E-A546-BF7B-BEE568D0A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CE638-FCC9-48F8-A835-69A471BE2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10598622" cy="3594551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Prosjektet </a:t>
            </a:r>
            <a:r>
              <a:rPr lang="nb-NO" sz="3100" i="1" dirty="0"/>
              <a:t>Deltakeren i sentrum</a:t>
            </a:r>
            <a:br>
              <a:rPr lang="nb-NO" sz="3100" i="1" dirty="0"/>
            </a:br>
            <a:r>
              <a:rPr lang="nb-NO" sz="3100" i="1" dirty="0"/>
              <a:t>- økt brukermedvirkning i arbeid med individuell plan </a:t>
            </a:r>
            <a:r>
              <a:rPr lang="nb-NO" sz="3100" dirty="0"/>
              <a:t>er støttet av </a:t>
            </a:r>
            <a:r>
              <a:rPr lang="nb-NO" sz="3100" dirty="0" err="1"/>
              <a:t>IMDi</a:t>
            </a:r>
            <a:r>
              <a:rPr lang="nb-NO" sz="3100" dirty="0"/>
              <a:t> – Integrerings- og </a:t>
            </a:r>
            <a:r>
              <a:rPr lang="nb-NO" sz="3100" dirty="0" err="1"/>
              <a:t>Mangfoldsdirektoratet</a:t>
            </a:r>
            <a:r>
              <a:rPr lang="nb-NO" sz="3100" dirty="0"/>
              <a:t>, og utviklet i Agder med Birkenes kommune som ledende aktør.</a:t>
            </a:r>
            <a:br>
              <a:rPr lang="nb-NO" sz="3200" dirty="0"/>
            </a:br>
            <a:r>
              <a:rPr lang="nb-NO" sz="2200" dirty="0"/>
              <a:t>Dette er en videreføring av prosjektet SAMM – Systematisk Arbeid med Mestring og Motivasjon  støttet av Helsedirektoratet, Agder fylkeskommune, </a:t>
            </a:r>
            <a:r>
              <a:rPr lang="nb-NO" sz="2200" dirty="0" err="1"/>
              <a:t>UiA</a:t>
            </a:r>
            <a:r>
              <a:rPr lang="nb-NO" sz="2200" dirty="0"/>
              <a:t> og ABUP Sørlandet Sykehus.</a:t>
            </a:r>
            <a:br>
              <a:rPr lang="nb-NO" sz="2200" dirty="0"/>
            </a:br>
            <a:r>
              <a:rPr lang="nb-NO" sz="2200" dirty="0"/>
              <a:t>Mer informasjon og materiale finner dere her </a:t>
            </a:r>
            <a:r>
              <a:rPr lang="nb-NO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https://samm.uia.no/</a:t>
            </a:r>
            <a:endParaRPr lang="nb-NO" sz="3200" dirty="0"/>
          </a:p>
        </p:txBody>
      </p:sp>
      <p:pic>
        <p:nvPicPr>
          <p:cNvPr id="3" name="Audio Recording 9. feb. 2022, 22:43:02" descr="Audio Recording 9. feb. 2022, 22:43:02">
            <a:hlinkClick r:id="" action="ppaction://media"/>
            <a:extLst>
              <a:ext uri="{FF2B5EF4-FFF2-40B4-BE49-F238E27FC236}">
                <a16:creationId xmlns:a16="http://schemas.microsoft.com/office/drawing/2014/main" id="{DED1FB45-E040-8045-975E-FF24617AE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yllestav">
  <a:themeElements>
    <a:clrScheme name="Tryllestav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m-ppt-200919-02" id="{D5197705-60A6-054A-92C0-8DDDCE104254}" vid="{DC6C89E2-97F1-8843-80BA-82592891D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5A3D81A1E45140ADAC708C5BB14CA4" ma:contentTypeVersion="11" ma:contentTypeDescription="Opprett et nytt dokument." ma:contentTypeScope="" ma:versionID="1d0840728e43a41fdea44f871a1c1e33">
  <xsd:schema xmlns:xsd="http://www.w3.org/2001/XMLSchema" xmlns:xs="http://www.w3.org/2001/XMLSchema" xmlns:p="http://schemas.microsoft.com/office/2006/metadata/properties" xmlns:ns3="0776bfc0-ce57-4a2d-9a64-955a9369f359" xmlns:ns4="a02437cb-7d20-4f96-a7ff-bb8a32e5511e" targetNamespace="http://schemas.microsoft.com/office/2006/metadata/properties" ma:root="true" ma:fieldsID="065548f7b9634da802238dddd55dc135" ns3:_="" ns4:_="">
    <xsd:import namespace="0776bfc0-ce57-4a2d-9a64-955a9369f359"/>
    <xsd:import namespace="a02437cb-7d20-4f96-a7ff-bb8a32e551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6bfc0-ce57-4a2d-9a64-955a9369f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437cb-7d20-4f96-a7ff-bb8a32e551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A3092-63B4-498F-89AB-9036D1CE3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6bfc0-ce57-4a2d-9a64-955a9369f359"/>
    <ds:schemaRef ds:uri="a02437cb-7d20-4f96-a7ff-bb8a32e55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337A0D-B737-4764-B198-7EDD565649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94E738-F476-4D04-936A-CB15872054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samm-mal-2019</Template>
  <TotalTime>16174</TotalTime>
  <Words>785</Words>
  <Application>Microsoft Office PowerPoint</Application>
  <PresentationFormat>Widescreen</PresentationFormat>
  <Paragraphs>60</Paragraphs>
  <Slides>5</Slides>
  <Notes>5</Notes>
  <HiddenSlides>0</HiddenSlides>
  <MMClips>5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.Lucida Grande UI Regular</vt:lpstr>
      <vt:lpstr>Arial</vt:lpstr>
      <vt:lpstr>Calibri</vt:lpstr>
      <vt:lpstr>Century Gothic</vt:lpstr>
      <vt:lpstr>Wingdings 3</vt:lpstr>
      <vt:lpstr>Tryllestav</vt:lpstr>
      <vt:lpstr>DELTAKEREN I SENTRUIM  Systematisk Arbeid med  Mestring og Motivasjon  i voksenopplæring</vt:lpstr>
      <vt:lpstr>Forberedelse til samtale om plan</vt:lpstr>
      <vt:lpstr>Forberedelse til samtale om plan</vt:lpstr>
      <vt:lpstr>Forberedelse til samtale om plan</vt:lpstr>
      <vt:lpstr>Prosjektet Deltakeren i sentrum - økt brukermedvirkning i arbeid med individuell plan er støttet av IMDi – Integrerings- og Mangfoldsdirektoratet, og utviklet i Agder med Birkenes kommune som ledende aktør. Dette er en videreføring av prosjektet SAMM – Systematisk Arbeid med Mestring og Motivasjon  støttet av Helsedirektoratet, Agder fylkeskommune, UiA og ABUP Sørlandet Sykehus. Mer informasjon og materiale finner dere her https://samm.uia.no/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Gerd Martina</dc:creator>
  <cp:lastModifiedBy>May Olaug Horverak</cp:lastModifiedBy>
  <cp:revision>62</cp:revision>
  <dcterms:created xsi:type="dcterms:W3CDTF">2019-09-20T12:36:21Z</dcterms:created>
  <dcterms:modified xsi:type="dcterms:W3CDTF">2022-02-10T13:41:08Z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0x0101004B5A3D81A1E45140ADAC708C5BB14CA4</vt:lpwstr>
  </property>
</Properties>
</file>