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67072" autoAdjust="0"/>
  </p:normalViewPr>
  <p:slideViewPr>
    <p:cSldViewPr snapToGrid="0">
      <p:cViewPr varScale="1">
        <p:scale>
          <a:sx n="87" d="100"/>
          <a:sy n="87" d="100"/>
        </p:scale>
        <p:origin x="15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C9C06AE0-22F4-4A19-B9A6-CCC064FED7AB}"/>
    <pc:docChg chg="delSld">
      <pc:chgData name="May Olaug Horverak" userId="a7850010-3044-4b4d-9f15-38caa34ae48c" providerId="ADAL" clId="{C9C06AE0-22F4-4A19-B9A6-CCC064FED7AB}" dt="2022-03-29T13:52:00.900" v="0" actId="47"/>
      <pc:docMkLst>
        <pc:docMk/>
      </pc:docMkLst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C9C06AE0-22F4-4A19-B9A6-CCC064FED7AB}" dt="2022-03-29T13:52:00.900" v="0" actId="47"/>
        <pc:sldMkLst>
          <pc:docMk/>
          <pc:sldMk cId="4247329507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29.03.2022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29.03.2022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29.03.2022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29.03.2022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29.03.2022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29.03.2022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29.03.2022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29.03.2022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9" name="Slide 1">
            <a:hlinkClick r:id="" action="ppaction://media"/>
            <a:extLst>
              <a:ext uri="{FF2B5EF4-FFF2-40B4-BE49-F238E27FC236}">
                <a16:creationId xmlns:a16="http://schemas.microsoft.com/office/drawing/2014/main" id="{2E5B67CF-3921-44C7-B2B0-71640224B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Slide 22">
            <a:hlinkClick r:id="" action="ppaction://media"/>
            <a:extLst>
              <a:ext uri="{FF2B5EF4-FFF2-40B4-BE49-F238E27FC236}">
                <a16:creationId xmlns:a16="http://schemas.microsoft.com/office/drawing/2014/main" id="{E46D4659-6F0B-45D4-A1A5-9C4F0C733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Slide 23">
            <a:hlinkClick r:id="" action="ppaction://media"/>
            <a:extLst>
              <a:ext uri="{FF2B5EF4-FFF2-40B4-BE49-F238E27FC236}">
                <a16:creationId xmlns:a16="http://schemas.microsoft.com/office/drawing/2014/main" id="{871CCE14-6384-43A8-9A1B-07B719C27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Slide 24">
            <a:hlinkClick r:id="" action="ppaction://media"/>
            <a:extLst>
              <a:ext uri="{FF2B5EF4-FFF2-40B4-BE49-F238E27FC236}">
                <a16:creationId xmlns:a16="http://schemas.microsoft.com/office/drawing/2014/main" id="{339F642E-FB9E-433F-8633-F2202FA8C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4" name="Slide 25">
            <a:hlinkClick r:id="" action="ppaction://media"/>
            <a:extLst>
              <a:ext uri="{FF2B5EF4-FFF2-40B4-BE49-F238E27FC236}">
                <a16:creationId xmlns:a16="http://schemas.microsoft.com/office/drawing/2014/main" id="{66E7B7AE-996A-4ED2-98D6-C1C450B79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37A0D-B737-4764-B198-7EDD565649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9974</TotalTime>
  <Words>785</Words>
  <Application>Microsoft Office PowerPoint</Application>
  <PresentationFormat>Widescreen</PresentationFormat>
  <Paragraphs>60</Paragraphs>
  <Slides>5</Slides>
  <Notes>5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59</cp:revision>
  <dcterms:created xsi:type="dcterms:W3CDTF">2019-09-20T12:36:21Z</dcterms:created>
  <dcterms:modified xsi:type="dcterms:W3CDTF">2022-03-29T13:52:06Z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