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93" r:id="rId5"/>
    <p:sldId id="294" r:id="rId6"/>
    <p:sldId id="346" r:id="rId7"/>
    <p:sldId id="298" r:id="rId8"/>
    <p:sldId id="337" r:id="rId9"/>
    <p:sldId id="295" r:id="rId10"/>
    <p:sldId id="268" r:id="rId11"/>
    <p:sldId id="338" r:id="rId12"/>
    <p:sldId id="339" r:id="rId13"/>
    <p:sldId id="340" r:id="rId14"/>
    <p:sldId id="320" r:id="rId15"/>
    <p:sldId id="304" r:id="rId16"/>
    <p:sldId id="341" r:id="rId17"/>
    <p:sldId id="342" r:id="rId18"/>
    <p:sldId id="325" r:id="rId19"/>
    <p:sldId id="335" r:id="rId20"/>
    <p:sldId id="326" r:id="rId21"/>
    <p:sldId id="356" r:id="rId22"/>
    <p:sldId id="333" r:id="rId23"/>
    <p:sldId id="357" r:id="rId24"/>
    <p:sldId id="315" r:id="rId25"/>
    <p:sldId id="348" r:id="rId26"/>
    <p:sldId id="350" r:id="rId27"/>
    <p:sldId id="299" r:id="rId28"/>
    <p:sldId id="343" r:id="rId29"/>
    <p:sldId id="336" r:id="rId30"/>
    <p:sldId id="301" r:id="rId31"/>
    <p:sldId id="358" r:id="rId32"/>
    <p:sldId id="359" r:id="rId33"/>
    <p:sldId id="35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478"/>
    <a:srgbClr val="76CBED"/>
    <a:srgbClr val="213871"/>
    <a:srgbClr val="42424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11E6AB-0359-4EF3-B5CB-79B87DED202A}" v="17" dt="2022-07-15T13:36:53.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05" autoAdjust="0"/>
    <p:restoredTop sz="79839" autoAdjust="0"/>
  </p:normalViewPr>
  <p:slideViewPr>
    <p:cSldViewPr snapToGrid="0">
      <p:cViewPr varScale="1">
        <p:scale>
          <a:sx n="53" d="100"/>
          <a:sy n="53" d="100"/>
        </p:scale>
        <p:origin x="1056" y="44"/>
      </p:cViewPr>
      <p:guideLst>
        <p:guide orient="horz" pos="2160"/>
        <p:guide pos="3840"/>
      </p:guideLst>
    </p:cSldViewPr>
  </p:slideViewPr>
  <p:notesTextViewPr>
    <p:cViewPr>
      <p:scale>
        <a:sx n="1" d="1"/>
        <a:sy n="1" d="1"/>
      </p:scale>
      <p:origin x="0" y="0"/>
    </p:cViewPr>
  </p:notesTextViewPr>
  <p:notesViewPr>
    <p:cSldViewPr snapToGrid="0">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Olaug Horverak" userId="a7850010-3044-4b4d-9f15-38caa34ae48c" providerId="ADAL" clId="{E911E6AB-0359-4EF3-B5CB-79B87DED202A}"/>
    <pc:docChg chg="undo custSel addSld delSld modSld sldOrd">
      <pc:chgData name="May Olaug Horverak" userId="a7850010-3044-4b4d-9f15-38caa34ae48c" providerId="ADAL" clId="{E911E6AB-0359-4EF3-B5CB-79B87DED202A}" dt="2022-07-15T14:00:43.052" v="7075" actId="1076"/>
      <pc:docMkLst>
        <pc:docMk/>
      </pc:docMkLst>
      <pc:sldChg chg="modNotesTx">
        <pc:chgData name="May Olaug Horverak" userId="a7850010-3044-4b4d-9f15-38caa34ae48c" providerId="ADAL" clId="{E911E6AB-0359-4EF3-B5CB-79B87DED202A}" dt="2022-07-15T12:46:27.385" v="1431" actId="20577"/>
        <pc:sldMkLst>
          <pc:docMk/>
          <pc:sldMk cId="3792802746" sldId="268"/>
        </pc:sldMkLst>
      </pc:sldChg>
      <pc:sldChg chg="modSp mod modNotesTx">
        <pc:chgData name="May Olaug Horverak" userId="a7850010-3044-4b4d-9f15-38caa34ae48c" providerId="ADAL" clId="{E911E6AB-0359-4EF3-B5CB-79B87DED202A}" dt="2022-07-15T12:35:42.144" v="908" actId="20577"/>
        <pc:sldMkLst>
          <pc:docMk/>
          <pc:sldMk cId="2447871296" sldId="293"/>
        </pc:sldMkLst>
        <pc:spChg chg="mod">
          <ac:chgData name="May Olaug Horverak" userId="a7850010-3044-4b4d-9f15-38caa34ae48c" providerId="ADAL" clId="{E911E6AB-0359-4EF3-B5CB-79B87DED202A}" dt="2022-07-15T12:29:57.345" v="0" actId="20577"/>
          <ac:spMkLst>
            <pc:docMk/>
            <pc:sldMk cId="2447871296" sldId="293"/>
            <ac:spMk id="2" creationId="{9D7D2DE1-C3B1-1E4F-921E-D3E975C19BB7}"/>
          </ac:spMkLst>
        </pc:spChg>
      </pc:sldChg>
      <pc:sldChg chg="addSp delSp modSp mod modNotesTx">
        <pc:chgData name="May Olaug Horverak" userId="a7850010-3044-4b4d-9f15-38caa34ae48c" providerId="ADAL" clId="{E911E6AB-0359-4EF3-B5CB-79B87DED202A}" dt="2022-07-15T12:50:58.404" v="1605" actId="478"/>
        <pc:sldMkLst>
          <pc:docMk/>
          <pc:sldMk cId="2804743335" sldId="294"/>
        </pc:sldMkLst>
        <pc:spChg chg="del">
          <ac:chgData name="May Olaug Horverak" userId="a7850010-3044-4b4d-9f15-38caa34ae48c" providerId="ADAL" clId="{E911E6AB-0359-4EF3-B5CB-79B87DED202A}" dt="2022-07-15T12:50:58.404" v="1605" actId="478"/>
          <ac:spMkLst>
            <pc:docMk/>
            <pc:sldMk cId="2804743335" sldId="294"/>
            <ac:spMk id="3" creationId="{00000000-0000-0000-0000-000000000000}"/>
          </ac:spMkLst>
        </pc:spChg>
        <pc:spChg chg="add mod">
          <ac:chgData name="May Olaug Horverak" userId="a7850010-3044-4b4d-9f15-38caa34ae48c" providerId="ADAL" clId="{E911E6AB-0359-4EF3-B5CB-79B87DED202A}" dt="2022-07-15T12:50:58.404" v="1605" actId="478"/>
          <ac:spMkLst>
            <pc:docMk/>
            <pc:sldMk cId="2804743335" sldId="294"/>
            <ac:spMk id="9" creationId="{CC0878CB-09D1-4422-8FB3-778E4BE4A01D}"/>
          </ac:spMkLst>
        </pc:spChg>
      </pc:sldChg>
      <pc:sldChg chg="delSp modSp mod modNotesTx">
        <pc:chgData name="May Olaug Horverak" userId="a7850010-3044-4b4d-9f15-38caa34ae48c" providerId="ADAL" clId="{E911E6AB-0359-4EF3-B5CB-79B87DED202A}" dt="2022-07-15T12:44:33.471" v="1279" actId="207"/>
        <pc:sldMkLst>
          <pc:docMk/>
          <pc:sldMk cId="4138400201" sldId="295"/>
        </pc:sldMkLst>
        <pc:spChg chg="mod">
          <ac:chgData name="May Olaug Horverak" userId="a7850010-3044-4b4d-9f15-38caa34ae48c" providerId="ADAL" clId="{E911E6AB-0359-4EF3-B5CB-79B87DED202A}" dt="2022-07-15T12:44:33.471" v="1279" actId="207"/>
          <ac:spMkLst>
            <pc:docMk/>
            <pc:sldMk cId="4138400201" sldId="295"/>
            <ac:spMk id="3" creationId="{00000000-0000-0000-0000-000000000000}"/>
          </ac:spMkLst>
        </pc:spChg>
        <pc:picChg chg="del">
          <ac:chgData name="May Olaug Horverak" userId="a7850010-3044-4b4d-9f15-38caa34ae48c" providerId="ADAL" clId="{E911E6AB-0359-4EF3-B5CB-79B87DED202A}" dt="2022-07-15T12:42:33.583" v="1220" actId="478"/>
          <ac:picMkLst>
            <pc:docMk/>
            <pc:sldMk cId="4138400201" sldId="295"/>
            <ac:picMk id="8" creationId="{2531A217-93A1-489C-A7A3-1E2FADF9F0AB}"/>
          </ac:picMkLst>
        </pc:picChg>
      </pc:sldChg>
      <pc:sldChg chg="modNotesTx">
        <pc:chgData name="May Olaug Horverak" userId="a7850010-3044-4b4d-9f15-38caa34ae48c" providerId="ADAL" clId="{E911E6AB-0359-4EF3-B5CB-79B87DED202A}" dt="2022-07-15T12:39:50.172" v="1078" actId="20577"/>
        <pc:sldMkLst>
          <pc:docMk/>
          <pc:sldMk cId="1854055684" sldId="298"/>
        </pc:sldMkLst>
      </pc:sldChg>
      <pc:sldChg chg="modNotesTx">
        <pc:chgData name="May Olaug Horverak" userId="a7850010-3044-4b4d-9f15-38caa34ae48c" providerId="ADAL" clId="{E911E6AB-0359-4EF3-B5CB-79B87DED202A}" dt="2022-07-15T13:11:56.216" v="2503"/>
        <pc:sldMkLst>
          <pc:docMk/>
          <pc:sldMk cId="3049065565" sldId="299"/>
        </pc:sldMkLst>
      </pc:sldChg>
      <pc:sldChg chg="addSp delSp modSp mod modNotesTx">
        <pc:chgData name="May Olaug Horverak" userId="a7850010-3044-4b4d-9f15-38caa34ae48c" providerId="ADAL" clId="{E911E6AB-0359-4EF3-B5CB-79B87DED202A}" dt="2022-07-15T12:52:27.793" v="1606"/>
        <pc:sldMkLst>
          <pc:docMk/>
          <pc:sldMk cId="4256277392" sldId="304"/>
        </pc:sldMkLst>
        <pc:spChg chg="del">
          <ac:chgData name="May Olaug Horverak" userId="a7850010-3044-4b4d-9f15-38caa34ae48c" providerId="ADAL" clId="{E911E6AB-0359-4EF3-B5CB-79B87DED202A}" dt="2022-07-15T12:50:51.576" v="1604" actId="478"/>
          <ac:spMkLst>
            <pc:docMk/>
            <pc:sldMk cId="4256277392" sldId="304"/>
            <ac:spMk id="3" creationId="{00000000-0000-0000-0000-000000000000}"/>
          </ac:spMkLst>
        </pc:spChg>
        <pc:spChg chg="add mod">
          <ac:chgData name="May Olaug Horverak" userId="a7850010-3044-4b4d-9f15-38caa34ae48c" providerId="ADAL" clId="{E911E6AB-0359-4EF3-B5CB-79B87DED202A}" dt="2022-07-15T12:50:51.576" v="1604" actId="478"/>
          <ac:spMkLst>
            <pc:docMk/>
            <pc:sldMk cId="4256277392" sldId="304"/>
            <ac:spMk id="8" creationId="{1DFADA9F-F707-4669-A8A5-71D8BB113261}"/>
          </ac:spMkLst>
        </pc:spChg>
      </pc:sldChg>
      <pc:sldChg chg="del ord">
        <pc:chgData name="May Olaug Horverak" userId="a7850010-3044-4b4d-9f15-38caa34ae48c" providerId="ADAL" clId="{E911E6AB-0359-4EF3-B5CB-79B87DED202A}" dt="2022-07-15T13:12:38.204" v="2509" actId="47"/>
        <pc:sldMkLst>
          <pc:docMk/>
          <pc:sldMk cId="3837101176" sldId="313"/>
        </pc:sldMkLst>
      </pc:sldChg>
      <pc:sldChg chg="modSp mod modNotesTx">
        <pc:chgData name="May Olaug Horverak" userId="a7850010-3044-4b4d-9f15-38caa34ae48c" providerId="ADAL" clId="{E911E6AB-0359-4EF3-B5CB-79B87DED202A}" dt="2022-07-15T13:14:08.775" v="2524"/>
        <pc:sldMkLst>
          <pc:docMk/>
          <pc:sldMk cId="188300793" sldId="315"/>
        </pc:sldMkLst>
        <pc:spChg chg="mod">
          <ac:chgData name="May Olaug Horverak" userId="a7850010-3044-4b4d-9f15-38caa34ae48c" providerId="ADAL" clId="{E911E6AB-0359-4EF3-B5CB-79B87DED202A}" dt="2022-07-15T13:12:44.217" v="2519" actId="20577"/>
          <ac:spMkLst>
            <pc:docMk/>
            <pc:sldMk cId="188300793" sldId="315"/>
            <ac:spMk id="2" creationId="{00000000-0000-0000-0000-000000000000}"/>
          </ac:spMkLst>
        </pc:spChg>
      </pc:sldChg>
      <pc:sldChg chg="del">
        <pc:chgData name="May Olaug Horverak" userId="a7850010-3044-4b4d-9f15-38caa34ae48c" providerId="ADAL" clId="{E911E6AB-0359-4EF3-B5CB-79B87DED202A}" dt="2022-07-15T13:08:35.440" v="2473" actId="47"/>
        <pc:sldMkLst>
          <pc:docMk/>
          <pc:sldMk cId="2313557691" sldId="316"/>
        </pc:sldMkLst>
      </pc:sldChg>
      <pc:sldChg chg="modNotesTx">
        <pc:chgData name="May Olaug Horverak" userId="a7850010-3044-4b4d-9f15-38caa34ae48c" providerId="ADAL" clId="{E911E6AB-0359-4EF3-B5CB-79B87DED202A}" dt="2022-07-15T12:50:41.376" v="1603"/>
        <pc:sldMkLst>
          <pc:docMk/>
          <pc:sldMk cId="919520266" sldId="320"/>
        </pc:sldMkLst>
      </pc:sldChg>
      <pc:sldChg chg="del modNotesTx">
        <pc:chgData name="May Olaug Horverak" userId="a7850010-3044-4b4d-9f15-38caa34ae48c" providerId="ADAL" clId="{E911E6AB-0359-4EF3-B5CB-79B87DED202A}" dt="2022-07-15T13:12:29.414" v="2508" actId="47"/>
        <pc:sldMkLst>
          <pc:docMk/>
          <pc:sldMk cId="374957991" sldId="322"/>
        </pc:sldMkLst>
      </pc:sldChg>
      <pc:sldChg chg="del">
        <pc:chgData name="May Olaug Horverak" userId="a7850010-3044-4b4d-9f15-38caa34ae48c" providerId="ADAL" clId="{E911E6AB-0359-4EF3-B5CB-79B87DED202A}" dt="2022-07-15T13:10:02.210" v="2480" actId="47"/>
        <pc:sldMkLst>
          <pc:docMk/>
          <pc:sldMk cId="2796124148" sldId="324"/>
        </pc:sldMkLst>
      </pc:sldChg>
      <pc:sldChg chg="modSp mod modNotesTx">
        <pc:chgData name="May Olaug Horverak" userId="a7850010-3044-4b4d-9f15-38caa34ae48c" providerId="ADAL" clId="{E911E6AB-0359-4EF3-B5CB-79B87DED202A}" dt="2022-07-15T13:05:33.028" v="2411" actId="20577"/>
        <pc:sldMkLst>
          <pc:docMk/>
          <pc:sldMk cId="2974804119" sldId="325"/>
        </pc:sldMkLst>
        <pc:spChg chg="mod">
          <ac:chgData name="May Olaug Horverak" userId="a7850010-3044-4b4d-9f15-38caa34ae48c" providerId="ADAL" clId="{E911E6AB-0359-4EF3-B5CB-79B87DED202A}" dt="2022-07-15T13:05:33.028" v="2411" actId="20577"/>
          <ac:spMkLst>
            <pc:docMk/>
            <pc:sldMk cId="2974804119" sldId="325"/>
            <ac:spMk id="2" creationId="{00000000-0000-0000-0000-000000000000}"/>
          </ac:spMkLst>
        </pc:spChg>
      </pc:sldChg>
      <pc:sldChg chg="modSp mod modNotesTx">
        <pc:chgData name="May Olaug Horverak" userId="a7850010-3044-4b4d-9f15-38caa34ae48c" providerId="ADAL" clId="{E911E6AB-0359-4EF3-B5CB-79B87DED202A}" dt="2022-07-15T13:08:15.847" v="2472" actId="6549"/>
        <pc:sldMkLst>
          <pc:docMk/>
          <pc:sldMk cId="3495972568" sldId="326"/>
        </pc:sldMkLst>
        <pc:spChg chg="mod">
          <ac:chgData name="May Olaug Horverak" userId="a7850010-3044-4b4d-9f15-38caa34ae48c" providerId="ADAL" clId="{E911E6AB-0359-4EF3-B5CB-79B87DED202A}" dt="2022-07-15T13:06:09.552" v="2464" actId="20577"/>
          <ac:spMkLst>
            <pc:docMk/>
            <pc:sldMk cId="3495972568" sldId="326"/>
            <ac:spMk id="2" creationId="{00000000-0000-0000-0000-000000000000}"/>
          </ac:spMkLst>
        </pc:spChg>
      </pc:sldChg>
      <pc:sldChg chg="modSp del mod">
        <pc:chgData name="May Olaug Horverak" userId="a7850010-3044-4b4d-9f15-38caa34ae48c" providerId="ADAL" clId="{E911E6AB-0359-4EF3-B5CB-79B87DED202A}" dt="2022-07-15T13:16:28.110" v="2534" actId="47"/>
        <pc:sldMkLst>
          <pc:docMk/>
          <pc:sldMk cId="3740574278" sldId="327"/>
        </pc:sldMkLst>
        <pc:spChg chg="mod">
          <ac:chgData name="May Olaug Horverak" userId="a7850010-3044-4b4d-9f15-38caa34ae48c" providerId="ADAL" clId="{E911E6AB-0359-4EF3-B5CB-79B87DED202A}" dt="2022-07-15T13:16:18.402" v="2532" actId="20577"/>
          <ac:spMkLst>
            <pc:docMk/>
            <pc:sldMk cId="3740574278" sldId="327"/>
            <ac:spMk id="2" creationId="{00000000-0000-0000-0000-000000000000}"/>
          </ac:spMkLst>
        </pc:spChg>
      </pc:sldChg>
      <pc:sldChg chg="del">
        <pc:chgData name="May Olaug Horverak" userId="a7850010-3044-4b4d-9f15-38caa34ae48c" providerId="ADAL" clId="{E911E6AB-0359-4EF3-B5CB-79B87DED202A}" dt="2022-07-15T13:14:47.819" v="2529" actId="47"/>
        <pc:sldMkLst>
          <pc:docMk/>
          <pc:sldMk cId="83417961" sldId="328"/>
        </pc:sldMkLst>
      </pc:sldChg>
      <pc:sldChg chg="del">
        <pc:chgData name="May Olaug Horverak" userId="a7850010-3044-4b4d-9f15-38caa34ae48c" providerId="ADAL" clId="{E911E6AB-0359-4EF3-B5CB-79B87DED202A}" dt="2022-07-15T13:17:00.085" v="2539" actId="47"/>
        <pc:sldMkLst>
          <pc:docMk/>
          <pc:sldMk cId="1451068593" sldId="329"/>
        </pc:sldMkLst>
      </pc:sldChg>
      <pc:sldChg chg="del">
        <pc:chgData name="May Olaug Horverak" userId="a7850010-3044-4b4d-9f15-38caa34ae48c" providerId="ADAL" clId="{E911E6AB-0359-4EF3-B5CB-79B87DED202A}" dt="2022-07-15T13:17:01.053" v="2540" actId="47"/>
        <pc:sldMkLst>
          <pc:docMk/>
          <pc:sldMk cId="746634923" sldId="330"/>
        </pc:sldMkLst>
      </pc:sldChg>
      <pc:sldChg chg="del">
        <pc:chgData name="May Olaug Horverak" userId="a7850010-3044-4b4d-9f15-38caa34ae48c" providerId="ADAL" clId="{E911E6AB-0359-4EF3-B5CB-79B87DED202A}" dt="2022-07-15T13:14:45.613" v="2528" actId="47"/>
        <pc:sldMkLst>
          <pc:docMk/>
          <pc:sldMk cId="3450407638" sldId="331"/>
        </pc:sldMkLst>
      </pc:sldChg>
      <pc:sldChg chg="del">
        <pc:chgData name="May Olaug Horverak" userId="a7850010-3044-4b4d-9f15-38caa34ae48c" providerId="ADAL" clId="{E911E6AB-0359-4EF3-B5CB-79B87DED202A}" dt="2022-07-15T13:14:24.847" v="2525" actId="47"/>
        <pc:sldMkLst>
          <pc:docMk/>
          <pc:sldMk cId="1079791282" sldId="332"/>
        </pc:sldMkLst>
      </pc:sldChg>
      <pc:sldChg chg="addSp delSp modSp mod modNotesTx">
        <pc:chgData name="May Olaug Horverak" userId="a7850010-3044-4b4d-9f15-38caa34ae48c" providerId="ADAL" clId="{E911E6AB-0359-4EF3-B5CB-79B87DED202A}" dt="2022-07-15T13:16:09.092" v="2531"/>
        <pc:sldMkLst>
          <pc:docMk/>
          <pc:sldMk cId="1250377918" sldId="333"/>
        </pc:sldMkLst>
        <pc:spChg chg="add mod">
          <ac:chgData name="May Olaug Horverak" userId="a7850010-3044-4b4d-9f15-38caa34ae48c" providerId="ADAL" clId="{E911E6AB-0359-4EF3-B5CB-79B87DED202A}" dt="2022-07-15T13:08:39.606" v="2474" actId="478"/>
          <ac:spMkLst>
            <pc:docMk/>
            <pc:sldMk cId="1250377918" sldId="333"/>
            <ac:spMk id="3" creationId="{F6BE88EB-C523-495B-8755-8BAADBB1FEC7}"/>
          </ac:spMkLst>
        </pc:spChg>
        <pc:spChg chg="del">
          <ac:chgData name="May Olaug Horverak" userId="a7850010-3044-4b4d-9f15-38caa34ae48c" providerId="ADAL" clId="{E911E6AB-0359-4EF3-B5CB-79B87DED202A}" dt="2022-07-15T13:08:39.606" v="2474" actId="478"/>
          <ac:spMkLst>
            <pc:docMk/>
            <pc:sldMk cId="1250377918" sldId="333"/>
            <ac:spMk id="12" creationId="{68A783DF-3B1E-2D4F-9649-19CC859577BC}"/>
          </ac:spMkLst>
        </pc:spChg>
      </pc:sldChg>
      <pc:sldChg chg="del">
        <pc:chgData name="May Olaug Horverak" userId="a7850010-3044-4b4d-9f15-38caa34ae48c" providerId="ADAL" clId="{E911E6AB-0359-4EF3-B5CB-79B87DED202A}" dt="2022-07-15T13:14:42.905" v="2527" actId="47"/>
        <pc:sldMkLst>
          <pc:docMk/>
          <pc:sldMk cId="3355355063" sldId="334"/>
        </pc:sldMkLst>
      </pc:sldChg>
      <pc:sldChg chg="modNotesTx">
        <pc:chgData name="May Olaug Horverak" userId="a7850010-3044-4b4d-9f15-38caa34ae48c" providerId="ADAL" clId="{E911E6AB-0359-4EF3-B5CB-79B87DED202A}" dt="2022-07-15T13:06:38.633" v="2465"/>
        <pc:sldMkLst>
          <pc:docMk/>
          <pc:sldMk cId="1807330908" sldId="335"/>
        </pc:sldMkLst>
      </pc:sldChg>
      <pc:sldChg chg="modNotesTx">
        <pc:chgData name="May Olaug Horverak" userId="a7850010-3044-4b4d-9f15-38caa34ae48c" providerId="ADAL" clId="{E911E6AB-0359-4EF3-B5CB-79B87DED202A}" dt="2022-07-15T13:11:30.518" v="2502" actId="20577"/>
        <pc:sldMkLst>
          <pc:docMk/>
          <pc:sldMk cId="4247329507" sldId="336"/>
        </pc:sldMkLst>
      </pc:sldChg>
      <pc:sldChg chg="modNotesTx">
        <pc:chgData name="May Olaug Horverak" userId="a7850010-3044-4b4d-9f15-38caa34ae48c" providerId="ADAL" clId="{E911E6AB-0359-4EF3-B5CB-79B87DED202A}" dt="2022-07-15T12:41:13.218" v="1214" actId="20577"/>
        <pc:sldMkLst>
          <pc:docMk/>
          <pc:sldMk cId="1507594963" sldId="337"/>
        </pc:sldMkLst>
      </pc:sldChg>
      <pc:sldChg chg="modNotesTx">
        <pc:chgData name="May Olaug Horverak" userId="a7850010-3044-4b4d-9f15-38caa34ae48c" providerId="ADAL" clId="{E911E6AB-0359-4EF3-B5CB-79B87DED202A}" dt="2022-07-15T12:47:05.492" v="1432"/>
        <pc:sldMkLst>
          <pc:docMk/>
          <pc:sldMk cId="3114576948" sldId="338"/>
        </pc:sldMkLst>
      </pc:sldChg>
      <pc:sldChg chg="modNotesTx">
        <pc:chgData name="May Olaug Horverak" userId="a7850010-3044-4b4d-9f15-38caa34ae48c" providerId="ADAL" clId="{E911E6AB-0359-4EF3-B5CB-79B87DED202A}" dt="2022-07-15T12:47:48.909" v="1435" actId="6549"/>
        <pc:sldMkLst>
          <pc:docMk/>
          <pc:sldMk cId="2363472488" sldId="339"/>
        </pc:sldMkLst>
      </pc:sldChg>
      <pc:sldChg chg="modNotesTx">
        <pc:chgData name="May Olaug Horverak" userId="a7850010-3044-4b4d-9f15-38caa34ae48c" providerId="ADAL" clId="{E911E6AB-0359-4EF3-B5CB-79B87DED202A}" dt="2022-07-15T12:50:03.418" v="1602" actId="20577"/>
        <pc:sldMkLst>
          <pc:docMk/>
          <pc:sldMk cId="4003205566" sldId="340"/>
        </pc:sldMkLst>
      </pc:sldChg>
      <pc:sldChg chg="addSp delSp modSp mod modNotesTx">
        <pc:chgData name="May Olaug Horverak" userId="a7850010-3044-4b4d-9f15-38caa34ae48c" providerId="ADAL" clId="{E911E6AB-0359-4EF3-B5CB-79B87DED202A}" dt="2022-07-15T13:05:49.003" v="2452" actId="20577"/>
        <pc:sldMkLst>
          <pc:docMk/>
          <pc:sldMk cId="2238900959" sldId="341"/>
        </pc:sldMkLst>
        <pc:spChg chg="mod">
          <ac:chgData name="May Olaug Horverak" userId="a7850010-3044-4b4d-9f15-38caa34ae48c" providerId="ADAL" clId="{E911E6AB-0359-4EF3-B5CB-79B87DED202A}" dt="2022-07-15T13:05:49.003" v="2452" actId="20577"/>
          <ac:spMkLst>
            <pc:docMk/>
            <pc:sldMk cId="2238900959" sldId="341"/>
            <ac:spMk id="2" creationId="{094B08D2-C2AA-42B6-9626-11661F1FA9B8}"/>
          </ac:spMkLst>
        </pc:spChg>
        <pc:spChg chg="add del mod">
          <ac:chgData name="May Olaug Horverak" userId="a7850010-3044-4b4d-9f15-38caa34ae48c" providerId="ADAL" clId="{E911E6AB-0359-4EF3-B5CB-79B87DED202A}" dt="2022-07-15T12:53:51.584" v="1627" actId="5793"/>
          <ac:spMkLst>
            <pc:docMk/>
            <pc:sldMk cId="2238900959" sldId="341"/>
            <ac:spMk id="11" creationId="{A056B5D3-E006-43E6-92C7-2468EDA6E4E4}"/>
          </ac:spMkLst>
        </pc:spChg>
        <pc:picChg chg="add del mod ord">
          <ac:chgData name="May Olaug Horverak" userId="a7850010-3044-4b4d-9f15-38caa34ae48c" providerId="ADAL" clId="{E911E6AB-0359-4EF3-B5CB-79B87DED202A}" dt="2022-07-15T12:53:29.099" v="1612" actId="931"/>
          <ac:picMkLst>
            <pc:docMk/>
            <pc:sldMk cId="2238900959" sldId="341"/>
            <ac:picMk id="6" creationId="{84C66A5A-0E0F-4FD0-B5D5-1B7CE7BF8809}"/>
          </ac:picMkLst>
        </pc:picChg>
        <pc:picChg chg="add del mod ord">
          <ac:chgData name="May Olaug Horverak" userId="a7850010-3044-4b4d-9f15-38caa34ae48c" providerId="ADAL" clId="{E911E6AB-0359-4EF3-B5CB-79B87DED202A}" dt="2022-07-15T12:53:33.768" v="1615" actId="931"/>
          <ac:picMkLst>
            <pc:docMk/>
            <pc:sldMk cId="2238900959" sldId="341"/>
            <ac:picMk id="8" creationId="{2D8F2892-5370-4EB0-BAF0-A0BD1A9675B3}"/>
          </ac:picMkLst>
        </pc:picChg>
        <pc:picChg chg="add mod">
          <ac:chgData name="May Olaug Horverak" userId="a7850010-3044-4b4d-9f15-38caa34ae48c" providerId="ADAL" clId="{E911E6AB-0359-4EF3-B5CB-79B87DED202A}" dt="2022-07-15T12:53:46.641" v="1624" actId="14100"/>
          <ac:picMkLst>
            <pc:docMk/>
            <pc:sldMk cId="2238900959" sldId="341"/>
            <ac:picMk id="13" creationId="{FF3FFA48-21B7-41E7-A41D-AB4973F7CC7C}"/>
          </ac:picMkLst>
        </pc:picChg>
        <pc:picChg chg="del">
          <ac:chgData name="May Olaug Horverak" userId="a7850010-3044-4b4d-9f15-38caa34ae48c" providerId="ADAL" clId="{E911E6AB-0359-4EF3-B5CB-79B87DED202A}" dt="2022-07-15T12:52:39.355" v="1607" actId="478"/>
          <ac:picMkLst>
            <pc:docMk/>
            <pc:sldMk cId="2238900959" sldId="341"/>
            <ac:picMk id="14" creationId="{5E84B4AE-080B-46C7-8EF6-2FDDB0E6CE95}"/>
          </ac:picMkLst>
        </pc:picChg>
      </pc:sldChg>
      <pc:sldChg chg="modSp mod modNotesTx">
        <pc:chgData name="May Olaug Horverak" userId="a7850010-3044-4b4d-9f15-38caa34ae48c" providerId="ADAL" clId="{E911E6AB-0359-4EF3-B5CB-79B87DED202A}" dt="2022-07-15T13:05:40.458" v="2433" actId="20577"/>
        <pc:sldMkLst>
          <pc:docMk/>
          <pc:sldMk cId="1190873855" sldId="342"/>
        </pc:sldMkLst>
        <pc:spChg chg="mod">
          <ac:chgData name="May Olaug Horverak" userId="a7850010-3044-4b4d-9f15-38caa34ae48c" providerId="ADAL" clId="{E911E6AB-0359-4EF3-B5CB-79B87DED202A}" dt="2022-07-15T13:05:40.458" v="2433" actId="20577"/>
          <ac:spMkLst>
            <pc:docMk/>
            <pc:sldMk cId="1190873855" sldId="342"/>
            <ac:spMk id="2" creationId="{00000000-0000-0000-0000-000000000000}"/>
          </ac:spMkLst>
        </pc:spChg>
        <pc:picChg chg="mod">
          <ac:chgData name="May Olaug Horverak" userId="a7850010-3044-4b4d-9f15-38caa34ae48c" providerId="ADAL" clId="{E911E6AB-0359-4EF3-B5CB-79B87DED202A}" dt="2022-07-15T12:55:45.631" v="1666" actId="1076"/>
          <ac:picMkLst>
            <pc:docMk/>
            <pc:sldMk cId="1190873855" sldId="342"/>
            <ac:picMk id="7" creationId="{07ADF70C-A660-42D9-BCD8-E6413F81B988}"/>
          </ac:picMkLst>
        </pc:picChg>
      </pc:sldChg>
      <pc:sldChg chg="modNotesTx">
        <pc:chgData name="May Olaug Horverak" userId="a7850010-3044-4b4d-9f15-38caa34ae48c" providerId="ADAL" clId="{E911E6AB-0359-4EF3-B5CB-79B87DED202A}" dt="2022-07-15T13:11:02.266" v="2481" actId="113"/>
        <pc:sldMkLst>
          <pc:docMk/>
          <pc:sldMk cId="2668942016" sldId="343"/>
        </pc:sldMkLst>
      </pc:sldChg>
      <pc:sldChg chg="del">
        <pc:chgData name="May Olaug Horverak" userId="a7850010-3044-4b4d-9f15-38caa34ae48c" providerId="ADAL" clId="{E911E6AB-0359-4EF3-B5CB-79B87DED202A}" dt="2022-07-15T12:41:52.662" v="1215" actId="47"/>
        <pc:sldMkLst>
          <pc:docMk/>
          <pc:sldMk cId="105694205" sldId="344"/>
        </pc:sldMkLst>
      </pc:sldChg>
      <pc:sldChg chg="add del">
        <pc:chgData name="May Olaug Horverak" userId="a7850010-3044-4b4d-9f15-38caa34ae48c" providerId="ADAL" clId="{E911E6AB-0359-4EF3-B5CB-79B87DED202A}" dt="2022-07-15T13:12:24.221" v="2507" actId="47"/>
        <pc:sldMkLst>
          <pc:docMk/>
          <pc:sldMk cId="3551761026" sldId="345"/>
        </pc:sldMkLst>
      </pc:sldChg>
      <pc:sldChg chg="add modNotesTx">
        <pc:chgData name="May Olaug Horverak" userId="a7850010-3044-4b4d-9f15-38caa34ae48c" providerId="ADAL" clId="{E911E6AB-0359-4EF3-B5CB-79B87DED202A}" dt="2022-07-15T12:42:19.897" v="1219" actId="20577"/>
        <pc:sldMkLst>
          <pc:docMk/>
          <pc:sldMk cId="326738610" sldId="346"/>
        </pc:sldMkLst>
      </pc:sldChg>
      <pc:sldChg chg="add modNotesTx">
        <pc:chgData name="May Olaug Horverak" userId="a7850010-3044-4b4d-9f15-38caa34ae48c" providerId="ADAL" clId="{E911E6AB-0359-4EF3-B5CB-79B87DED202A}" dt="2022-07-15T13:13:49.813" v="2523"/>
        <pc:sldMkLst>
          <pc:docMk/>
          <pc:sldMk cId="1394539559" sldId="348"/>
        </pc:sldMkLst>
      </pc:sldChg>
      <pc:sldChg chg="add">
        <pc:chgData name="May Olaug Horverak" userId="a7850010-3044-4b4d-9f15-38caa34ae48c" providerId="ADAL" clId="{E911E6AB-0359-4EF3-B5CB-79B87DED202A}" dt="2022-07-15T13:12:07.018" v="2504"/>
        <pc:sldMkLst>
          <pc:docMk/>
          <pc:sldMk cId="1873210616" sldId="350"/>
        </pc:sldMkLst>
      </pc:sldChg>
      <pc:sldChg chg="add del">
        <pc:chgData name="May Olaug Horverak" userId="a7850010-3044-4b4d-9f15-38caa34ae48c" providerId="ADAL" clId="{E911E6AB-0359-4EF3-B5CB-79B87DED202A}" dt="2022-07-15T13:13:04.489" v="2521"/>
        <pc:sldMkLst>
          <pc:docMk/>
          <pc:sldMk cId="3504096982" sldId="351"/>
        </pc:sldMkLst>
      </pc:sldChg>
      <pc:sldChg chg="add">
        <pc:chgData name="May Olaug Horverak" userId="a7850010-3044-4b4d-9f15-38caa34ae48c" providerId="ADAL" clId="{E911E6AB-0359-4EF3-B5CB-79B87DED202A}" dt="2022-07-15T13:13:11.686" v="2522"/>
        <pc:sldMkLst>
          <pc:docMk/>
          <pc:sldMk cId="2797438854" sldId="354"/>
        </pc:sldMkLst>
      </pc:sldChg>
      <pc:sldChg chg="add del">
        <pc:chgData name="May Olaug Horverak" userId="a7850010-3044-4b4d-9f15-38caa34ae48c" providerId="ADAL" clId="{E911E6AB-0359-4EF3-B5CB-79B87DED202A}" dt="2022-07-15T13:17:02.675" v="2541" actId="47"/>
        <pc:sldMkLst>
          <pc:docMk/>
          <pc:sldMk cId="1062110400" sldId="355"/>
        </pc:sldMkLst>
      </pc:sldChg>
      <pc:sldChg chg="add">
        <pc:chgData name="May Olaug Horverak" userId="a7850010-3044-4b4d-9f15-38caa34ae48c" providerId="ADAL" clId="{E911E6AB-0359-4EF3-B5CB-79B87DED202A}" dt="2022-07-15T13:15:53.824" v="2530"/>
        <pc:sldMkLst>
          <pc:docMk/>
          <pc:sldMk cId="2027284543" sldId="356"/>
        </pc:sldMkLst>
      </pc:sldChg>
      <pc:sldChg chg="add modNotesTx">
        <pc:chgData name="May Olaug Horverak" userId="a7850010-3044-4b4d-9f15-38caa34ae48c" providerId="ADAL" clId="{E911E6AB-0359-4EF3-B5CB-79B87DED202A}" dt="2022-07-15T13:16:37.303" v="2538" actId="20577"/>
        <pc:sldMkLst>
          <pc:docMk/>
          <pc:sldMk cId="2381035059" sldId="357"/>
        </pc:sldMkLst>
      </pc:sldChg>
      <pc:sldChg chg="modSp add mod modNotesTx">
        <pc:chgData name="May Olaug Horverak" userId="a7850010-3044-4b4d-9f15-38caa34ae48c" providerId="ADAL" clId="{E911E6AB-0359-4EF3-B5CB-79B87DED202A}" dt="2022-07-15T13:51:43.610" v="4765" actId="20577"/>
        <pc:sldMkLst>
          <pc:docMk/>
          <pc:sldMk cId="799381456" sldId="358"/>
        </pc:sldMkLst>
        <pc:spChg chg="mod">
          <ac:chgData name="May Olaug Horverak" userId="a7850010-3044-4b4d-9f15-38caa34ae48c" providerId="ADAL" clId="{E911E6AB-0359-4EF3-B5CB-79B87DED202A}" dt="2022-07-15T13:37:18.150" v="2567" actId="20577"/>
          <ac:spMkLst>
            <pc:docMk/>
            <pc:sldMk cId="799381456" sldId="358"/>
            <ac:spMk id="2" creationId="{C29911E5-BC69-4A0B-9457-3D71AACAE557}"/>
          </ac:spMkLst>
        </pc:spChg>
      </pc:sldChg>
      <pc:sldChg chg="modSp add mod modNotesTx">
        <pc:chgData name="May Olaug Horverak" userId="a7850010-3044-4b4d-9f15-38caa34ae48c" providerId="ADAL" clId="{E911E6AB-0359-4EF3-B5CB-79B87DED202A}" dt="2022-07-15T14:00:43.052" v="7075" actId="1076"/>
        <pc:sldMkLst>
          <pc:docMk/>
          <pc:sldMk cId="3636403525" sldId="359"/>
        </pc:sldMkLst>
        <pc:spChg chg="mod">
          <ac:chgData name="May Olaug Horverak" userId="a7850010-3044-4b4d-9f15-38caa34ae48c" providerId="ADAL" clId="{E911E6AB-0359-4EF3-B5CB-79B87DED202A}" dt="2022-07-15T13:37:36.671" v="2610" actId="20577"/>
          <ac:spMkLst>
            <pc:docMk/>
            <pc:sldMk cId="3636403525" sldId="359"/>
            <ac:spMk id="2" creationId="{573CE949-F3FE-4A2C-AB6A-B5A0429E4D10}"/>
          </ac:spMkLst>
        </pc:spChg>
        <pc:picChg chg="mod">
          <ac:chgData name="May Olaug Horverak" userId="a7850010-3044-4b4d-9f15-38caa34ae48c" providerId="ADAL" clId="{E911E6AB-0359-4EF3-B5CB-79B87DED202A}" dt="2022-07-15T14:00:43.052" v="7075" actId="1076"/>
          <ac:picMkLst>
            <pc:docMk/>
            <pc:sldMk cId="3636403525" sldId="359"/>
            <ac:picMk id="8" creationId="{0E098DD1-E5CB-41F1-9D6E-9F5052B4C759}"/>
          </ac:picMkLst>
        </pc:picChg>
      </pc:sldChg>
    </pc:docChg>
  </pc:docChgLst>
  <pc:docChgLst>
    <pc:chgData name="May Olaug Horverak" userId="a7850010-3044-4b4d-9f15-38caa34ae48c" providerId="ADAL" clId="{37994E3F-E788-4A21-9D66-90EB2846015C}"/>
    <pc:docChg chg="undo custSel addSld delSld modSld">
      <pc:chgData name="May Olaug Horverak" userId="a7850010-3044-4b4d-9f15-38caa34ae48c" providerId="ADAL" clId="{37994E3F-E788-4A21-9D66-90EB2846015C}" dt="2019-09-30T14:11:13.639" v="300" actId="2696"/>
      <pc:docMkLst>
        <pc:docMk/>
      </pc:docMkLst>
      <pc:sldChg chg="del">
        <pc:chgData name="May Olaug Horverak" userId="a7850010-3044-4b4d-9f15-38caa34ae48c" providerId="ADAL" clId="{37994E3F-E788-4A21-9D66-90EB2846015C}" dt="2019-09-30T14:02:22.480" v="173" actId="2696"/>
        <pc:sldMkLst>
          <pc:docMk/>
          <pc:sldMk cId="1909454509" sldId="256"/>
        </pc:sldMkLst>
      </pc:sldChg>
      <pc:sldChg chg="del">
        <pc:chgData name="May Olaug Horverak" userId="a7850010-3044-4b4d-9f15-38caa34ae48c" providerId="ADAL" clId="{37994E3F-E788-4A21-9D66-90EB2846015C}" dt="2019-09-30T14:03:16.572" v="175" actId="2696"/>
        <pc:sldMkLst>
          <pc:docMk/>
          <pc:sldMk cId="2702736638" sldId="258"/>
        </pc:sldMkLst>
      </pc:sldChg>
      <pc:sldChg chg="del">
        <pc:chgData name="May Olaug Horverak" userId="a7850010-3044-4b4d-9f15-38caa34ae48c" providerId="ADAL" clId="{37994E3F-E788-4A21-9D66-90EB2846015C}" dt="2019-09-30T14:07:13.070" v="259" actId="2696"/>
        <pc:sldMkLst>
          <pc:docMk/>
          <pc:sldMk cId="3698584317" sldId="259"/>
        </pc:sldMkLst>
      </pc:sldChg>
      <pc:sldChg chg="del">
        <pc:chgData name="May Olaug Horverak" userId="a7850010-3044-4b4d-9f15-38caa34ae48c" providerId="ADAL" clId="{37994E3F-E788-4A21-9D66-90EB2846015C}" dt="2019-09-30T14:07:41.442" v="261" actId="2696"/>
        <pc:sldMkLst>
          <pc:docMk/>
          <pc:sldMk cId="1108363176" sldId="260"/>
        </pc:sldMkLst>
      </pc:sldChg>
      <pc:sldChg chg="del">
        <pc:chgData name="May Olaug Horverak" userId="a7850010-3044-4b4d-9f15-38caa34ae48c" providerId="ADAL" clId="{37994E3F-E788-4A21-9D66-90EB2846015C}" dt="2019-09-30T14:07:57.574" v="263" actId="2696"/>
        <pc:sldMkLst>
          <pc:docMk/>
          <pc:sldMk cId="3733056581" sldId="261"/>
        </pc:sldMkLst>
      </pc:sldChg>
      <pc:sldChg chg="del">
        <pc:chgData name="May Olaug Horverak" userId="a7850010-3044-4b4d-9f15-38caa34ae48c" providerId="ADAL" clId="{37994E3F-E788-4A21-9D66-90EB2846015C}" dt="2019-09-30T14:04:33.665" v="181" actId="2696"/>
        <pc:sldMkLst>
          <pc:docMk/>
          <pc:sldMk cId="889493872" sldId="262"/>
        </pc:sldMkLst>
      </pc:sldChg>
      <pc:sldChg chg="del">
        <pc:chgData name="May Olaug Horverak" userId="a7850010-3044-4b4d-9f15-38caa34ae48c" providerId="ADAL" clId="{37994E3F-E788-4A21-9D66-90EB2846015C}" dt="2019-09-30T14:03:43.889" v="177" actId="2696"/>
        <pc:sldMkLst>
          <pc:docMk/>
          <pc:sldMk cId="3792802746" sldId="268"/>
        </pc:sldMkLst>
      </pc:sldChg>
      <pc:sldChg chg="del">
        <pc:chgData name="May Olaug Horverak" userId="a7850010-3044-4b4d-9f15-38caa34ae48c" providerId="ADAL" clId="{37994E3F-E788-4A21-9D66-90EB2846015C}" dt="2019-09-30T14:04:13.292" v="179" actId="2696"/>
        <pc:sldMkLst>
          <pc:docMk/>
          <pc:sldMk cId="1061639445" sldId="269"/>
        </pc:sldMkLst>
      </pc:sldChg>
      <pc:sldChg chg="del">
        <pc:chgData name="May Olaug Horverak" userId="a7850010-3044-4b4d-9f15-38caa34ae48c" providerId="ADAL" clId="{37994E3F-E788-4A21-9D66-90EB2846015C}" dt="2019-09-30T14:04:58.246" v="183" actId="2696"/>
        <pc:sldMkLst>
          <pc:docMk/>
          <pc:sldMk cId="3340315669" sldId="270"/>
        </pc:sldMkLst>
      </pc:sldChg>
      <pc:sldChg chg="del">
        <pc:chgData name="May Olaug Horverak" userId="a7850010-3044-4b4d-9f15-38caa34ae48c" providerId="ADAL" clId="{37994E3F-E788-4A21-9D66-90EB2846015C}" dt="2019-09-30T14:06:02.796" v="210" actId="2696"/>
        <pc:sldMkLst>
          <pc:docMk/>
          <pc:sldMk cId="4248813833" sldId="271"/>
        </pc:sldMkLst>
      </pc:sldChg>
      <pc:sldChg chg="del">
        <pc:chgData name="May Olaug Horverak" userId="a7850010-3044-4b4d-9f15-38caa34ae48c" providerId="ADAL" clId="{37994E3F-E788-4A21-9D66-90EB2846015C}" dt="2019-09-30T14:09:17.078" v="266" actId="2696"/>
        <pc:sldMkLst>
          <pc:docMk/>
          <pc:sldMk cId="1951456915" sldId="273"/>
        </pc:sldMkLst>
      </pc:sldChg>
      <pc:sldChg chg="del">
        <pc:chgData name="May Olaug Horverak" userId="a7850010-3044-4b4d-9f15-38caa34ae48c" providerId="ADAL" clId="{37994E3F-E788-4A21-9D66-90EB2846015C}" dt="2019-09-30T14:09:17.094" v="267" actId="2696"/>
        <pc:sldMkLst>
          <pc:docMk/>
          <pc:sldMk cId="2584433524" sldId="274"/>
        </pc:sldMkLst>
      </pc:sldChg>
      <pc:sldChg chg="del">
        <pc:chgData name="May Olaug Horverak" userId="a7850010-3044-4b4d-9f15-38caa34ae48c" providerId="ADAL" clId="{37994E3F-E788-4A21-9D66-90EB2846015C}" dt="2019-09-30T14:09:17.142" v="269" actId="2696"/>
        <pc:sldMkLst>
          <pc:docMk/>
          <pc:sldMk cId="4178446312" sldId="275"/>
        </pc:sldMkLst>
      </pc:sldChg>
      <pc:sldChg chg="del">
        <pc:chgData name="May Olaug Horverak" userId="a7850010-3044-4b4d-9f15-38caa34ae48c" providerId="ADAL" clId="{37994E3F-E788-4A21-9D66-90EB2846015C}" dt="2019-09-30T14:09:17.118" v="268" actId="2696"/>
        <pc:sldMkLst>
          <pc:docMk/>
          <pc:sldMk cId="72319711" sldId="276"/>
        </pc:sldMkLst>
      </pc:sldChg>
      <pc:sldChg chg="add del">
        <pc:chgData name="May Olaug Horverak" userId="a7850010-3044-4b4d-9f15-38caa34ae48c" providerId="ADAL" clId="{37994E3F-E788-4A21-9D66-90EB2846015C}" dt="2019-09-30T14:11:13.595" v="299" actId="2696"/>
        <pc:sldMkLst>
          <pc:docMk/>
          <pc:sldMk cId="1105260454" sldId="277"/>
        </pc:sldMkLst>
      </pc:sldChg>
      <pc:sldChg chg="del">
        <pc:chgData name="May Olaug Horverak" userId="a7850010-3044-4b4d-9f15-38caa34ae48c" providerId="ADAL" clId="{37994E3F-E788-4A21-9D66-90EB2846015C}" dt="2019-09-30T14:09:17.158" v="270" actId="2696"/>
        <pc:sldMkLst>
          <pc:docMk/>
          <pc:sldMk cId="1538714592" sldId="278"/>
        </pc:sldMkLst>
      </pc:sldChg>
      <pc:sldChg chg="del">
        <pc:chgData name="May Olaug Horverak" userId="a7850010-3044-4b4d-9f15-38caa34ae48c" providerId="ADAL" clId="{37994E3F-E788-4A21-9D66-90EB2846015C}" dt="2019-09-30T14:09:43.593" v="272" actId="2696"/>
        <pc:sldMkLst>
          <pc:docMk/>
          <pc:sldMk cId="1764827830" sldId="279"/>
        </pc:sldMkLst>
      </pc:sldChg>
      <pc:sldChg chg="add del">
        <pc:chgData name="May Olaug Horverak" userId="a7850010-3044-4b4d-9f15-38caa34ae48c" providerId="ADAL" clId="{37994E3F-E788-4A21-9D66-90EB2846015C}" dt="2019-09-30T14:11:13.639" v="300" actId="2696"/>
        <pc:sldMkLst>
          <pc:docMk/>
          <pc:sldMk cId="2243308253" sldId="280"/>
        </pc:sldMkLst>
      </pc:sldChg>
      <pc:sldChg chg="add del">
        <pc:chgData name="May Olaug Horverak" userId="a7850010-3044-4b4d-9f15-38caa34ae48c" providerId="ADAL" clId="{37994E3F-E788-4A21-9D66-90EB2846015C}" dt="2019-09-30T14:11:13.579" v="298" actId="2696"/>
        <pc:sldMkLst>
          <pc:docMk/>
          <pc:sldMk cId="3456604299" sldId="281"/>
        </pc:sldMkLst>
      </pc:sldChg>
      <pc:sldChg chg="add del">
        <pc:chgData name="May Olaug Horverak" userId="a7850010-3044-4b4d-9f15-38caa34ae48c" providerId="ADAL" clId="{37994E3F-E788-4A21-9D66-90EB2846015C}" dt="2019-09-30T14:11:13.559" v="297" actId="2696"/>
        <pc:sldMkLst>
          <pc:docMk/>
          <pc:sldMk cId="4234652234" sldId="282"/>
        </pc:sldMkLst>
      </pc:sldChg>
      <pc:sldChg chg="add del">
        <pc:chgData name="May Olaug Horverak" userId="a7850010-3044-4b4d-9f15-38caa34ae48c" providerId="ADAL" clId="{37994E3F-E788-4A21-9D66-90EB2846015C}" dt="2019-09-30T14:11:13.539" v="296" actId="2696"/>
        <pc:sldMkLst>
          <pc:docMk/>
          <pc:sldMk cId="902653852" sldId="284"/>
        </pc:sldMkLst>
      </pc:sldChg>
      <pc:sldChg chg="add del">
        <pc:chgData name="May Olaug Horverak" userId="a7850010-3044-4b4d-9f15-38caa34ae48c" providerId="ADAL" clId="{37994E3F-E788-4A21-9D66-90EB2846015C}" dt="2019-09-30T14:11:13.515" v="295" actId="2696"/>
        <pc:sldMkLst>
          <pc:docMk/>
          <pc:sldMk cId="2042534681" sldId="286"/>
        </pc:sldMkLst>
      </pc:sldChg>
      <pc:sldChg chg="add del">
        <pc:chgData name="May Olaug Horverak" userId="a7850010-3044-4b4d-9f15-38caa34ae48c" providerId="ADAL" clId="{37994E3F-E788-4A21-9D66-90EB2846015C}" dt="2019-09-30T14:11:13.499" v="294" actId="2696"/>
        <pc:sldMkLst>
          <pc:docMk/>
          <pc:sldMk cId="1890200483" sldId="287"/>
        </pc:sldMkLst>
      </pc:sldChg>
      <pc:sldChg chg="add del">
        <pc:chgData name="May Olaug Horverak" userId="a7850010-3044-4b4d-9f15-38caa34ae48c" providerId="ADAL" clId="{37994E3F-E788-4A21-9D66-90EB2846015C}" dt="2019-09-30T14:11:13.483" v="293" actId="2696"/>
        <pc:sldMkLst>
          <pc:docMk/>
          <pc:sldMk cId="4098670155" sldId="288"/>
        </pc:sldMkLst>
      </pc:sldChg>
      <pc:sldChg chg="add del">
        <pc:chgData name="May Olaug Horverak" userId="a7850010-3044-4b4d-9f15-38caa34ae48c" providerId="ADAL" clId="{37994E3F-E788-4A21-9D66-90EB2846015C}" dt="2019-09-30T14:11:13.463" v="292" actId="2696"/>
        <pc:sldMkLst>
          <pc:docMk/>
          <pc:sldMk cId="904191523" sldId="289"/>
        </pc:sldMkLst>
      </pc:sldChg>
      <pc:sldChg chg="add">
        <pc:chgData name="May Olaug Horverak" userId="a7850010-3044-4b4d-9f15-38caa34ae48c" providerId="ADAL" clId="{37994E3F-E788-4A21-9D66-90EB2846015C}" dt="2019-09-30T14:09:54.163" v="273"/>
        <pc:sldMkLst>
          <pc:docMk/>
          <pc:sldMk cId="1477308397" sldId="290"/>
        </pc:sldMkLst>
      </pc:sldChg>
      <pc:sldChg chg="add">
        <pc:chgData name="May Olaug Horverak" userId="a7850010-3044-4b4d-9f15-38caa34ae48c" providerId="ADAL" clId="{37994E3F-E788-4A21-9D66-90EB2846015C}" dt="2019-09-30T14:09:54.163" v="273"/>
        <pc:sldMkLst>
          <pc:docMk/>
          <pc:sldMk cId="1008658657" sldId="291"/>
        </pc:sldMkLst>
      </pc:sldChg>
      <pc:sldChg chg="modSp">
        <pc:chgData name="May Olaug Horverak" userId="a7850010-3044-4b4d-9f15-38caa34ae48c" providerId="ADAL" clId="{37994E3F-E788-4A21-9D66-90EB2846015C}" dt="2019-09-30T14:01:54.454" v="171" actId="20577"/>
        <pc:sldMkLst>
          <pc:docMk/>
          <pc:sldMk cId="2447871296" sldId="293"/>
        </pc:sldMkLst>
        <pc:spChg chg="mod">
          <ac:chgData name="May Olaug Horverak" userId="a7850010-3044-4b4d-9f15-38caa34ae48c" providerId="ADAL" clId="{37994E3F-E788-4A21-9D66-90EB2846015C}" dt="2019-09-30T14:01:54.454" v="171" actId="20577"/>
          <ac:spMkLst>
            <pc:docMk/>
            <pc:sldMk cId="2447871296" sldId="293"/>
            <ac:spMk id="2" creationId="{9D7D2DE1-C3B1-1E4F-921E-D3E975C19BB7}"/>
          </ac:spMkLst>
        </pc:spChg>
      </pc:sldChg>
      <pc:sldChg chg="modSp add">
        <pc:chgData name="May Olaug Horverak" userId="a7850010-3044-4b4d-9f15-38caa34ae48c" providerId="ADAL" clId="{37994E3F-E788-4A21-9D66-90EB2846015C}" dt="2019-09-30T14:02:15.229" v="172"/>
        <pc:sldMkLst>
          <pc:docMk/>
          <pc:sldMk cId="2804743335" sldId="294"/>
        </pc:sldMkLst>
        <pc:spChg chg="mod">
          <ac:chgData name="May Olaug Horverak" userId="a7850010-3044-4b4d-9f15-38caa34ae48c" providerId="ADAL" clId="{37994E3F-E788-4A21-9D66-90EB2846015C}" dt="2019-09-30T14:02:15.229" v="172"/>
          <ac:spMkLst>
            <pc:docMk/>
            <pc:sldMk cId="2804743335" sldId="294"/>
            <ac:spMk id="7" creationId="{88AFDD08-30A0-41FE-9EBA-55F936E3CDAF}"/>
          </ac:spMkLst>
        </pc:spChg>
      </pc:sldChg>
      <pc:sldChg chg="add">
        <pc:chgData name="May Olaug Horverak" userId="a7850010-3044-4b4d-9f15-38caa34ae48c" providerId="ADAL" clId="{37994E3F-E788-4A21-9D66-90EB2846015C}" dt="2019-09-30T14:03:08.300" v="174"/>
        <pc:sldMkLst>
          <pc:docMk/>
          <pc:sldMk cId="4138400201" sldId="295"/>
        </pc:sldMkLst>
      </pc:sldChg>
      <pc:sldChg chg="add">
        <pc:chgData name="May Olaug Horverak" userId="a7850010-3044-4b4d-9f15-38caa34ae48c" providerId="ADAL" clId="{37994E3F-E788-4A21-9D66-90EB2846015C}" dt="2019-09-30T14:03:40.303" v="176"/>
        <pc:sldMkLst>
          <pc:docMk/>
          <pc:sldMk cId="2336975207" sldId="296"/>
        </pc:sldMkLst>
      </pc:sldChg>
      <pc:sldChg chg="add">
        <pc:chgData name="May Olaug Horverak" userId="a7850010-3044-4b4d-9f15-38caa34ae48c" providerId="ADAL" clId="{37994E3F-E788-4A21-9D66-90EB2846015C}" dt="2019-09-30T14:03:57.143" v="178"/>
        <pc:sldMkLst>
          <pc:docMk/>
          <pc:sldMk cId="4208087757" sldId="297"/>
        </pc:sldMkLst>
      </pc:sldChg>
      <pc:sldChg chg="add">
        <pc:chgData name="May Olaug Horverak" userId="a7850010-3044-4b4d-9f15-38caa34ae48c" providerId="ADAL" clId="{37994E3F-E788-4A21-9D66-90EB2846015C}" dt="2019-09-30T14:04:20.151" v="180"/>
        <pc:sldMkLst>
          <pc:docMk/>
          <pc:sldMk cId="1854055684" sldId="298"/>
        </pc:sldMkLst>
      </pc:sldChg>
      <pc:sldChg chg="add">
        <pc:chgData name="May Olaug Horverak" userId="a7850010-3044-4b4d-9f15-38caa34ae48c" providerId="ADAL" clId="{37994E3F-E788-4A21-9D66-90EB2846015C}" dt="2019-09-30T14:04:44.656" v="182"/>
        <pc:sldMkLst>
          <pc:docMk/>
          <pc:sldMk cId="2332746684" sldId="299"/>
        </pc:sldMkLst>
      </pc:sldChg>
      <pc:sldChg chg="modSp add">
        <pc:chgData name="May Olaug Horverak" userId="a7850010-3044-4b4d-9f15-38caa34ae48c" providerId="ADAL" clId="{37994E3F-E788-4A21-9D66-90EB2846015C}" dt="2019-09-30T14:05:41.217" v="209" actId="20577"/>
        <pc:sldMkLst>
          <pc:docMk/>
          <pc:sldMk cId="2846295455" sldId="300"/>
        </pc:sldMkLst>
        <pc:spChg chg="mod">
          <ac:chgData name="May Olaug Horverak" userId="a7850010-3044-4b4d-9f15-38caa34ae48c" providerId="ADAL" clId="{37994E3F-E788-4A21-9D66-90EB2846015C}" dt="2019-09-30T14:05:41.217" v="209" actId="20577"/>
          <ac:spMkLst>
            <pc:docMk/>
            <pc:sldMk cId="2846295455" sldId="300"/>
            <ac:spMk id="3" creationId="{50C7C580-DE9C-49B5-9A39-3F391A8843F6}"/>
          </ac:spMkLst>
        </pc:spChg>
      </pc:sldChg>
      <pc:sldChg chg="modSp add">
        <pc:chgData name="May Olaug Horverak" userId="a7850010-3044-4b4d-9f15-38caa34ae48c" providerId="ADAL" clId="{37994E3F-E788-4A21-9D66-90EB2846015C}" dt="2019-09-30T14:07:07.559" v="258" actId="20577"/>
        <pc:sldMkLst>
          <pc:docMk/>
          <pc:sldMk cId="2947883939" sldId="301"/>
        </pc:sldMkLst>
        <pc:spChg chg="mod">
          <ac:chgData name="May Olaug Horverak" userId="a7850010-3044-4b4d-9f15-38caa34ae48c" providerId="ADAL" clId="{37994E3F-E788-4A21-9D66-90EB2846015C}" dt="2019-09-30T14:07:07.559" v="258" actId="20577"/>
          <ac:spMkLst>
            <pc:docMk/>
            <pc:sldMk cId="2947883939" sldId="301"/>
            <ac:spMk id="3" creationId="{00000000-0000-0000-0000-000000000000}"/>
          </ac:spMkLst>
        </pc:spChg>
      </pc:sldChg>
      <pc:sldChg chg="add">
        <pc:chgData name="May Olaug Horverak" userId="a7850010-3044-4b4d-9f15-38caa34ae48c" providerId="ADAL" clId="{37994E3F-E788-4A21-9D66-90EB2846015C}" dt="2019-09-30T14:07:36.235" v="260"/>
        <pc:sldMkLst>
          <pc:docMk/>
          <pc:sldMk cId="1398153487" sldId="302"/>
        </pc:sldMkLst>
      </pc:sldChg>
      <pc:sldChg chg="add">
        <pc:chgData name="May Olaug Horverak" userId="a7850010-3044-4b4d-9f15-38caa34ae48c" providerId="ADAL" clId="{37994E3F-E788-4A21-9D66-90EB2846015C}" dt="2019-09-30T14:07:50.387" v="262"/>
        <pc:sldMkLst>
          <pc:docMk/>
          <pc:sldMk cId="855175880" sldId="303"/>
        </pc:sldMkLst>
      </pc:sldChg>
      <pc:sldChg chg="modSp add">
        <pc:chgData name="May Olaug Horverak" userId="a7850010-3044-4b4d-9f15-38caa34ae48c" providerId="ADAL" clId="{37994E3F-E788-4A21-9D66-90EB2846015C}" dt="2019-09-30T14:08:11.887" v="264"/>
        <pc:sldMkLst>
          <pc:docMk/>
          <pc:sldMk cId="4256277392" sldId="304"/>
        </pc:sldMkLst>
        <pc:spChg chg="mod">
          <ac:chgData name="May Olaug Horverak" userId="a7850010-3044-4b4d-9f15-38caa34ae48c" providerId="ADAL" clId="{37994E3F-E788-4A21-9D66-90EB2846015C}" dt="2019-09-30T14:08:11.887" v="264"/>
          <ac:spMkLst>
            <pc:docMk/>
            <pc:sldMk cId="4256277392" sldId="304"/>
            <ac:spMk id="4" creationId="{7E9860CA-E1C7-415F-B12F-BDAE8F11D29C}"/>
          </ac:spMkLst>
        </pc:spChg>
      </pc:sldChg>
      <pc:sldChg chg="add">
        <pc:chgData name="May Olaug Horverak" userId="a7850010-3044-4b4d-9f15-38caa34ae48c" providerId="ADAL" clId="{37994E3F-E788-4A21-9D66-90EB2846015C}" dt="2019-09-30T14:09:00.650" v="265"/>
        <pc:sldMkLst>
          <pc:docMk/>
          <pc:sldMk cId="1145130067" sldId="305"/>
        </pc:sldMkLst>
      </pc:sldChg>
      <pc:sldChg chg="add">
        <pc:chgData name="May Olaug Horverak" userId="a7850010-3044-4b4d-9f15-38caa34ae48c" providerId="ADAL" clId="{37994E3F-E788-4A21-9D66-90EB2846015C}" dt="2019-09-30T14:09:00.650" v="265"/>
        <pc:sldMkLst>
          <pc:docMk/>
          <pc:sldMk cId="1140886368" sldId="306"/>
        </pc:sldMkLst>
      </pc:sldChg>
      <pc:sldChg chg="add">
        <pc:chgData name="May Olaug Horverak" userId="a7850010-3044-4b4d-9f15-38caa34ae48c" providerId="ADAL" clId="{37994E3F-E788-4A21-9D66-90EB2846015C}" dt="2019-09-30T14:09:00.650" v="265"/>
        <pc:sldMkLst>
          <pc:docMk/>
          <pc:sldMk cId="52609163" sldId="307"/>
        </pc:sldMkLst>
      </pc:sldChg>
      <pc:sldChg chg="add">
        <pc:chgData name="May Olaug Horverak" userId="a7850010-3044-4b4d-9f15-38caa34ae48c" providerId="ADAL" clId="{37994E3F-E788-4A21-9D66-90EB2846015C}" dt="2019-09-30T14:09:00.650" v="265"/>
        <pc:sldMkLst>
          <pc:docMk/>
          <pc:sldMk cId="4175435287" sldId="308"/>
        </pc:sldMkLst>
      </pc:sldChg>
      <pc:sldChg chg="modSp add">
        <pc:chgData name="May Olaug Horverak" userId="a7850010-3044-4b4d-9f15-38caa34ae48c" providerId="ADAL" clId="{37994E3F-E788-4A21-9D66-90EB2846015C}" dt="2019-09-30T14:09:37.626" v="271"/>
        <pc:sldMkLst>
          <pc:docMk/>
          <pc:sldMk cId="2733326436" sldId="309"/>
        </pc:sldMkLst>
        <pc:spChg chg="mod">
          <ac:chgData name="May Olaug Horverak" userId="a7850010-3044-4b4d-9f15-38caa34ae48c" providerId="ADAL" clId="{37994E3F-E788-4A21-9D66-90EB2846015C}" dt="2019-09-30T14:09:37.626" v="271"/>
          <ac:spMkLst>
            <pc:docMk/>
            <pc:sldMk cId="2733326436" sldId="309"/>
            <ac:spMk id="4" creationId="{7E9860CA-E1C7-415F-B12F-BDAE8F11D29C}"/>
          </ac:spMkLst>
        </pc:spChg>
      </pc:sldChg>
      <pc:sldChg chg="add">
        <pc:chgData name="May Olaug Horverak" userId="a7850010-3044-4b4d-9f15-38caa34ae48c" providerId="ADAL" clId="{37994E3F-E788-4A21-9D66-90EB2846015C}" dt="2019-09-30T14:09:54.163" v="273"/>
        <pc:sldMkLst>
          <pc:docMk/>
          <pc:sldMk cId="848357996" sldId="310"/>
        </pc:sldMkLst>
      </pc:sldChg>
      <pc:sldChg chg="add">
        <pc:chgData name="May Olaug Horverak" userId="a7850010-3044-4b4d-9f15-38caa34ae48c" providerId="ADAL" clId="{37994E3F-E788-4A21-9D66-90EB2846015C}" dt="2019-09-30T14:09:54.163" v="273"/>
        <pc:sldMkLst>
          <pc:docMk/>
          <pc:sldMk cId="2348186957" sldId="311"/>
        </pc:sldMkLst>
      </pc:sldChg>
      <pc:sldChg chg="add">
        <pc:chgData name="May Olaug Horverak" userId="a7850010-3044-4b4d-9f15-38caa34ae48c" providerId="ADAL" clId="{37994E3F-E788-4A21-9D66-90EB2846015C}" dt="2019-09-30T14:09:54.163" v="273"/>
        <pc:sldMkLst>
          <pc:docMk/>
          <pc:sldMk cId="424602802" sldId="312"/>
        </pc:sldMkLst>
      </pc:sldChg>
      <pc:sldChg chg="add">
        <pc:chgData name="May Olaug Horverak" userId="a7850010-3044-4b4d-9f15-38caa34ae48c" providerId="ADAL" clId="{37994E3F-E788-4A21-9D66-90EB2846015C}" dt="2019-09-30T14:09:54.163" v="273"/>
        <pc:sldMkLst>
          <pc:docMk/>
          <pc:sldMk cId="350459556" sldId="313"/>
        </pc:sldMkLst>
      </pc:sldChg>
      <pc:sldChg chg="modSp add">
        <pc:chgData name="May Olaug Horverak" userId="a7850010-3044-4b4d-9f15-38caa34ae48c" providerId="ADAL" clId="{37994E3F-E788-4A21-9D66-90EB2846015C}" dt="2019-09-30T14:09:54.163" v="273"/>
        <pc:sldMkLst>
          <pc:docMk/>
          <pc:sldMk cId="832426866" sldId="314"/>
        </pc:sldMkLst>
        <pc:spChg chg="mod">
          <ac:chgData name="May Olaug Horverak" userId="a7850010-3044-4b4d-9f15-38caa34ae48c" providerId="ADAL" clId="{37994E3F-E788-4A21-9D66-90EB2846015C}" dt="2019-09-30T14:09:54.163" v="273"/>
          <ac:spMkLst>
            <pc:docMk/>
            <pc:sldMk cId="832426866" sldId="314"/>
            <ac:spMk id="4" creationId="{7E9860CA-E1C7-415F-B12F-BDAE8F11D29C}"/>
          </ac:spMkLst>
        </pc:spChg>
      </pc:sldChg>
      <pc:sldChg chg="add">
        <pc:chgData name="May Olaug Horverak" userId="a7850010-3044-4b4d-9f15-38caa34ae48c" providerId="ADAL" clId="{37994E3F-E788-4A21-9D66-90EB2846015C}" dt="2019-09-30T14:09:54.163" v="273"/>
        <pc:sldMkLst>
          <pc:docMk/>
          <pc:sldMk cId="810342336" sldId="315"/>
        </pc:sldMkLst>
      </pc:sldChg>
      <pc:sldChg chg="add">
        <pc:chgData name="May Olaug Horverak" userId="a7850010-3044-4b4d-9f15-38caa34ae48c" providerId="ADAL" clId="{37994E3F-E788-4A21-9D66-90EB2846015C}" dt="2019-09-30T14:09:54.163" v="273"/>
        <pc:sldMkLst>
          <pc:docMk/>
          <pc:sldMk cId="77596620" sldId="316"/>
        </pc:sldMkLst>
      </pc:sldChg>
    </pc:docChg>
  </pc:docChgLst>
  <pc:docChgLst>
    <pc:chgData name="May Olaug Horverak" userId="a7850010-3044-4b4d-9f15-38caa34ae48c" providerId="ADAL" clId="{A11211B2-9929-4A39-BD64-BCF539DCCDA3}"/>
    <pc:docChg chg="undo custSel addSld delSld modSld">
      <pc:chgData name="May Olaug Horverak" userId="a7850010-3044-4b4d-9f15-38caa34ae48c" providerId="ADAL" clId="{A11211B2-9929-4A39-BD64-BCF539DCCDA3}" dt="2019-10-01T12:45:04.364" v="4214" actId="6549"/>
      <pc:docMkLst>
        <pc:docMk/>
      </pc:docMkLst>
      <pc:sldChg chg="modSp add modNotesTx">
        <pc:chgData name="May Olaug Horverak" userId="a7850010-3044-4b4d-9f15-38caa34ae48c" providerId="ADAL" clId="{A11211B2-9929-4A39-BD64-BCF539DCCDA3}" dt="2019-10-01T12:38:29.702" v="3584" actId="20577"/>
        <pc:sldMkLst>
          <pc:docMk/>
          <pc:sldMk cId="551140091" sldId="259"/>
        </pc:sldMkLst>
        <pc:spChg chg="mod">
          <ac:chgData name="May Olaug Horverak" userId="a7850010-3044-4b4d-9f15-38caa34ae48c" providerId="ADAL" clId="{A11211B2-9929-4A39-BD64-BCF539DCCDA3}" dt="2019-10-01T12:27:40.258" v="2500" actId="20577"/>
          <ac:spMkLst>
            <pc:docMk/>
            <pc:sldMk cId="551140091" sldId="259"/>
            <ac:spMk id="2" creationId="{00000000-0000-0000-0000-000000000000}"/>
          </ac:spMkLst>
        </pc:spChg>
        <pc:spChg chg="mod">
          <ac:chgData name="May Olaug Horverak" userId="a7850010-3044-4b4d-9f15-38caa34ae48c" providerId="ADAL" clId="{A11211B2-9929-4A39-BD64-BCF539DCCDA3}" dt="2019-10-01T12:28:24.999" v="2680" actId="6549"/>
          <ac:spMkLst>
            <pc:docMk/>
            <pc:sldMk cId="551140091" sldId="259"/>
            <ac:spMk id="3" creationId="{00000000-0000-0000-0000-000000000000}"/>
          </ac:spMkLst>
        </pc:spChg>
      </pc:sldChg>
      <pc:sldChg chg="modSp add del">
        <pc:chgData name="May Olaug Horverak" userId="a7850010-3044-4b4d-9f15-38caa34ae48c" providerId="ADAL" clId="{A11211B2-9929-4A39-BD64-BCF539DCCDA3}" dt="2019-10-01T12:38:21.698" v="3583" actId="2696"/>
        <pc:sldMkLst>
          <pc:docMk/>
          <pc:sldMk cId="1806871164" sldId="260"/>
        </pc:sldMkLst>
        <pc:spChg chg="mod">
          <ac:chgData name="May Olaug Horverak" userId="a7850010-3044-4b4d-9f15-38caa34ae48c" providerId="ADAL" clId="{A11211B2-9929-4A39-BD64-BCF539DCCDA3}" dt="2019-10-01T12:37:13.729" v="3556" actId="20577"/>
          <ac:spMkLst>
            <pc:docMk/>
            <pc:sldMk cId="1806871164" sldId="260"/>
            <ac:spMk id="2" creationId="{00000000-0000-0000-0000-000000000000}"/>
          </ac:spMkLst>
        </pc:spChg>
        <pc:spChg chg="mod">
          <ac:chgData name="May Olaug Horverak" userId="a7850010-3044-4b4d-9f15-38caa34ae48c" providerId="ADAL" clId="{A11211B2-9929-4A39-BD64-BCF539DCCDA3}" dt="2019-10-01T12:37:17.498" v="3564" actId="20577"/>
          <ac:spMkLst>
            <pc:docMk/>
            <pc:sldMk cId="1806871164" sldId="260"/>
            <ac:spMk id="3" creationId="{00000000-0000-0000-0000-000000000000}"/>
          </ac:spMkLst>
        </pc:spChg>
      </pc:sldChg>
      <pc:sldChg chg="del">
        <pc:chgData name="May Olaug Horverak" userId="a7850010-3044-4b4d-9f15-38caa34ae48c" providerId="ADAL" clId="{A11211B2-9929-4A39-BD64-BCF539DCCDA3}" dt="2019-10-01T12:37:43.110" v="3566" actId="2696"/>
        <pc:sldMkLst>
          <pc:docMk/>
          <pc:sldMk cId="1477308397" sldId="290"/>
        </pc:sldMkLst>
      </pc:sldChg>
      <pc:sldChg chg="del">
        <pc:chgData name="May Olaug Horverak" userId="a7850010-3044-4b4d-9f15-38caa34ae48c" providerId="ADAL" clId="{A11211B2-9929-4A39-BD64-BCF539DCCDA3}" dt="2019-10-01T12:37:44.840" v="3567" actId="2696"/>
        <pc:sldMkLst>
          <pc:docMk/>
          <pc:sldMk cId="1008658657" sldId="291"/>
        </pc:sldMkLst>
      </pc:sldChg>
      <pc:sldChg chg="modSp modNotesTx">
        <pc:chgData name="May Olaug Horverak" userId="a7850010-3044-4b4d-9f15-38caa34ae48c" providerId="ADAL" clId="{A11211B2-9929-4A39-BD64-BCF539DCCDA3}" dt="2019-10-01T12:02:02.057" v="447" actId="20577"/>
        <pc:sldMkLst>
          <pc:docMk/>
          <pc:sldMk cId="2447871296" sldId="293"/>
        </pc:sldMkLst>
        <pc:spChg chg="mod">
          <ac:chgData name="May Olaug Horverak" userId="a7850010-3044-4b4d-9f15-38caa34ae48c" providerId="ADAL" clId="{A11211B2-9929-4A39-BD64-BCF539DCCDA3}" dt="2019-10-01T10:18:27.343" v="15" actId="20577"/>
          <ac:spMkLst>
            <pc:docMk/>
            <pc:sldMk cId="2447871296" sldId="293"/>
            <ac:spMk id="2" creationId="{9D7D2DE1-C3B1-1E4F-921E-D3E975C19BB7}"/>
          </ac:spMkLst>
        </pc:spChg>
      </pc:sldChg>
      <pc:sldChg chg="modSp modNotesTx">
        <pc:chgData name="May Olaug Horverak" userId="a7850010-3044-4b4d-9f15-38caa34ae48c" providerId="ADAL" clId="{A11211B2-9929-4A39-BD64-BCF539DCCDA3}" dt="2019-10-01T12:13:15.956" v="450" actId="1076"/>
        <pc:sldMkLst>
          <pc:docMk/>
          <pc:sldMk cId="2804743335" sldId="294"/>
        </pc:sldMkLst>
        <pc:spChg chg="mod">
          <ac:chgData name="May Olaug Horverak" userId="a7850010-3044-4b4d-9f15-38caa34ae48c" providerId="ADAL" clId="{A11211B2-9929-4A39-BD64-BCF539DCCDA3}" dt="2019-10-01T12:13:15.956" v="450" actId="1076"/>
          <ac:spMkLst>
            <pc:docMk/>
            <pc:sldMk cId="2804743335" sldId="294"/>
            <ac:spMk id="4" creationId="{AB6BAD5C-C00F-49E9-8D93-411FA1C2512F}"/>
          </ac:spMkLst>
        </pc:spChg>
      </pc:sldChg>
      <pc:sldChg chg="add del">
        <pc:chgData name="May Olaug Horverak" userId="a7850010-3044-4b4d-9f15-38caa34ae48c" providerId="ADAL" clId="{A11211B2-9929-4A39-BD64-BCF539DCCDA3}" dt="2019-10-01T12:16:33.132" v="459"/>
        <pc:sldMkLst>
          <pc:docMk/>
          <pc:sldMk cId="4138400201" sldId="295"/>
        </pc:sldMkLst>
      </pc:sldChg>
      <pc:sldChg chg="del">
        <pc:chgData name="May Olaug Horverak" userId="a7850010-3044-4b4d-9f15-38caa34ae48c" providerId="ADAL" clId="{A11211B2-9929-4A39-BD64-BCF539DCCDA3}" dt="2019-10-01T12:04:19.018" v="448" actId="2696"/>
        <pc:sldMkLst>
          <pc:docMk/>
          <pc:sldMk cId="2336975207" sldId="296"/>
        </pc:sldMkLst>
      </pc:sldChg>
      <pc:sldChg chg="add del">
        <pc:chgData name="May Olaug Horverak" userId="a7850010-3044-4b4d-9f15-38caa34ae48c" providerId="ADAL" clId="{A11211B2-9929-4A39-BD64-BCF539DCCDA3}" dt="2019-10-01T12:13:47.312" v="453" actId="2696"/>
        <pc:sldMkLst>
          <pc:docMk/>
          <pc:sldMk cId="4208087757" sldId="297"/>
        </pc:sldMkLst>
      </pc:sldChg>
      <pc:sldChg chg="del">
        <pc:chgData name="May Olaug Horverak" userId="a7850010-3044-4b4d-9f15-38caa34ae48c" providerId="ADAL" clId="{A11211B2-9929-4A39-BD64-BCF539DCCDA3}" dt="2019-10-01T12:15:59.644" v="454" actId="2696"/>
        <pc:sldMkLst>
          <pc:docMk/>
          <pc:sldMk cId="2332746684" sldId="299"/>
        </pc:sldMkLst>
      </pc:sldChg>
      <pc:sldChg chg="del">
        <pc:chgData name="May Olaug Horverak" userId="a7850010-3044-4b4d-9f15-38caa34ae48c" providerId="ADAL" clId="{A11211B2-9929-4A39-BD64-BCF539DCCDA3}" dt="2019-10-01T12:16:00.584" v="455" actId="2696"/>
        <pc:sldMkLst>
          <pc:docMk/>
          <pc:sldMk cId="2846295455" sldId="300"/>
        </pc:sldMkLst>
      </pc:sldChg>
      <pc:sldChg chg="del">
        <pc:chgData name="May Olaug Horverak" userId="a7850010-3044-4b4d-9f15-38caa34ae48c" providerId="ADAL" clId="{A11211B2-9929-4A39-BD64-BCF539DCCDA3}" dt="2019-10-01T12:16:01.450" v="456" actId="2696"/>
        <pc:sldMkLst>
          <pc:docMk/>
          <pc:sldMk cId="2947883939" sldId="301"/>
        </pc:sldMkLst>
      </pc:sldChg>
      <pc:sldChg chg="modSp add modNotesTx">
        <pc:chgData name="May Olaug Horverak" userId="a7850010-3044-4b4d-9f15-38caa34ae48c" providerId="ADAL" clId="{A11211B2-9929-4A39-BD64-BCF539DCCDA3}" dt="2019-10-01T12:24:08.584" v="2207" actId="20577"/>
        <pc:sldMkLst>
          <pc:docMk/>
          <pc:sldMk cId="772068603" sldId="302"/>
        </pc:sldMkLst>
        <pc:spChg chg="mod">
          <ac:chgData name="May Olaug Horverak" userId="a7850010-3044-4b4d-9f15-38caa34ae48c" providerId="ADAL" clId="{A11211B2-9929-4A39-BD64-BCF539DCCDA3}" dt="2019-10-01T12:17:24.008" v="530" actId="6549"/>
          <ac:spMkLst>
            <pc:docMk/>
            <pc:sldMk cId="772068603" sldId="302"/>
            <ac:spMk id="2" creationId="{7AAC5205-61E0-4088-92B6-1E478EB1C7CB}"/>
          </ac:spMkLst>
        </pc:spChg>
        <pc:spChg chg="mod">
          <ac:chgData name="May Olaug Horverak" userId="a7850010-3044-4b4d-9f15-38caa34ae48c" providerId="ADAL" clId="{A11211B2-9929-4A39-BD64-BCF539DCCDA3}" dt="2019-10-01T12:19:13.048" v="913" actId="6549"/>
          <ac:spMkLst>
            <pc:docMk/>
            <pc:sldMk cId="772068603" sldId="302"/>
            <ac:spMk id="3" creationId="{73BCE0EC-F33A-455E-8AA8-6856EEEC5F11}"/>
          </ac:spMkLst>
        </pc:spChg>
      </pc:sldChg>
      <pc:sldChg chg="del">
        <pc:chgData name="May Olaug Horverak" userId="a7850010-3044-4b4d-9f15-38caa34ae48c" providerId="ADAL" clId="{A11211B2-9929-4A39-BD64-BCF539DCCDA3}" dt="2019-10-01T12:16:02.280" v="457" actId="2696"/>
        <pc:sldMkLst>
          <pc:docMk/>
          <pc:sldMk cId="1398153487" sldId="302"/>
        </pc:sldMkLst>
      </pc:sldChg>
      <pc:sldChg chg="del">
        <pc:chgData name="May Olaug Horverak" userId="a7850010-3044-4b4d-9f15-38caa34ae48c" providerId="ADAL" clId="{A11211B2-9929-4A39-BD64-BCF539DCCDA3}" dt="2019-10-01T12:16:03.197" v="458" actId="2696"/>
        <pc:sldMkLst>
          <pc:docMk/>
          <pc:sldMk cId="855175880" sldId="303"/>
        </pc:sldMkLst>
      </pc:sldChg>
      <pc:sldChg chg="modNotesTx">
        <pc:chgData name="May Olaug Horverak" userId="a7850010-3044-4b4d-9f15-38caa34ae48c" providerId="ADAL" clId="{A11211B2-9929-4A39-BD64-BCF539DCCDA3}" dt="2019-10-01T12:25:11.459" v="2267" actId="20577"/>
        <pc:sldMkLst>
          <pc:docMk/>
          <pc:sldMk cId="4256277392" sldId="304"/>
        </pc:sldMkLst>
      </pc:sldChg>
      <pc:sldChg chg="modSp modNotesTx">
        <pc:chgData name="May Olaug Horverak" userId="a7850010-3044-4b4d-9f15-38caa34ae48c" providerId="ADAL" clId="{A11211B2-9929-4A39-BD64-BCF539DCCDA3}" dt="2019-10-01T12:29:07.059" v="2812" actId="20577"/>
        <pc:sldMkLst>
          <pc:docMk/>
          <pc:sldMk cId="1145130067" sldId="305"/>
        </pc:sldMkLst>
        <pc:spChg chg="mod">
          <ac:chgData name="May Olaug Horverak" userId="a7850010-3044-4b4d-9f15-38caa34ae48c" providerId="ADAL" clId="{A11211B2-9929-4A39-BD64-BCF539DCCDA3}" dt="2019-10-01T12:25:49.298" v="2321" actId="20577"/>
          <ac:spMkLst>
            <pc:docMk/>
            <pc:sldMk cId="1145130067" sldId="305"/>
            <ac:spMk id="2" creationId="{094B08D2-C2AA-42B6-9626-11661F1FA9B8}"/>
          </ac:spMkLst>
        </pc:spChg>
      </pc:sldChg>
      <pc:sldChg chg="del">
        <pc:chgData name="May Olaug Horverak" userId="a7850010-3044-4b4d-9f15-38caa34ae48c" providerId="ADAL" clId="{A11211B2-9929-4A39-BD64-BCF539DCCDA3}" dt="2019-10-01T12:25:52.460" v="2322" actId="2696"/>
        <pc:sldMkLst>
          <pc:docMk/>
          <pc:sldMk cId="1140886368" sldId="306"/>
        </pc:sldMkLst>
      </pc:sldChg>
      <pc:sldChg chg="del">
        <pc:chgData name="May Olaug Horverak" userId="a7850010-3044-4b4d-9f15-38caa34ae48c" providerId="ADAL" clId="{A11211B2-9929-4A39-BD64-BCF539DCCDA3}" dt="2019-10-01T12:25:55.837" v="2323" actId="2696"/>
        <pc:sldMkLst>
          <pc:docMk/>
          <pc:sldMk cId="52609163" sldId="307"/>
        </pc:sldMkLst>
      </pc:sldChg>
      <pc:sldChg chg="del">
        <pc:chgData name="May Olaug Horverak" userId="a7850010-3044-4b4d-9f15-38caa34ae48c" providerId="ADAL" clId="{A11211B2-9929-4A39-BD64-BCF539DCCDA3}" dt="2019-10-01T12:27:23.633" v="2475" actId="2696"/>
        <pc:sldMkLst>
          <pc:docMk/>
          <pc:sldMk cId="4175435287" sldId="308"/>
        </pc:sldMkLst>
      </pc:sldChg>
      <pc:sldChg chg="modNotesTx">
        <pc:chgData name="May Olaug Horverak" userId="a7850010-3044-4b4d-9f15-38caa34ae48c" providerId="ADAL" clId="{A11211B2-9929-4A39-BD64-BCF539DCCDA3}" dt="2019-10-01T12:32:52.792" v="3186" actId="20577"/>
        <pc:sldMkLst>
          <pc:docMk/>
          <pc:sldMk cId="2733326436" sldId="309"/>
        </pc:sldMkLst>
      </pc:sldChg>
      <pc:sldChg chg="modNotesTx">
        <pc:chgData name="May Olaug Horverak" userId="a7850010-3044-4b4d-9f15-38caa34ae48c" providerId="ADAL" clId="{A11211B2-9929-4A39-BD64-BCF539DCCDA3}" dt="2019-10-01T12:35:17.587" v="3527" actId="6549"/>
        <pc:sldMkLst>
          <pc:docMk/>
          <pc:sldMk cId="848357996" sldId="310"/>
        </pc:sldMkLst>
      </pc:sldChg>
      <pc:sldChg chg="delSp modNotesTx">
        <pc:chgData name="May Olaug Horverak" userId="a7850010-3044-4b4d-9f15-38caa34ae48c" providerId="ADAL" clId="{A11211B2-9929-4A39-BD64-BCF539DCCDA3}" dt="2019-10-01T12:35:56.341" v="3529" actId="20577"/>
        <pc:sldMkLst>
          <pc:docMk/>
          <pc:sldMk cId="2348186957" sldId="311"/>
        </pc:sldMkLst>
        <pc:picChg chg="del">
          <ac:chgData name="May Olaug Horverak" userId="a7850010-3044-4b4d-9f15-38caa34ae48c" providerId="ADAL" clId="{A11211B2-9929-4A39-BD64-BCF539DCCDA3}" dt="2019-10-01T12:35:28.842" v="3528" actId="478"/>
          <ac:picMkLst>
            <pc:docMk/>
            <pc:sldMk cId="2348186957" sldId="311"/>
            <ac:picMk id="5" creationId="{7C5470AE-9CBA-4CC0-A344-AFE37FF1A7F1}"/>
          </ac:picMkLst>
        </pc:picChg>
      </pc:sldChg>
      <pc:sldChg chg="del">
        <pc:chgData name="May Olaug Horverak" userId="a7850010-3044-4b4d-9f15-38caa34ae48c" providerId="ADAL" clId="{A11211B2-9929-4A39-BD64-BCF539DCCDA3}" dt="2019-10-01T12:36:54.398" v="3530" actId="2696"/>
        <pc:sldMkLst>
          <pc:docMk/>
          <pc:sldMk cId="424602802" sldId="312"/>
        </pc:sldMkLst>
      </pc:sldChg>
      <pc:sldChg chg="del">
        <pc:chgData name="May Olaug Horverak" userId="a7850010-3044-4b4d-9f15-38caa34ae48c" providerId="ADAL" clId="{A11211B2-9929-4A39-BD64-BCF539DCCDA3}" dt="2019-10-01T12:37:01.373" v="3531" actId="2696"/>
        <pc:sldMkLst>
          <pc:docMk/>
          <pc:sldMk cId="350459556" sldId="313"/>
        </pc:sldMkLst>
      </pc:sldChg>
      <pc:sldChg chg="del">
        <pc:chgData name="May Olaug Horverak" userId="a7850010-3044-4b4d-9f15-38caa34ae48c" providerId="ADAL" clId="{A11211B2-9929-4A39-BD64-BCF539DCCDA3}" dt="2019-10-01T12:39:25.173" v="3723" actId="2696"/>
        <pc:sldMkLst>
          <pc:docMk/>
          <pc:sldMk cId="832426866" sldId="314"/>
        </pc:sldMkLst>
      </pc:sldChg>
      <pc:sldChg chg="del">
        <pc:chgData name="May Olaug Horverak" userId="a7850010-3044-4b4d-9f15-38caa34ae48c" providerId="ADAL" clId="{A11211B2-9929-4A39-BD64-BCF539DCCDA3}" dt="2019-10-01T12:39:20.606" v="3720" actId="2696"/>
        <pc:sldMkLst>
          <pc:docMk/>
          <pc:sldMk cId="810342336" sldId="315"/>
        </pc:sldMkLst>
      </pc:sldChg>
      <pc:sldChg chg="del">
        <pc:chgData name="May Olaug Horverak" userId="a7850010-3044-4b4d-9f15-38caa34ae48c" providerId="ADAL" clId="{A11211B2-9929-4A39-BD64-BCF539DCCDA3}" dt="2019-10-01T12:39:21.058" v="3721" actId="2696"/>
        <pc:sldMkLst>
          <pc:docMk/>
          <pc:sldMk cId="77596620" sldId="316"/>
        </pc:sldMkLst>
      </pc:sldChg>
      <pc:sldChg chg="del">
        <pc:chgData name="May Olaug Horverak" userId="a7850010-3044-4b4d-9f15-38caa34ae48c" providerId="ADAL" clId="{A11211B2-9929-4A39-BD64-BCF539DCCDA3}" dt="2019-10-01T12:41:04.498" v="3732" actId="2696"/>
        <pc:sldMkLst>
          <pc:docMk/>
          <pc:sldMk cId="3951052381" sldId="317"/>
        </pc:sldMkLst>
      </pc:sldChg>
      <pc:sldChg chg="del">
        <pc:chgData name="May Olaug Horverak" userId="a7850010-3044-4b4d-9f15-38caa34ae48c" providerId="ADAL" clId="{A11211B2-9929-4A39-BD64-BCF539DCCDA3}" dt="2019-10-01T12:40:59.542" v="3731" actId="2696"/>
        <pc:sldMkLst>
          <pc:docMk/>
          <pc:sldMk cId="3049065565" sldId="318"/>
        </pc:sldMkLst>
      </pc:sldChg>
      <pc:sldChg chg="del">
        <pc:chgData name="May Olaug Horverak" userId="a7850010-3044-4b4d-9f15-38caa34ae48c" providerId="ADAL" clId="{A11211B2-9929-4A39-BD64-BCF539DCCDA3}" dt="2019-10-01T12:40:07.424" v="3725" actId="2696"/>
        <pc:sldMkLst>
          <pc:docMk/>
          <pc:sldMk cId="3735389808" sldId="319"/>
        </pc:sldMkLst>
      </pc:sldChg>
      <pc:sldChg chg="add del modNotesTx">
        <pc:chgData name="May Olaug Horverak" userId="a7850010-3044-4b4d-9f15-38caa34ae48c" providerId="ADAL" clId="{A11211B2-9929-4A39-BD64-BCF539DCCDA3}" dt="2019-10-01T12:39:21.692" v="3722" actId="2696"/>
        <pc:sldMkLst>
          <pc:docMk/>
          <pc:sldMk cId="4026894399" sldId="320"/>
        </pc:sldMkLst>
      </pc:sldChg>
      <pc:sldChg chg="add modNotesTx">
        <pc:chgData name="May Olaug Horverak" userId="a7850010-3044-4b4d-9f15-38caa34ae48c" providerId="ADAL" clId="{A11211B2-9929-4A39-BD64-BCF539DCCDA3}" dt="2019-10-01T12:45:04.364" v="4214" actId="6549"/>
        <pc:sldMkLst>
          <pc:docMk/>
          <pc:sldMk cId="3273715986" sldId="321"/>
        </pc:sldMkLst>
      </pc:sldChg>
      <pc:sldChg chg="add">
        <pc:chgData name="May Olaug Horverak" userId="a7850010-3044-4b4d-9f15-38caa34ae48c" providerId="ADAL" clId="{A11211B2-9929-4A39-BD64-BCF539DCCDA3}" dt="2019-10-01T12:40:04.209" v="3724"/>
        <pc:sldMkLst>
          <pc:docMk/>
          <pc:sldMk cId="374957991" sldId="322"/>
        </pc:sldMkLst>
      </pc:sldChg>
      <pc:sldChg chg="add modNotesTx">
        <pc:chgData name="May Olaug Horverak" userId="a7850010-3044-4b4d-9f15-38caa34ae48c" providerId="ADAL" clId="{A11211B2-9929-4A39-BD64-BCF539DCCDA3}" dt="2019-10-01T12:40:30.850" v="3730" actId="6549"/>
        <pc:sldMkLst>
          <pc:docMk/>
          <pc:sldMk cId="4259096427" sldId="323"/>
        </pc:sldMkLst>
      </pc:sldChg>
      <pc:sldChg chg="add">
        <pc:chgData name="May Olaug Horverak" userId="a7850010-3044-4b4d-9f15-38caa34ae48c" providerId="ADAL" clId="{A11211B2-9929-4A39-BD64-BCF539DCCDA3}" dt="2019-10-01T12:40:04.209" v="3724"/>
        <pc:sldMkLst>
          <pc:docMk/>
          <pc:sldMk cId="2796124148" sldId="324"/>
        </pc:sldMkLst>
      </pc:sldChg>
    </pc:docChg>
  </pc:docChgLst>
  <pc:docChgLst>
    <pc:chgData name="May Olaug Horverak" userId="a7850010-3044-4b4d-9f15-38caa34ae48c" providerId="ADAL" clId="{9E95A6D6-AEA9-4573-BE76-EDD6D74F5777}"/>
    <pc:docChg chg="custSel addSld modSld">
      <pc:chgData name="May Olaug Horverak" userId="a7850010-3044-4b4d-9f15-38caa34ae48c" providerId="ADAL" clId="{9E95A6D6-AEA9-4573-BE76-EDD6D74F5777}" dt="2020-08-20T12:27:40.864" v="3667" actId="20577"/>
      <pc:docMkLst>
        <pc:docMk/>
      </pc:docMkLst>
      <pc:sldChg chg="modNotesTx">
        <pc:chgData name="May Olaug Horverak" userId="a7850010-3044-4b4d-9f15-38caa34ae48c" providerId="ADAL" clId="{9E95A6D6-AEA9-4573-BE76-EDD6D74F5777}" dt="2020-08-20T05:39:29.650" v="112" actId="20577"/>
        <pc:sldMkLst>
          <pc:docMk/>
          <pc:sldMk cId="2447871296" sldId="293"/>
        </pc:sldMkLst>
      </pc:sldChg>
      <pc:sldChg chg="addSp modSp mod modNotesTx">
        <pc:chgData name="May Olaug Horverak" userId="a7850010-3044-4b4d-9f15-38caa34ae48c" providerId="ADAL" clId="{9E95A6D6-AEA9-4573-BE76-EDD6D74F5777}" dt="2020-08-20T06:08:50.179" v="1926" actId="20577"/>
        <pc:sldMkLst>
          <pc:docMk/>
          <pc:sldMk cId="3049065565" sldId="299"/>
        </pc:sldMkLst>
        <pc:spChg chg="mod">
          <ac:chgData name="May Olaug Horverak" userId="a7850010-3044-4b4d-9f15-38caa34ae48c" providerId="ADAL" clId="{9E95A6D6-AEA9-4573-BE76-EDD6D74F5777}" dt="2020-08-20T06:05:24.721" v="1535" actId="20577"/>
          <ac:spMkLst>
            <pc:docMk/>
            <pc:sldMk cId="3049065565" sldId="299"/>
            <ac:spMk id="3" creationId="{36F7075E-BF39-496B-8116-4BA60C78E8C7}"/>
          </ac:spMkLst>
        </pc:spChg>
        <pc:picChg chg="add mod">
          <ac:chgData name="May Olaug Horverak" userId="a7850010-3044-4b4d-9f15-38caa34ae48c" providerId="ADAL" clId="{9E95A6D6-AEA9-4573-BE76-EDD6D74F5777}" dt="2020-08-20T06:05:11.456" v="1532" actId="1076"/>
          <ac:picMkLst>
            <pc:docMk/>
            <pc:sldMk cId="3049065565" sldId="299"/>
            <ac:picMk id="7" creationId="{9797064C-5594-4D2C-9AEC-1FFB23A4242B}"/>
          </ac:picMkLst>
        </pc:picChg>
      </pc:sldChg>
      <pc:sldChg chg="modSp add mod modNotesTx">
        <pc:chgData name="May Olaug Horverak" userId="a7850010-3044-4b4d-9f15-38caa34ae48c" providerId="ADAL" clId="{9E95A6D6-AEA9-4573-BE76-EDD6D74F5777}" dt="2020-08-20T12:27:40.864" v="3667" actId="20577"/>
        <pc:sldMkLst>
          <pc:docMk/>
          <pc:sldMk cId="4247329507" sldId="336"/>
        </pc:sldMkLst>
        <pc:spChg chg="mod">
          <ac:chgData name="May Olaug Horverak" userId="a7850010-3044-4b4d-9f15-38caa34ae48c" providerId="ADAL" clId="{9E95A6D6-AEA9-4573-BE76-EDD6D74F5777}" dt="2020-08-20T11:58:42.187" v="2481" actId="20577"/>
          <ac:spMkLst>
            <pc:docMk/>
            <pc:sldMk cId="4247329507" sldId="336"/>
            <ac:spMk id="2" creationId="{AD01DEA9-33FC-47F1-80BF-9F20C50FAA55}"/>
          </ac:spMkLst>
        </pc:spChg>
      </pc:sldChg>
      <pc:sldChg chg="modNotesTx">
        <pc:chgData name="May Olaug Horverak" userId="a7850010-3044-4b4d-9f15-38caa34ae48c" providerId="ADAL" clId="{9E95A6D6-AEA9-4573-BE76-EDD6D74F5777}" dt="2020-08-20T08:17:39.614" v="2446" actId="20577"/>
        <pc:sldMkLst>
          <pc:docMk/>
          <pc:sldMk cId="2668942016" sldId="343"/>
        </pc:sldMkLst>
      </pc:sldChg>
      <pc:sldChg chg="modSp add mod modNotesTx">
        <pc:chgData name="May Olaug Horverak" userId="a7850010-3044-4b4d-9f15-38caa34ae48c" providerId="ADAL" clId="{9E95A6D6-AEA9-4573-BE76-EDD6D74F5777}" dt="2020-08-20T05:51:13.400" v="901" actId="6549"/>
        <pc:sldMkLst>
          <pc:docMk/>
          <pc:sldMk cId="105694205" sldId="344"/>
        </pc:sldMkLst>
        <pc:spChg chg="mod">
          <ac:chgData name="May Olaug Horverak" userId="a7850010-3044-4b4d-9f15-38caa34ae48c" providerId="ADAL" clId="{9E95A6D6-AEA9-4573-BE76-EDD6D74F5777}" dt="2020-08-20T05:46:23.527" v="132" actId="20577"/>
          <ac:spMkLst>
            <pc:docMk/>
            <pc:sldMk cId="105694205" sldId="344"/>
            <ac:spMk id="11" creationId="{80CF1E9B-1601-4738-A6B0-9D1E7B2258E8}"/>
          </ac:spMkLst>
        </pc:spChg>
        <pc:spChg chg="mod">
          <ac:chgData name="May Olaug Horverak" userId="a7850010-3044-4b4d-9f15-38caa34ae48c" providerId="ADAL" clId="{9E95A6D6-AEA9-4573-BE76-EDD6D74F5777}" dt="2020-08-20T05:47:34.668" v="273" actId="6549"/>
          <ac:spMkLst>
            <pc:docMk/>
            <pc:sldMk cId="105694205" sldId="344"/>
            <ac:spMk id="13" creationId="{2AA39EBC-30F6-4987-9061-DED8A0C5EAFF}"/>
          </ac:spMkLst>
        </pc:spChg>
      </pc:sldChg>
      <pc:sldChg chg="modSp add mod modNotesTx">
        <pc:chgData name="May Olaug Horverak" userId="a7850010-3044-4b4d-9f15-38caa34ae48c" providerId="ADAL" clId="{9E95A6D6-AEA9-4573-BE76-EDD6D74F5777}" dt="2020-08-20T06:04:07.979" v="1520" actId="20577"/>
        <pc:sldMkLst>
          <pc:docMk/>
          <pc:sldMk cId="3551761026" sldId="345"/>
        </pc:sldMkLst>
        <pc:spChg chg="mod">
          <ac:chgData name="May Olaug Horverak" userId="a7850010-3044-4b4d-9f15-38caa34ae48c" providerId="ADAL" clId="{9E95A6D6-AEA9-4573-BE76-EDD6D74F5777}" dt="2020-08-20T05:53:57.471" v="950" actId="20577"/>
          <ac:spMkLst>
            <pc:docMk/>
            <pc:sldMk cId="3551761026" sldId="345"/>
            <ac:spMk id="11" creationId="{57AB5236-9E8C-EA49-B5C4-C7D88E015FB1}"/>
          </ac:spMkLst>
        </pc:spChg>
      </pc:sldChg>
    </pc:docChg>
  </pc:docChgLst>
  <pc:docChgLst>
    <pc:chgData name="May Olaug Horverak" userId="a7850010-3044-4b4d-9f15-38caa34ae48c" providerId="ADAL" clId="{2C515673-5DFC-4B61-8BD3-E3325776A019}"/>
    <pc:docChg chg="undo custSel addSld modSld">
      <pc:chgData name="May Olaug Horverak" userId="a7850010-3044-4b4d-9f15-38caa34ae48c" providerId="ADAL" clId="{2C515673-5DFC-4B61-8BD3-E3325776A019}" dt="2019-10-01T09:59:43.803" v="1373" actId="20577"/>
      <pc:docMkLst>
        <pc:docMk/>
      </pc:docMkLst>
      <pc:sldChg chg="modSp">
        <pc:chgData name="May Olaug Horverak" userId="a7850010-3044-4b4d-9f15-38caa34ae48c" providerId="ADAL" clId="{2C515673-5DFC-4B61-8BD3-E3325776A019}" dt="2019-10-01T09:47:33.827" v="54" actId="14100"/>
        <pc:sldMkLst>
          <pc:docMk/>
          <pc:sldMk cId="2804743335" sldId="294"/>
        </pc:sldMkLst>
        <pc:spChg chg="mod">
          <ac:chgData name="May Olaug Horverak" userId="a7850010-3044-4b4d-9f15-38caa34ae48c" providerId="ADAL" clId="{2C515673-5DFC-4B61-8BD3-E3325776A019}" dt="2019-10-01T09:47:33.827" v="54" actId="14100"/>
          <ac:spMkLst>
            <pc:docMk/>
            <pc:sldMk cId="2804743335" sldId="294"/>
            <ac:spMk id="2" creationId="{00000000-0000-0000-0000-000000000000}"/>
          </ac:spMkLst>
        </pc:spChg>
      </pc:sldChg>
      <pc:sldChg chg="modSp">
        <pc:chgData name="May Olaug Horverak" userId="a7850010-3044-4b4d-9f15-38caa34ae48c" providerId="ADAL" clId="{2C515673-5DFC-4B61-8BD3-E3325776A019}" dt="2019-10-01T09:59:43.803" v="1373" actId="20577"/>
        <pc:sldMkLst>
          <pc:docMk/>
          <pc:sldMk cId="4138400201" sldId="295"/>
        </pc:sldMkLst>
        <pc:spChg chg="mod">
          <ac:chgData name="May Olaug Horverak" userId="a7850010-3044-4b4d-9f15-38caa34ae48c" providerId="ADAL" clId="{2C515673-5DFC-4B61-8BD3-E3325776A019}" dt="2019-10-01T09:59:43.803" v="1373" actId="20577"/>
          <ac:spMkLst>
            <pc:docMk/>
            <pc:sldMk cId="4138400201" sldId="295"/>
            <ac:spMk id="3" creationId="{00000000-0000-0000-0000-000000000000}"/>
          </ac:spMkLst>
        </pc:spChg>
      </pc:sldChg>
      <pc:sldChg chg="modSp">
        <pc:chgData name="May Olaug Horverak" userId="a7850010-3044-4b4d-9f15-38caa34ae48c" providerId="ADAL" clId="{2C515673-5DFC-4B61-8BD3-E3325776A019}" dt="2019-10-01T09:57:09.537" v="1366" actId="20577"/>
        <pc:sldMkLst>
          <pc:docMk/>
          <pc:sldMk cId="1854055684" sldId="298"/>
        </pc:sldMkLst>
        <pc:spChg chg="mod">
          <ac:chgData name="May Olaug Horverak" userId="a7850010-3044-4b4d-9f15-38caa34ae48c" providerId="ADAL" clId="{2C515673-5DFC-4B61-8BD3-E3325776A019}" dt="2019-10-01T09:57:09.537" v="1366" actId="20577"/>
          <ac:spMkLst>
            <pc:docMk/>
            <pc:sldMk cId="1854055684" sldId="298"/>
            <ac:spMk id="2" creationId="{00000000-0000-0000-0000-000000000000}"/>
          </ac:spMkLst>
        </pc:spChg>
      </pc:sldChg>
      <pc:sldChg chg="modSp">
        <pc:chgData name="May Olaug Horverak" userId="a7850010-3044-4b4d-9f15-38caa34ae48c" providerId="ADAL" clId="{2C515673-5DFC-4B61-8BD3-E3325776A019}" dt="2019-10-01T09:47:46.662" v="55" actId="14100"/>
        <pc:sldMkLst>
          <pc:docMk/>
          <pc:sldMk cId="4256277392" sldId="304"/>
        </pc:sldMkLst>
        <pc:spChg chg="mod">
          <ac:chgData name="May Olaug Horverak" userId="a7850010-3044-4b4d-9f15-38caa34ae48c" providerId="ADAL" clId="{2C515673-5DFC-4B61-8BD3-E3325776A019}" dt="2019-10-01T09:47:46.662" v="55" actId="14100"/>
          <ac:spMkLst>
            <pc:docMk/>
            <pc:sldMk cId="4256277392" sldId="304"/>
            <ac:spMk id="2" creationId="{00000000-0000-0000-0000-000000000000}"/>
          </ac:spMkLst>
        </pc:spChg>
      </pc:sldChg>
      <pc:sldChg chg="modSp">
        <pc:chgData name="May Olaug Horverak" userId="a7850010-3044-4b4d-9f15-38caa34ae48c" providerId="ADAL" clId="{2C515673-5DFC-4B61-8BD3-E3325776A019}" dt="2019-10-01T09:45:35.436" v="0" actId="20577"/>
        <pc:sldMkLst>
          <pc:docMk/>
          <pc:sldMk cId="1145130067" sldId="305"/>
        </pc:sldMkLst>
        <pc:spChg chg="mod">
          <ac:chgData name="May Olaug Horverak" userId="a7850010-3044-4b4d-9f15-38caa34ae48c" providerId="ADAL" clId="{2C515673-5DFC-4B61-8BD3-E3325776A019}" dt="2019-10-01T09:45:35.436" v="0" actId="20577"/>
          <ac:spMkLst>
            <pc:docMk/>
            <pc:sldMk cId="1145130067" sldId="305"/>
            <ac:spMk id="2" creationId="{094B08D2-C2AA-42B6-9626-11661F1FA9B8}"/>
          </ac:spMkLst>
        </pc:spChg>
      </pc:sldChg>
      <pc:sldChg chg="modSp">
        <pc:chgData name="May Olaug Horverak" userId="a7850010-3044-4b4d-9f15-38caa34ae48c" providerId="ADAL" clId="{2C515673-5DFC-4B61-8BD3-E3325776A019}" dt="2019-10-01T09:45:39.787" v="1" actId="20577"/>
        <pc:sldMkLst>
          <pc:docMk/>
          <pc:sldMk cId="1140886368" sldId="306"/>
        </pc:sldMkLst>
        <pc:spChg chg="mod">
          <ac:chgData name="May Olaug Horverak" userId="a7850010-3044-4b4d-9f15-38caa34ae48c" providerId="ADAL" clId="{2C515673-5DFC-4B61-8BD3-E3325776A019}" dt="2019-10-01T09:45:39.787" v="1" actId="20577"/>
          <ac:spMkLst>
            <pc:docMk/>
            <pc:sldMk cId="1140886368" sldId="306"/>
            <ac:spMk id="2" creationId="{61C4B288-1A73-41A7-B677-67E153C3045A}"/>
          </ac:spMkLst>
        </pc:spChg>
      </pc:sldChg>
      <pc:sldChg chg="modSp">
        <pc:chgData name="May Olaug Horverak" userId="a7850010-3044-4b4d-9f15-38caa34ae48c" providerId="ADAL" clId="{2C515673-5DFC-4B61-8BD3-E3325776A019}" dt="2019-10-01T09:45:43.754" v="2" actId="20577"/>
        <pc:sldMkLst>
          <pc:docMk/>
          <pc:sldMk cId="52609163" sldId="307"/>
        </pc:sldMkLst>
        <pc:spChg chg="mod">
          <ac:chgData name="May Olaug Horverak" userId="a7850010-3044-4b4d-9f15-38caa34ae48c" providerId="ADAL" clId="{2C515673-5DFC-4B61-8BD3-E3325776A019}" dt="2019-10-01T09:45:43.754" v="2" actId="20577"/>
          <ac:spMkLst>
            <pc:docMk/>
            <pc:sldMk cId="52609163" sldId="307"/>
            <ac:spMk id="2" creationId="{6EA60783-747C-40A3-A75A-E364FB09ABE9}"/>
          </ac:spMkLst>
        </pc:spChg>
      </pc:sldChg>
      <pc:sldChg chg="modSp">
        <pc:chgData name="May Olaug Horverak" userId="a7850010-3044-4b4d-9f15-38caa34ae48c" providerId="ADAL" clId="{2C515673-5DFC-4B61-8BD3-E3325776A019}" dt="2019-10-01T09:47:54.977" v="56" actId="14100"/>
        <pc:sldMkLst>
          <pc:docMk/>
          <pc:sldMk cId="2733326436" sldId="309"/>
        </pc:sldMkLst>
        <pc:spChg chg="mod">
          <ac:chgData name="May Olaug Horverak" userId="a7850010-3044-4b4d-9f15-38caa34ae48c" providerId="ADAL" clId="{2C515673-5DFC-4B61-8BD3-E3325776A019}" dt="2019-10-01T09:47:54.977" v="56" actId="14100"/>
          <ac:spMkLst>
            <pc:docMk/>
            <pc:sldMk cId="2733326436" sldId="309"/>
            <ac:spMk id="2" creationId="{00000000-0000-0000-0000-000000000000}"/>
          </ac:spMkLst>
        </pc:spChg>
      </pc:sldChg>
      <pc:sldChg chg="modSp">
        <pc:chgData name="May Olaug Horverak" userId="a7850010-3044-4b4d-9f15-38caa34ae48c" providerId="ADAL" clId="{2C515673-5DFC-4B61-8BD3-E3325776A019}" dt="2019-10-01T09:48:04.714" v="58" actId="20577"/>
        <pc:sldMkLst>
          <pc:docMk/>
          <pc:sldMk cId="832426866" sldId="314"/>
        </pc:sldMkLst>
        <pc:spChg chg="mod">
          <ac:chgData name="May Olaug Horverak" userId="a7850010-3044-4b4d-9f15-38caa34ae48c" providerId="ADAL" clId="{2C515673-5DFC-4B61-8BD3-E3325776A019}" dt="2019-10-01T09:48:04.714" v="58" actId="20577"/>
          <ac:spMkLst>
            <pc:docMk/>
            <pc:sldMk cId="832426866" sldId="314"/>
            <ac:spMk id="2" creationId="{00000000-0000-0000-0000-000000000000}"/>
          </ac:spMkLst>
        </pc:spChg>
      </pc:sldChg>
      <pc:sldChg chg="modSp add">
        <pc:chgData name="May Olaug Horverak" userId="a7850010-3044-4b4d-9f15-38caa34ae48c" providerId="ADAL" clId="{2C515673-5DFC-4B61-8BD3-E3325776A019}" dt="2019-10-01T09:48:11.847" v="59" actId="14100"/>
        <pc:sldMkLst>
          <pc:docMk/>
          <pc:sldMk cId="3951052381" sldId="317"/>
        </pc:sldMkLst>
        <pc:spChg chg="mod">
          <ac:chgData name="May Olaug Horverak" userId="a7850010-3044-4b4d-9f15-38caa34ae48c" providerId="ADAL" clId="{2C515673-5DFC-4B61-8BD3-E3325776A019}" dt="2019-10-01T09:48:11.847" v="59" actId="14100"/>
          <ac:spMkLst>
            <pc:docMk/>
            <pc:sldMk cId="3951052381" sldId="317"/>
            <ac:spMk id="9" creationId="{B4A84A85-2FCA-3748-A6D1-4180C9C6A4FA}"/>
          </ac:spMkLst>
        </pc:spChg>
      </pc:sldChg>
      <pc:sldChg chg="modSp add modNotesTx">
        <pc:chgData name="May Olaug Horverak" userId="a7850010-3044-4b4d-9f15-38caa34ae48c" providerId="ADAL" clId="{2C515673-5DFC-4B61-8BD3-E3325776A019}" dt="2019-10-01T09:53:37.800" v="1363" actId="313"/>
        <pc:sldMkLst>
          <pc:docMk/>
          <pc:sldMk cId="3049065565" sldId="318"/>
        </pc:sldMkLst>
        <pc:spChg chg="mod">
          <ac:chgData name="May Olaug Horverak" userId="a7850010-3044-4b4d-9f15-38caa34ae48c" providerId="ADAL" clId="{2C515673-5DFC-4B61-8BD3-E3325776A019}" dt="2019-10-01T09:48:33.657" v="112" actId="6549"/>
          <ac:spMkLst>
            <pc:docMk/>
            <pc:sldMk cId="3049065565" sldId="318"/>
            <ac:spMk id="2" creationId="{8D466D4C-57C1-4189-9B29-E13A44B82DC3}"/>
          </ac:spMkLst>
        </pc:spChg>
        <pc:spChg chg="mod">
          <ac:chgData name="May Olaug Horverak" userId="a7850010-3044-4b4d-9f15-38caa34ae48c" providerId="ADAL" clId="{2C515673-5DFC-4B61-8BD3-E3325776A019}" dt="2019-10-01T09:49:49.645" v="481" actId="6549"/>
          <ac:spMkLst>
            <pc:docMk/>
            <pc:sldMk cId="3049065565" sldId="318"/>
            <ac:spMk id="3" creationId="{36F7075E-BF39-496B-8116-4BA60C78E8C7}"/>
          </ac:spMkLst>
        </pc:spChg>
      </pc:sldChg>
      <pc:sldChg chg="add">
        <pc:chgData name="May Olaug Horverak" userId="a7850010-3044-4b4d-9f15-38caa34ae48c" providerId="ADAL" clId="{2C515673-5DFC-4B61-8BD3-E3325776A019}" dt="2019-10-01T09:46:54.219" v="3"/>
        <pc:sldMkLst>
          <pc:docMk/>
          <pc:sldMk cId="3735389808" sldId="319"/>
        </pc:sldMkLst>
      </pc:sldChg>
    </pc:docChg>
  </pc:docChgLst>
  <pc:docChgLst>
    <pc:chgData name="May Olaug Horverak" userId="a7850010-3044-4b4d-9f15-38caa34ae48c" providerId="ADAL" clId="{A96D4A4E-4ED0-4592-B514-002D0B355CB0}"/>
    <pc:docChg chg="undo custSel addSld delSld modSld sldOrd">
      <pc:chgData name="May Olaug Horverak" userId="a7850010-3044-4b4d-9f15-38caa34ae48c" providerId="ADAL" clId="{A96D4A4E-4ED0-4592-B514-002D0B355CB0}" dt="2020-05-05T14:19:02.826" v="1622" actId="1076"/>
      <pc:docMkLst>
        <pc:docMk/>
      </pc:docMkLst>
      <pc:sldChg chg="del">
        <pc:chgData name="May Olaug Horverak" userId="a7850010-3044-4b4d-9f15-38caa34ae48c" providerId="ADAL" clId="{A96D4A4E-4ED0-4592-B514-002D0B355CB0}" dt="2020-05-05T13:41:04.059" v="704" actId="47"/>
        <pc:sldMkLst>
          <pc:docMk/>
          <pc:sldMk cId="551140091" sldId="259"/>
        </pc:sldMkLst>
      </pc:sldChg>
      <pc:sldChg chg="addSp delSp add mod modNotesTx">
        <pc:chgData name="May Olaug Horverak" userId="a7850010-3044-4b4d-9f15-38caa34ae48c" providerId="ADAL" clId="{A96D4A4E-4ED0-4592-B514-002D0B355CB0}" dt="2020-05-05T13:33:03.783" v="671" actId="20577"/>
        <pc:sldMkLst>
          <pc:docMk/>
          <pc:sldMk cId="3792802746" sldId="268"/>
        </pc:sldMkLst>
        <pc:picChg chg="del">
          <ac:chgData name="May Olaug Horverak" userId="a7850010-3044-4b4d-9f15-38caa34ae48c" providerId="ADAL" clId="{A96D4A4E-4ED0-4592-B514-002D0B355CB0}" dt="2020-05-05T13:32:43.812" v="668" actId="478"/>
          <ac:picMkLst>
            <pc:docMk/>
            <pc:sldMk cId="3792802746" sldId="268"/>
            <ac:picMk id="7" creationId="{DA698C34-E588-492E-9732-E18268B13BA5}"/>
          </ac:picMkLst>
        </pc:picChg>
        <pc:picChg chg="add">
          <ac:chgData name="May Olaug Horverak" userId="a7850010-3044-4b4d-9f15-38caa34ae48c" providerId="ADAL" clId="{A96D4A4E-4ED0-4592-B514-002D0B355CB0}" dt="2020-05-05T13:32:44.383" v="669"/>
          <ac:picMkLst>
            <pc:docMk/>
            <pc:sldMk cId="3792802746" sldId="268"/>
            <ac:picMk id="8" creationId="{573E4197-310D-4065-8CE9-8091F92E08E1}"/>
          </ac:picMkLst>
        </pc:picChg>
      </pc:sldChg>
      <pc:sldChg chg="modSp mod">
        <pc:chgData name="May Olaug Horverak" userId="a7850010-3044-4b4d-9f15-38caa34ae48c" providerId="ADAL" clId="{A96D4A4E-4ED0-4592-B514-002D0B355CB0}" dt="2020-05-05T14:16:24.384" v="1584" actId="20577"/>
        <pc:sldMkLst>
          <pc:docMk/>
          <pc:sldMk cId="2804743335" sldId="294"/>
        </pc:sldMkLst>
        <pc:spChg chg="mod">
          <ac:chgData name="May Olaug Horverak" userId="a7850010-3044-4b4d-9f15-38caa34ae48c" providerId="ADAL" clId="{A96D4A4E-4ED0-4592-B514-002D0B355CB0}" dt="2020-05-05T14:16:24.384" v="1584" actId="20577"/>
          <ac:spMkLst>
            <pc:docMk/>
            <pc:sldMk cId="2804743335" sldId="294"/>
            <ac:spMk id="2" creationId="{00000000-0000-0000-0000-000000000000}"/>
          </ac:spMkLst>
        </pc:spChg>
        <pc:spChg chg="mod">
          <ac:chgData name="May Olaug Horverak" userId="a7850010-3044-4b4d-9f15-38caa34ae48c" providerId="ADAL" clId="{A96D4A4E-4ED0-4592-B514-002D0B355CB0}" dt="2020-05-05T14:15:49.917" v="1581" actId="14100"/>
          <ac:spMkLst>
            <pc:docMk/>
            <pc:sldMk cId="2804743335" sldId="294"/>
            <ac:spMk id="3" creationId="{00000000-0000-0000-0000-000000000000}"/>
          </ac:spMkLst>
        </pc:spChg>
        <pc:picChg chg="mod">
          <ac:chgData name="May Olaug Horverak" userId="a7850010-3044-4b4d-9f15-38caa34ae48c" providerId="ADAL" clId="{A96D4A4E-4ED0-4592-B514-002D0B355CB0}" dt="2020-05-05T14:15:43.855" v="1580" actId="1076"/>
          <ac:picMkLst>
            <pc:docMk/>
            <pc:sldMk cId="2804743335" sldId="294"/>
            <ac:picMk id="5" creationId="{A7F3959E-9B9D-E34F-9D1C-5FB02F4A1BE1}"/>
          </ac:picMkLst>
        </pc:picChg>
      </pc:sldChg>
      <pc:sldChg chg="addSp delSp mod">
        <pc:chgData name="May Olaug Horverak" userId="a7850010-3044-4b4d-9f15-38caa34ae48c" providerId="ADAL" clId="{A96D4A4E-4ED0-4592-B514-002D0B355CB0}" dt="2020-05-05T13:23:49.702" v="665"/>
        <pc:sldMkLst>
          <pc:docMk/>
          <pc:sldMk cId="4138400201" sldId="295"/>
        </pc:sldMkLst>
        <pc:picChg chg="add">
          <ac:chgData name="May Olaug Horverak" userId="a7850010-3044-4b4d-9f15-38caa34ae48c" providerId="ADAL" clId="{A96D4A4E-4ED0-4592-B514-002D0B355CB0}" dt="2020-05-05T13:23:43.369" v="664"/>
          <ac:picMkLst>
            <pc:docMk/>
            <pc:sldMk cId="4138400201" sldId="295"/>
            <ac:picMk id="8" creationId="{2531A217-93A1-489C-A7A3-1E2FADF9F0AB}"/>
          </ac:picMkLst>
        </pc:picChg>
        <pc:picChg chg="del">
          <ac:chgData name="May Olaug Horverak" userId="a7850010-3044-4b4d-9f15-38caa34ae48c" providerId="ADAL" clId="{A96D4A4E-4ED0-4592-B514-002D0B355CB0}" dt="2020-05-05T13:23:21.108" v="663" actId="478"/>
          <ac:picMkLst>
            <pc:docMk/>
            <pc:sldMk cId="4138400201" sldId="295"/>
            <ac:picMk id="9" creationId="{00000000-0000-0000-0000-000000000000}"/>
          </ac:picMkLst>
        </pc:picChg>
        <pc:picChg chg="add">
          <ac:chgData name="May Olaug Horverak" userId="a7850010-3044-4b4d-9f15-38caa34ae48c" providerId="ADAL" clId="{A96D4A4E-4ED0-4592-B514-002D0B355CB0}" dt="2020-05-05T13:23:49.702" v="665"/>
          <ac:picMkLst>
            <pc:docMk/>
            <pc:sldMk cId="4138400201" sldId="295"/>
            <ac:picMk id="10" creationId="{515BCE2B-0281-4785-A279-0CDEFC308D59}"/>
          </ac:picMkLst>
        </pc:picChg>
      </pc:sldChg>
      <pc:sldChg chg="add ord">
        <pc:chgData name="May Olaug Horverak" userId="a7850010-3044-4b4d-9f15-38caa34ae48c" providerId="ADAL" clId="{A96D4A4E-4ED0-4592-B514-002D0B355CB0}" dt="2020-05-05T14:12:44.673" v="1365"/>
        <pc:sldMkLst>
          <pc:docMk/>
          <pc:sldMk cId="3049065565" sldId="299"/>
        </pc:sldMkLst>
      </pc:sldChg>
      <pc:sldChg chg="modSp add mod">
        <pc:chgData name="May Olaug Horverak" userId="a7850010-3044-4b4d-9f15-38caa34ae48c" providerId="ADAL" clId="{A96D4A4E-4ED0-4592-B514-002D0B355CB0}" dt="2020-05-05T14:13:36.189" v="1565" actId="20577"/>
        <pc:sldMkLst>
          <pc:docMk/>
          <pc:sldMk cId="2584716926" sldId="301"/>
        </pc:sldMkLst>
        <pc:spChg chg="mod">
          <ac:chgData name="May Olaug Horverak" userId="a7850010-3044-4b4d-9f15-38caa34ae48c" providerId="ADAL" clId="{A96D4A4E-4ED0-4592-B514-002D0B355CB0}" dt="2020-05-05T14:13:02.958" v="1400" actId="20577"/>
          <ac:spMkLst>
            <pc:docMk/>
            <pc:sldMk cId="2584716926" sldId="301"/>
            <ac:spMk id="2" creationId="{B1850E11-AADB-4A9D-BB57-367E40544C29}"/>
          </ac:spMkLst>
        </pc:spChg>
        <pc:spChg chg="mod">
          <ac:chgData name="May Olaug Horverak" userId="a7850010-3044-4b4d-9f15-38caa34ae48c" providerId="ADAL" clId="{A96D4A4E-4ED0-4592-B514-002D0B355CB0}" dt="2020-05-05T14:13:36.189" v="1565" actId="20577"/>
          <ac:spMkLst>
            <pc:docMk/>
            <pc:sldMk cId="2584716926" sldId="301"/>
            <ac:spMk id="3" creationId="{2C73AF3E-026A-4696-B789-FF3AD502273A}"/>
          </ac:spMkLst>
        </pc:spChg>
      </pc:sldChg>
      <pc:sldChg chg="del">
        <pc:chgData name="May Olaug Horverak" userId="a7850010-3044-4b4d-9f15-38caa34ae48c" providerId="ADAL" clId="{A96D4A4E-4ED0-4592-B514-002D0B355CB0}" dt="2020-05-05T13:32:29.718" v="667" actId="47"/>
        <pc:sldMkLst>
          <pc:docMk/>
          <pc:sldMk cId="772068603" sldId="302"/>
        </pc:sldMkLst>
      </pc:sldChg>
      <pc:sldChg chg="modSp mod">
        <pc:chgData name="May Olaug Horverak" userId="a7850010-3044-4b4d-9f15-38caa34ae48c" providerId="ADAL" clId="{A96D4A4E-4ED0-4592-B514-002D0B355CB0}" dt="2020-05-05T14:17:27.249" v="1603" actId="113"/>
        <pc:sldMkLst>
          <pc:docMk/>
          <pc:sldMk cId="4256277392" sldId="304"/>
        </pc:sldMkLst>
        <pc:spChg chg="mod">
          <ac:chgData name="May Olaug Horverak" userId="a7850010-3044-4b4d-9f15-38caa34ae48c" providerId="ADAL" clId="{A96D4A4E-4ED0-4592-B514-002D0B355CB0}" dt="2020-05-05T14:17:27.249" v="1603" actId="113"/>
          <ac:spMkLst>
            <pc:docMk/>
            <pc:sldMk cId="4256277392" sldId="304"/>
            <ac:spMk id="2" creationId="{00000000-0000-0000-0000-000000000000}"/>
          </ac:spMkLst>
        </pc:spChg>
        <pc:spChg chg="mod">
          <ac:chgData name="May Olaug Horverak" userId="a7850010-3044-4b4d-9f15-38caa34ae48c" providerId="ADAL" clId="{A96D4A4E-4ED0-4592-B514-002D0B355CB0}" dt="2020-05-05T14:17:21.714" v="1602" actId="403"/>
          <ac:spMkLst>
            <pc:docMk/>
            <pc:sldMk cId="4256277392" sldId="304"/>
            <ac:spMk id="3" creationId="{00000000-0000-0000-0000-000000000000}"/>
          </ac:spMkLst>
        </pc:spChg>
      </pc:sldChg>
      <pc:sldChg chg="del">
        <pc:chgData name="May Olaug Horverak" userId="a7850010-3044-4b4d-9f15-38caa34ae48c" providerId="ADAL" clId="{A96D4A4E-4ED0-4592-B514-002D0B355CB0}" dt="2020-05-05T13:41:00.488" v="703" actId="47"/>
        <pc:sldMkLst>
          <pc:docMk/>
          <pc:sldMk cId="1145130067" sldId="305"/>
        </pc:sldMkLst>
      </pc:sldChg>
      <pc:sldChg chg="del">
        <pc:chgData name="May Olaug Horverak" userId="a7850010-3044-4b4d-9f15-38caa34ae48c" providerId="ADAL" clId="{A96D4A4E-4ED0-4592-B514-002D0B355CB0}" dt="2020-05-05T14:05:09.234" v="1194" actId="47"/>
        <pc:sldMkLst>
          <pc:docMk/>
          <pc:sldMk cId="2733326436" sldId="309"/>
        </pc:sldMkLst>
      </pc:sldChg>
      <pc:sldChg chg="del">
        <pc:chgData name="May Olaug Horverak" userId="a7850010-3044-4b4d-9f15-38caa34ae48c" providerId="ADAL" clId="{A96D4A4E-4ED0-4592-B514-002D0B355CB0}" dt="2020-05-05T14:05:10.986" v="1195" actId="47"/>
        <pc:sldMkLst>
          <pc:docMk/>
          <pc:sldMk cId="848357996" sldId="310"/>
        </pc:sldMkLst>
      </pc:sldChg>
      <pc:sldChg chg="del">
        <pc:chgData name="May Olaug Horverak" userId="a7850010-3044-4b4d-9f15-38caa34ae48c" providerId="ADAL" clId="{A96D4A4E-4ED0-4592-B514-002D0B355CB0}" dt="2020-05-05T14:05:13.201" v="1196" actId="47"/>
        <pc:sldMkLst>
          <pc:docMk/>
          <pc:sldMk cId="2348186957" sldId="311"/>
        </pc:sldMkLst>
      </pc:sldChg>
      <pc:sldChg chg="delSp add mod">
        <pc:chgData name="May Olaug Horverak" userId="a7850010-3044-4b4d-9f15-38caa34ae48c" providerId="ADAL" clId="{A96D4A4E-4ED0-4592-B514-002D0B355CB0}" dt="2020-05-05T14:15:14.153" v="1567" actId="478"/>
        <pc:sldMkLst>
          <pc:docMk/>
          <pc:sldMk cId="3837101176" sldId="313"/>
        </pc:sldMkLst>
        <pc:picChg chg="del">
          <ac:chgData name="May Olaug Horverak" userId="a7850010-3044-4b4d-9f15-38caa34ae48c" providerId="ADAL" clId="{A96D4A4E-4ED0-4592-B514-002D0B355CB0}" dt="2020-05-05T14:15:14.153" v="1567" actId="478"/>
          <ac:picMkLst>
            <pc:docMk/>
            <pc:sldMk cId="3837101176" sldId="313"/>
            <ac:picMk id="11" creationId="{88616D04-95BD-45FF-9B23-CE72827E0A0F}"/>
          </ac:picMkLst>
        </pc:picChg>
      </pc:sldChg>
      <pc:sldChg chg="add">
        <pc:chgData name="May Olaug Horverak" userId="a7850010-3044-4b4d-9f15-38caa34ae48c" providerId="ADAL" clId="{A96D4A4E-4ED0-4592-B514-002D0B355CB0}" dt="2020-05-05T14:05:20.027" v="1197"/>
        <pc:sldMkLst>
          <pc:docMk/>
          <pc:sldMk cId="188300793" sldId="315"/>
        </pc:sldMkLst>
      </pc:sldChg>
      <pc:sldChg chg="add modNotesTx">
        <pc:chgData name="May Olaug Horverak" userId="a7850010-3044-4b4d-9f15-38caa34ae48c" providerId="ADAL" clId="{A96D4A4E-4ED0-4592-B514-002D0B355CB0}" dt="2020-05-05T14:00:10.888" v="1193" actId="20577"/>
        <pc:sldMkLst>
          <pc:docMk/>
          <pc:sldMk cId="2313557691" sldId="316"/>
        </pc:sldMkLst>
      </pc:sldChg>
      <pc:sldChg chg="delSp add mod">
        <pc:chgData name="May Olaug Horverak" userId="a7850010-3044-4b4d-9f15-38caa34ae48c" providerId="ADAL" clId="{A96D4A4E-4ED0-4592-B514-002D0B355CB0}" dt="2020-05-05T13:35:28.055" v="702" actId="478"/>
        <pc:sldMkLst>
          <pc:docMk/>
          <pc:sldMk cId="919520266" sldId="320"/>
        </pc:sldMkLst>
        <pc:picChg chg="del">
          <ac:chgData name="May Olaug Horverak" userId="a7850010-3044-4b4d-9f15-38caa34ae48c" providerId="ADAL" clId="{A96D4A4E-4ED0-4592-B514-002D0B355CB0}" dt="2020-05-05T13:35:28.055" v="702" actId="478"/>
          <ac:picMkLst>
            <pc:docMk/>
            <pc:sldMk cId="919520266" sldId="320"/>
            <ac:picMk id="7" creationId="{48113168-FF27-477F-92CF-5257378F0F5C}"/>
          </ac:picMkLst>
        </pc:picChg>
      </pc:sldChg>
      <pc:sldChg chg="del">
        <pc:chgData name="May Olaug Horverak" userId="a7850010-3044-4b4d-9f15-38caa34ae48c" providerId="ADAL" clId="{A96D4A4E-4ED0-4592-B514-002D0B355CB0}" dt="2020-05-05T14:15:11.202" v="1566" actId="47"/>
        <pc:sldMkLst>
          <pc:docMk/>
          <pc:sldMk cId="3273715986" sldId="321"/>
        </pc:sldMkLst>
      </pc:sldChg>
      <pc:sldChg chg="modSp mod">
        <pc:chgData name="May Olaug Horverak" userId="a7850010-3044-4b4d-9f15-38caa34ae48c" providerId="ADAL" clId="{A96D4A4E-4ED0-4592-B514-002D0B355CB0}" dt="2020-05-05T14:19:02.826" v="1622" actId="1076"/>
        <pc:sldMkLst>
          <pc:docMk/>
          <pc:sldMk cId="374957991" sldId="322"/>
        </pc:sldMkLst>
        <pc:spChg chg="mod">
          <ac:chgData name="May Olaug Horverak" userId="a7850010-3044-4b4d-9f15-38caa34ae48c" providerId="ADAL" clId="{A96D4A4E-4ED0-4592-B514-002D0B355CB0}" dt="2020-05-05T14:19:02.826" v="1622" actId="1076"/>
          <ac:spMkLst>
            <pc:docMk/>
            <pc:sldMk cId="374957991" sldId="322"/>
            <ac:spMk id="9" creationId="{B4A84A85-2FCA-3748-A6D1-4180C9C6A4FA}"/>
          </ac:spMkLst>
        </pc:spChg>
        <pc:spChg chg="mod">
          <ac:chgData name="May Olaug Horverak" userId="a7850010-3044-4b4d-9f15-38caa34ae48c" providerId="ADAL" clId="{A96D4A4E-4ED0-4592-B514-002D0B355CB0}" dt="2020-05-05T14:18:25.142" v="1620" actId="27636"/>
          <ac:spMkLst>
            <pc:docMk/>
            <pc:sldMk cId="374957991" sldId="322"/>
            <ac:spMk id="10" creationId="{38D6C3DC-95C7-F147-8C39-FD74742985EE}"/>
          </ac:spMkLst>
        </pc:spChg>
      </pc:sldChg>
      <pc:sldChg chg="del">
        <pc:chgData name="May Olaug Horverak" userId="a7850010-3044-4b4d-9f15-38caa34ae48c" providerId="ADAL" clId="{A96D4A4E-4ED0-4592-B514-002D0B355CB0}" dt="2020-05-05T14:12:12.633" v="1363" actId="47"/>
        <pc:sldMkLst>
          <pc:docMk/>
          <pc:sldMk cId="4259096427" sldId="323"/>
        </pc:sldMkLst>
      </pc:sldChg>
      <pc:sldChg chg="add modNotesTx">
        <pc:chgData name="May Olaug Horverak" userId="a7850010-3044-4b4d-9f15-38caa34ae48c" providerId="ADAL" clId="{A96D4A4E-4ED0-4592-B514-002D0B355CB0}" dt="2020-05-05T13:55:23.963" v="1026" actId="20577"/>
        <pc:sldMkLst>
          <pc:docMk/>
          <pc:sldMk cId="2974804119" sldId="325"/>
        </pc:sldMkLst>
      </pc:sldChg>
      <pc:sldChg chg="add modNotesTx">
        <pc:chgData name="May Olaug Horverak" userId="a7850010-3044-4b4d-9f15-38caa34ae48c" providerId="ADAL" clId="{A96D4A4E-4ED0-4592-B514-002D0B355CB0}" dt="2020-05-05T13:58:03.653" v="1192" actId="20577"/>
        <pc:sldMkLst>
          <pc:docMk/>
          <pc:sldMk cId="3495972568" sldId="326"/>
        </pc:sldMkLst>
      </pc:sldChg>
      <pc:sldChg chg="add modNotesTx">
        <pc:chgData name="May Olaug Horverak" userId="a7850010-3044-4b4d-9f15-38caa34ae48c" providerId="ADAL" clId="{A96D4A4E-4ED0-4592-B514-002D0B355CB0}" dt="2020-05-05T14:06:02.095" v="1198" actId="20577"/>
        <pc:sldMkLst>
          <pc:docMk/>
          <pc:sldMk cId="3740574278" sldId="327"/>
        </pc:sldMkLst>
      </pc:sldChg>
      <pc:sldChg chg="add modNotesTx">
        <pc:chgData name="May Olaug Horverak" userId="a7850010-3044-4b4d-9f15-38caa34ae48c" providerId="ADAL" clId="{A96D4A4E-4ED0-4592-B514-002D0B355CB0}" dt="2020-05-05T14:06:22.674" v="1199" actId="20577"/>
        <pc:sldMkLst>
          <pc:docMk/>
          <pc:sldMk cId="83417961" sldId="328"/>
        </pc:sldMkLst>
      </pc:sldChg>
      <pc:sldChg chg="add modNotesTx">
        <pc:chgData name="May Olaug Horverak" userId="a7850010-3044-4b4d-9f15-38caa34ae48c" providerId="ADAL" clId="{A96D4A4E-4ED0-4592-B514-002D0B355CB0}" dt="2020-05-05T14:06:49.727" v="1200" actId="6549"/>
        <pc:sldMkLst>
          <pc:docMk/>
          <pc:sldMk cId="1451068593" sldId="329"/>
        </pc:sldMkLst>
      </pc:sldChg>
      <pc:sldChg chg="add modNotesTx">
        <pc:chgData name="May Olaug Horverak" userId="a7850010-3044-4b4d-9f15-38caa34ae48c" providerId="ADAL" clId="{A96D4A4E-4ED0-4592-B514-002D0B355CB0}" dt="2020-05-05T14:08:39.406" v="1357" actId="6549"/>
        <pc:sldMkLst>
          <pc:docMk/>
          <pc:sldMk cId="746634923" sldId="330"/>
        </pc:sldMkLst>
      </pc:sldChg>
      <pc:sldChg chg="add">
        <pc:chgData name="May Olaug Horverak" userId="a7850010-3044-4b4d-9f15-38caa34ae48c" providerId="ADAL" clId="{A96D4A4E-4ED0-4592-B514-002D0B355CB0}" dt="2020-05-05T14:05:20.027" v="1197"/>
        <pc:sldMkLst>
          <pc:docMk/>
          <pc:sldMk cId="3450407638" sldId="331"/>
        </pc:sldMkLst>
      </pc:sldChg>
      <pc:sldChg chg="add">
        <pc:chgData name="May Olaug Horverak" userId="a7850010-3044-4b4d-9f15-38caa34ae48c" providerId="ADAL" clId="{A96D4A4E-4ED0-4592-B514-002D0B355CB0}" dt="2020-05-05T14:05:20.027" v="1197"/>
        <pc:sldMkLst>
          <pc:docMk/>
          <pc:sldMk cId="1079791282" sldId="332"/>
        </pc:sldMkLst>
      </pc:sldChg>
      <pc:sldChg chg="add">
        <pc:chgData name="May Olaug Horverak" userId="a7850010-3044-4b4d-9f15-38caa34ae48c" providerId="ADAL" clId="{A96D4A4E-4ED0-4592-B514-002D0B355CB0}" dt="2020-05-05T14:05:20.027" v="1197"/>
        <pc:sldMkLst>
          <pc:docMk/>
          <pc:sldMk cId="1250377918" sldId="333"/>
        </pc:sldMkLst>
      </pc:sldChg>
      <pc:sldChg chg="add">
        <pc:chgData name="May Olaug Horverak" userId="a7850010-3044-4b4d-9f15-38caa34ae48c" providerId="ADAL" clId="{A96D4A4E-4ED0-4592-B514-002D0B355CB0}" dt="2020-05-05T14:05:20.027" v="1197"/>
        <pc:sldMkLst>
          <pc:docMk/>
          <pc:sldMk cId="3355355063" sldId="334"/>
        </pc:sldMkLst>
      </pc:sldChg>
      <pc:sldChg chg="delSp add mod">
        <pc:chgData name="May Olaug Horverak" userId="a7850010-3044-4b4d-9f15-38caa34ae48c" providerId="ADAL" clId="{A96D4A4E-4ED0-4592-B514-002D0B355CB0}" dt="2020-05-05T13:55:58.494" v="1027" actId="478"/>
        <pc:sldMkLst>
          <pc:docMk/>
          <pc:sldMk cId="1807330908" sldId="335"/>
        </pc:sldMkLst>
        <pc:picChg chg="del">
          <ac:chgData name="May Olaug Horverak" userId="a7850010-3044-4b4d-9f15-38caa34ae48c" providerId="ADAL" clId="{A96D4A4E-4ED0-4592-B514-002D0B355CB0}" dt="2020-05-05T13:55:58.494" v="1027" actId="478"/>
          <ac:picMkLst>
            <pc:docMk/>
            <pc:sldMk cId="1807330908" sldId="335"/>
            <ac:picMk id="10" creationId="{CB8269D8-EF47-4C4A-8E6E-F70A8445013C}"/>
          </ac:picMkLst>
        </pc:picChg>
      </pc:sldChg>
      <pc:sldChg chg="add modNotesTx">
        <pc:chgData name="May Olaug Horverak" userId="a7850010-3044-4b4d-9f15-38caa34ae48c" providerId="ADAL" clId="{A96D4A4E-4ED0-4592-B514-002D0B355CB0}" dt="2020-05-05T13:23:13.761" v="662" actId="20577"/>
        <pc:sldMkLst>
          <pc:docMk/>
          <pc:sldMk cId="1507594963" sldId="337"/>
        </pc:sldMkLst>
      </pc:sldChg>
      <pc:sldChg chg="add">
        <pc:chgData name="May Olaug Horverak" userId="a7850010-3044-4b4d-9f15-38caa34ae48c" providerId="ADAL" clId="{A96D4A4E-4ED0-4592-B514-002D0B355CB0}" dt="2020-05-05T13:32:23.068" v="666"/>
        <pc:sldMkLst>
          <pc:docMk/>
          <pc:sldMk cId="3114576948" sldId="338"/>
        </pc:sldMkLst>
      </pc:sldChg>
      <pc:sldChg chg="add">
        <pc:chgData name="May Olaug Horverak" userId="a7850010-3044-4b4d-9f15-38caa34ae48c" providerId="ADAL" clId="{A96D4A4E-4ED0-4592-B514-002D0B355CB0}" dt="2020-05-05T13:32:23.068" v="666"/>
        <pc:sldMkLst>
          <pc:docMk/>
          <pc:sldMk cId="2363472488" sldId="339"/>
        </pc:sldMkLst>
      </pc:sldChg>
      <pc:sldChg chg="add modNotesTx">
        <pc:chgData name="May Olaug Horverak" userId="a7850010-3044-4b4d-9f15-38caa34ae48c" providerId="ADAL" clId="{A96D4A4E-4ED0-4592-B514-002D0B355CB0}" dt="2020-05-05T13:34:58.206" v="701" actId="20577"/>
        <pc:sldMkLst>
          <pc:docMk/>
          <pc:sldMk cId="4003205566" sldId="340"/>
        </pc:sldMkLst>
      </pc:sldChg>
      <pc:sldChg chg="addSp delSp modSp add mod modNotesTx">
        <pc:chgData name="May Olaug Horverak" userId="a7850010-3044-4b4d-9f15-38caa34ae48c" providerId="ADAL" clId="{A96D4A4E-4ED0-4592-B514-002D0B355CB0}" dt="2020-05-05T13:48:08.115" v="749" actId="20577"/>
        <pc:sldMkLst>
          <pc:docMk/>
          <pc:sldMk cId="2238900959" sldId="341"/>
        </pc:sldMkLst>
        <pc:spChg chg="add del">
          <ac:chgData name="May Olaug Horverak" userId="a7850010-3044-4b4d-9f15-38caa34ae48c" providerId="ADAL" clId="{A96D4A4E-4ED0-4592-B514-002D0B355CB0}" dt="2020-05-05T13:47:15.126" v="710"/>
          <ac:spMkLst>
            <pc:docMk/>
            <pc:sldMk cId="2238900959" sldId="341"/>
            <ac:spMk id="11" creationId="{A056B5D3-E006-43E6-92C7-2468EDA6E4E4}"/>
          </ac:spMkLst>
        </pc:spChg>
        <pc:picChg chg="del">
          <ac:chgData name="May Olaug Horverak" userId="a7850010-3044-4b4d-9f15-38caa34ae48c" providerId="ADAL" clId="{A96D4A4E-4ED0-4592-B514-002D0B355CB0}" dt="2020-05-05T13:46:50.444" v="706" actId="478"/>
          <ac:picMkLst>
            <pc:docMk/>
            <pc:sldMk cId="2238900959" sldId="341"/>
            <ac:picMk id="12" creationId="{86BFAC70-0FF2-445B-A607-4BDE042231C1}"/>
          </ac:picMkLst>
        </pc:picChg>
        <pc:picChg chg="add del mod">
          <ac:chgData name="May Olaug Horverak" userId="a7850010-3044-4b4d-9f15-38caa34ae48c" providerId="ADAL" clId="{A96D4A4E-4ED0-4592-B514-002D0B355CB0}" dt="2020-05-05T13:47:15.126" v="710"/>
          <ac:picMkLst>
            <pc:docMk/>
            <pc:sldMk cId="2238900959" sldId="341"/>
            <ac:picMk id="13" creationId="{D3FF7E27-71C7-4E65-92B9-37DE8B013AF0}"/>
          </ac:picMkLst>
        </pc:picChg>
        <pc:picChg chg="add mod">
          <ac:chgData name="May Olaug Horverak" userId="a7850010-3044-4b4d-9f15-38caa34ae48c" providerId="ADAL" clId="{A96D4A4E-4ED0-4592-B514-002D0B355CB0}" dt="2020-05-05T13:47:19.140" v="712" actId="1076"/>
          <ac:picMkLst>
            <pc:docMk/>
            <pc:sldMk cId="2238900959" sldId="341"/>
            <ac:picMk id="14" creationId="{5E84B4AE-080B-46C7-8EF6-2FDDB0E6CE95}"/>
          </ac:picMkLst>
        </pc:picChg>
      </pc:sldChg>
      <pc:sldChg chg="addSp delSp add mod modNotesTx">
        <pc:chgData name="May Olaug Horverak" userId="a7850010-3044-4b4d-9f15-38caa34ae48c" providerId="ADAL" clId="{A96D4A4E-4ED0-4592-B514-002D0B355CB0}" dt="2020-05-05T13:49:48.940" v="821" actId="20577"/>
        <pc:sldMkLst>
          <pc:docMk/>
          <pc:sldMk cId="1190873855" sldId="342"/>
        </pc:sldMkLst>
        <pc:picChg chg="add del">
          <ac:chgData name="May Olaug Horverak" userId="a7850010-3044-4b4d-9f15-38caa34ae48c" providerId="ADAL" clId="{A96D4A4E-4ED0-4592-B514-002D0B355CB0}" dt="2020-05-05T13:47:00.979" v="708" actId="478"/>
          <ac:picMkLst>
            <pc:docMk/>
            <pc:sldMk cId="1190873855" sldId="342"/>
            <ac:picMk id="7" creationId="{07ADF70C-A660-42D9-BCD8-E6413F81B988}"/>
          </ac:picMkLst>
        </pc:picChg>
      </pc:sldChg>
      <pc:sldChg chg="addSp delSp modSp add mod">
        <pc:chgData name="May Olaug Horverak" userId="a7850010-3044-4b4d-9f15-38caa34ae48c" providerId="ADAL" clId="{A96D4A4E-4ED0-4592-B514-002D0B355CB0}" dt="2020-05-05T14:10:26.964" v="1361" actId="14100"/>
        <pc:sldMkLst>
          <pc:docMk/>
          <pc:sldMk cId="2668942016" sldId="343"/>
        </pc:sldMkLst>
        <pc:picChg chg="add mod">
          <ac:chgData name="May Olaug Horverak" userId="a7850010-3044-4b4d-9f15-38caa34ae48c" providerId="ADAL" clId="{A96D4A4E-4ED0-4592-B514-002D0B355CB0}" dt="2020-05-05T14:10:26.964" v="1361" actId="14100"/>
          <ac:picMkLst>
            <pc:docMk/>
            <pc:sldMk cId="2668942016" sldId="343"/>
            <ac:picMk id="7" creationId="{4FA47FC1-8455-498A-B35E-E8DE85602C41}"/>
          </ac:picMkLst>
        </pc:picChg>
        <pc:picChg chg="del">
          <ac:chgData name="May Olaug Horverak" userId="a7850010-3044-4b4d-9f15-38caa34ae48c" providerId="ADAL" clId="{A96D4A4E-4ED0-4592-B514-002D0B355CB0}" dt="2020-05-05T14:10:16.110" v="1359" actId="478"/>
          <ac:picMkLst>
            <pc:docMk/>
            <pc:sldMk cId="2668942016" sldId="343"/>
            <ac:picMk id="8" creationId="{099F981F-5511-4B87-8538-FA4A32829FB6}"/>
          </ac:picMkLst>
        </pc:picChg>
      </pc:sldChg>
    </pc:docChg>
  </pc:docChgLst>
  <pc:docChgLst>
    <pc:chgData name="May Olaug Horverak" userId="a7850010-3044-4b4d-9f15-38caa34ae48c" providerId="ADAL" clId="{A6FA5DAB-1FE4-4431-8595-74DEDA8CEB1A}"/>
    <pc:docChg chg="custSel modSld">
      <pc:chgData name="May Olaug Horverak" userId="a7850010-3044-4b4d-9f15-38caa34ae48c" providerId="ADAL" clId="{A6FA5DAB-1FE4-4431-8595-74DEDA8CEB1A}" dt="2020-05-14T14:46:21.906" v="593" actId="14100"/>
      <pc:docMkLst>
        <pc:docMk/>
      </pc:docMkLst>
      <pc:sldChg chg="modSp mod">
        <pc:chgData name="May Olaug Horverak" userId="a7850010-3044-4b4d-9f15-38caa34ae48c" providerId="ADAL" clId="{A6FA5DAB-1FE4-4431-8595-74DEDA8CEB1A}" dt="2020-05-14T14:46:21.906" v="593" actId="14100"/>
        <pc:sldMkLst>
          <pc:docMk/>
          <pc:sldMk cId="2447871296" sldId="293"/>
        </pc:sldMkLst>
        <pc:spChg chg="mod">
          <ac:chgData name="May Olaug Horverak" userId="a7850010-3044-4b4d-9f15-38caa34ae48c" providerId="ADAL" clId="{A6FA5DAB-1FE4-4431-8595-74DEDA8CEB1A}" dt="2020-05-14T14:46:21.906" v="593" actId="14100"/>
          <ac:spMkLst>
            <pc:docMk/>
            <pc:sldMk cId="2447871296" sldId="293"/>
            <ac:spMk id="2" creationId="{9D7D2DE1-C3B1-1E4F-921E-D3E975C19BB7}"/>
          </ac:spMkLst>
        </pc:spChg>
      </pc:sldChg>
      <pc:sldChg chg="modNotesTx">
        <pc:chgData name="May Olaug Horverak" userId="a7850010-3044-4b4d-9f15-38caa34ae48c" providerId="ADAL" clId="{A6FA5DAB-1FE4-4431-8595-74DEDA8CEB1A}" dt="2020-05-06T08:29:39.016" v="12" actId="20577"/>
        <pc:sldMkLst>
          <pc:docMk/>
          <pc:sldMk cId="2804743335" sldId="294"/>
        </pc:sldMkLst>
      </pc:sldChg>
      <pc:sldChg chg="modNotesTx">
        <pc:chgData name="May Olaug Horverak" userId="a7850010-3044-4b4d-9f15-38caa34ae48c" providerId="ADAL" clId="{A6FA5DAB-1FE4-4431-8595-74DEDA8CEB1A}" dt="2020-05-14T13:25:29.482" v="380" actId="20577"/>
        <pc:sldMkLst>
          <pc:docMk/>
          <pc:sldMk cId="4138400201" sldId="295"/>
        </pc:sldMkLst>
      </pc:sldChg>
      <pc:sldChg chg="modNotesTx">
        <pc:chgData name="May Olaug Horverak" userId="a7850010-3044-4b4d-9f15-38caa34ae48c" providerId="ADAL" clId="{A6FA5DAB-1FE4-4431-8595-74DEDA8CEB1A}" dt="2020-05-06T08:30:15.738" v="29" actId="20577"/>
        <pc:sldMkLst>
          <pc:docMk/>
          <pc:sldMk cId="1854055684" sldId="298"/>
        </pc:sldMkLst>
      </pc:sldChg>
      <pc:sldChg chg="modSp mod">
        <pc:chgData name="May Olaug Horverak" userId="a7850010-3044-4b4d-9f15-38caa34ae48c" providerId="ADAL" clId="{A6FA5DAB-1FE4-4431-8595-74DEDA8CEB1A}" dt="2020-05-14T13:40:28.889" v="581" actId="20577"/>
        <pc:sldMkLst>
          <pc:docMk/>
          <pc:sldMk cId="3049065565" sldId="299"/>
        </pc:sldMkLst>
        <pc:spChg chg="mod">
          <ac:chgData name="May Olaug Horverak" userId="a7850010-3044-4b4d-9f15-38caa34ae48c" providerId="ADAL" clId="{A6FA5DAB-1FE4-4431-8595-74DEDA8CEB1A}" dt="2020-05-14T13:40:28.889" v="581" actId="20577"/>
          <ac:spMkLst>
            <pc:docMk/>
            <pc:sldMk cId="3049065565" sldId="299"/>
            <ac:spMk id="5" creationId="{5B5E96F3-5181-4AE6-A7AA-B7002B8A7256}"/>
          </ac:spMkLst>
        </pc:spChg>
      </pc:sldChg>
      <pc:sldChg chg="modNotesTx">
        <pc:chgData name="May Olaug Horverak" userId="a7850010-3044-4b4d-9f15-38caa34ae48c" providerId="ADAL" clId="{A6FA5DAB-1FE4-4431-8595-74DEDA8CEB1A}" dt="2020-05-14T13:29:38.403" v="440" actId="20577"/>
        <pc:sldMkLst>
          <pc:docMk/>
          <pc:sldMk cId="4256277392" sldId="304"/>
        </pc:sldMkLst>
      </pc:sldChg>
      <pc:sldChg chg="modNotesTx">
        <pc:chgData name="May Olaug Horverak" userId="a7850010-3044-4b4d-9f15-38caa34ae48c" providerId="ADAL" clId="{A6FA5DAB-1FE4-4431-8595-74DEDA8CEB1A}" dt="2020-05-14T14:25:00.484" v="582" actId="20577"/>
        <pc:sldMkLst>
          <pc:docMk/>
          <pc:sldMk cId="3837101176" sldId="313"/>
        </pc:sldMkLst>
      </pc:sldChg>
      <pc:sldChg chg="modNotesTx">
        <pc:chgData name="May Olaug Horverak" userId="a7850010-3044-4b4d-9f15-38caa34ae48c" providerId="ADAL" clId="{A6FA5DAB-1FE4-4431-8595-74DEDA8CEB1A}" dt="2020-05-14T13:33:02.367" v="537" actId="20577"/>
        <pc:sldMkLst>
          <pc:docMk/>
          <pc:sldMk cId="2974804119" sldId="325"/>
        </pc:sldMkLst>
      </pc:sldChg>
      <pc:sldChg chg="modNotesTx">
        <pc:chgData name="May Olaug Horverak" userId="a7850010-3044-4b4d-9f15-38caa34ae48c" providerId="ADAL" clId="{A6FA5DAB-1FE4-4431-8595-74DEDA8CEB1A}" dt="2020-05-14T13:38:05.039" v="553" actId="20577"/>
        <pc:sldMkLst>
          <pc:docMk/>
          <pc:sldMk cId="3495972568" sldId="326"/>
        </pc:sldMkLst>
      </pc:sldChg>
      <pc:sldChg chg="modNotesTx">
        <pc:chgData name="May Olaug Horverak" userId="a7850010-3044-4b4d-9f15-38caa34ae48c" providerId="ADAL" clId="{A6FA5DAB-1FE4-4431-8595-74DEDA8CEB1A}" dt="2020-05-06T10:32:57.760" v="119" actId="20577"/>
        <pc:sldMkLst>
          <pc:docMk/>
          <pc:sldMk cId="1079791282" sldId="332"/>
        </pc:sldMkLst>
      </pc:sldChg>
      <pc:sldChg chg="modNotesTx">
        <pc:chgData name="May Olaug Horverak" userId="a7850010-3044-4b4d-9f15-38caa34ae48c" providerId="ADAL" clId="{A6FA5DAB-1FE4-4431-8595-74DEDA8CEB1A}" dt="2020-05-06T08:58:55.720" v="114" actId="20577"/>
        <pc:sldMkLst>
          <pc:docMk/>
          <pc:sldMk cId="1807330908" sldId="335"/>
        </pc:sldMkLst>
      </pc:sldChg>
      <pc:sldChg chg="modNotesTx">
        <pc:chgData name="May Olaug Horverak" userId="a7850010-3044-4b4d-9f15-38caa34ae48c" providerId="ADAL" clId="{A6FA5DAB-1FE4-4431-8595-74DEDA8CEB1A}" dt="2020-05-14T13:23:47.747" v="159" actId="20577"/>
        <pc:sldMkLst>
          <pc:docMk/>
          <pc:sldMk cId="1507594963" sldId="337"/>
        </pc:sldMkLst>
      </pc:sldChg>
      <pc:sldChg chg="modNotesTx">
        <pc:chgData name="May Olaug Horverak" userId="a7850010-3044-4b4d-9f15-38caa34ae48c" providerId="ADAL" clId="{A6FA5DAB-1FE4-4431-8595-74DEDA8CEB1A}" dt="2020-05-06T08:39:42.012" v="43" actId="20577"/>
        <pc:sldMkLst>
          <pc:docMk/>
          <pc:sldMk cId="2363472488" sldId="339"/>
        </pc:sldMkLst>
      </pc:sldChg>
      <pc:sldChg chg="modNotesTx">
        <pc:chgData name="May Olaug Horverak" userId="a7850010-3044-4b4d-9f15-38caa34ae48c" providerId="ADAL" clId="{A6FA5DAB-1FE4-4431-8595-74DEDA8CEB1A}" dt="2020-05-06T08:47:39.703" v="98" actId="313"/>
        <pc:sldMkLst>
          <pc:docMk/>
          <pc:sldMk cId="4003205566" sldId="340"/>
        </pc:sldMkLst>
      </pc:sldChg>
      <pc:sldChg chg="modNotesTx">
        <pc:chgData name="May Olaug Horverak" userId="a7850010-3044-4b4d-9f15-38caa34ae48c" providerId="ADAL" clId="{A6FA5DAB-1FE4-4431-8595-74DEDA8CEB1A}" dt="2020-05-14T13:30:55.349" v="480" actId="20577"/>
        <pc:sldMkLst>
          <pc:docMk/>
          <pc:sldMk cId="2238900959" sldId="341"/>
        </pc:sldMkLst>
      </pc:sldChg>
      <pc:sldChg chg="modNotesTx">
        <pc:chgData name="May Olaug Horverak" userId="a7850010-3044-4b4d-9f15-38caa34ae48c" providerId="ADAL" clId="{A6FA5DAB-1FE4-4431-8595-74DEDA8CEB1A}" dt="2020-05-14T13:31:53.820" v="511" actId="20577"/>
        <pc:sldMkLst>
          <pc:docMk/>
          <pc:sldMk cId="1190873855" sldId="342"/>
        </pc:sldMkLst>
      </pc:sldChg>
      <pc:sldChg chg="modSp mod">
        <pc:chgData name="May Olaug Horverak" userId="a7850010-3044-4b4d-9f15-38caa34ae48c" providerId="ADAL" clId="{A6FA5DAB-1FE4-4431-8595-74DEDA8CEB1A}" dt="2020-05-06T13:08:01.544" v="156" actId="20577"/>
        <pc:sldMkLst>
          <pc:docMk/>
          <pc:sldMk cId="2668942016" sldId="343"/>
        </pc:sldMkLst>
        <pc:spChg chg="mod">
          <ac:chgData name="May Olaug Horverak" userId="a7850010-3044-4b4d-9f15-38caa34ae48c" providerId="ADAL" clId="{A6FA5DAB-1FE4-4431-8595-74DEDA8CEB1A}" dt="2020-05-06T13:08:01.544" v="156" actId="20577"/>
          <ac:spMkLst>
            <pc:docMk/>
            <pc:sldMk cId="2668942016" sldId="343"/>
            <ac:spMk id="4" creationId="{689312A7-395B-4405-88AC-AB22873EE25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A85DC-8C3C-4CD2-9ADF-14149B5A62AC}" type="datetimeFigureOut">
              <a:rPr lang="nb-NO" smtClean="0"/>
              <a:t>15.07.2022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6FEA3-437D-4335-B615-4E065C45DE7F}" type="slidenum">
              <a:rPr lang="nb-NO" smtClean="0"/>
              <a:t>‹#›</a:t>
            </a:fld>
            <a:endParaRPr lang="nb-NO"/>
          </a:p>
        </p:txBody>
      </p:sp>
    </p:spTree>
    <p:extLst>
      <p:ext uri="{BB962C8B-B14F-4D97-AF65-F5344CB8AC3E}">
        <p14:creationId xmlns:p14="http://schemas.microsoft.com/office/powerpoint/2010/main" val="75186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Introduction</a:t>
            </a:r>
            <a:r>
              <a:rPr lang="nb-NO" b="1" dirty="0"/>
              <a:t> to </a:t>
            </a:r>
            <a:r>
              <a:rPr lang="nb-NO" b="1" dirty="0" err="1"/>
              <a:t>teachers</a:t>
            </a:r>
            <a:r>
              <a:rPr lang="nb-NO" b="1" dirty="0"/>
              <a:t>: </a:t>
            </a:r>
            <a:r>
              <a:rPr lang="nb-NO" b="0" dirty="0"/>
              <a:t>The </a:t>
            </a:r>
            <a:r>
              <a:rPr lang="nb-NO" b="0" dirty="0" err="1"/>
              <a:t>following</a:t>
            </a:r>
            <a:r>
              <a:rPr lang="nb-NO" b="0" dirty="0"/>
              <a:t> PowerPoint </a:t>
            </a:r>
            <a:r>
              <a:rPr lang="nb-NO" b="0" dirty="0" err="1"/>
              <a:t>presents</a:t>
            </a:r>
            <a:r>
              <a:rPr lang="nb-NO" b="0" dirty="0"/>
              <a:t> a </a:t>
            </a:r>
            <a:r>
              <a:rPr lang="nb-NO" b="0" dirty="0" err="1"/>
              <a:t>method</a:t>
            </a:r>
            <a:r>
              <a:rPr lang="nb-NO" b="0" dirty="0"/>
              <a:t> </a:t>
            </a:r>
            <a:r>
              <a:rPr lang="nb-NO" b="0" dirty="0" err="1"/>
              <a:t>that</a:t>
            </a:r>
            <a:r>
              <a:rPr lang="nb-NO" b="0" dirty="0"/>
              <a:t> </a:t>
            </a:r>
            <a:r>
              <a:rPr lang="nb-NO" b="0" dirty="0" err="1"/>
              <a:t>may</a:t>
            </a:r>
            <a:r>
              <a:rPr lang="nb-NO" b="0" dirty="0"/>
              <a:t> </a:t>
            </a:r>
            <a:r>
              <a:rPr lang="nb-NO" b="0" dirty="0" err="1"/>
              <a:t>contribute</a:t>
            </a:r>
            <a:r>
              <a:rPr lang="nb-NO" b="0" dirty="0"/>
              <a:t> to </a:t>
            </a:r>
            <a:r>
              <a:rPr lang="nb-NO" b="0" dirty="0" err="1"/>
              <a:t>strengthening</a:t>
            </a:r>
            <a:r>
              <a:rPr lang="nb-NO" b="0" dirty="0"/>
              <a:t> </a:t>
            </a:r>
            <a:r>
              <a:rPr lang="nb-NO" b="0" dirty="0" err="1"/>
              <a:t>people’s</a:t>
            </a:r>
            <a:r>
              <a:rPr lang="nb-NO" b="0" dirty="0"/>
              <a:t> </a:t>
            </a:r>
            <a:r>
              <a:rPr lang="nb-NO" b="0" dirty="0" err="1"/>
              <a:t>experience</a:t>
            </a:r>
            <a:r>
              <a:rPr lang="nb-NO" b="0" dirty="0"/>
              <a:t> of </a:t>
            </a:r>
            <a:r>
              <a:rPr lang="nb-NO" b="0" dirty="0" err="1"/>
              <a:t>mastery</a:t>
            </a:r>
            <a:r>
              <a:rPr lang="nb-NO" b="0" dirty="0"/>
              <a:t> and </a:t>
            </a:r>
            <a:r>
              <a:rPr lang="nb-NO" b="0" dirty="0" err="1"/>
              <a:t>motivation</a:t>
            </a:r>
            <a:r>
              <a:rPr lang="nb-NO" b="0" dirty="0"/>
              <a:t> in </a:t>
            </a:r>
            <a:r>
              <a:rPr lang="nb-NO" b="0" dirty="0" err="1"/>
              <a:t>school</a:t>
            </a:r>
            <a:r>
              <a:rPr lang="nb-NO" b="0" dirty="0"/>
              <a:t> and in </a:t>
            </a:r>
            <a:r>
              <a:rPr lang="nb-NO" b="0" dirty="0" err="1"/>
              <a:t>life</a:t>
            </a:r>
            <a:r>
              <a:rPr lang="nb-NO" b="0" dirty="0"/>
              <a:t> in general. </a:t>
            </a:r>
            <a:r>
              <a:rPr lang="nb-NO" b="0" dirty="0" err="1"/>
              <a:t>Each</a:t>
            </a:r>
            <a:r>
              <a:rPr lang="nb-NO" b="0" dirty="0"/>
              <a:t> </a:t>
            </a:r>
            <a:r>
              <a:rPr lang="nb-NO" b="0" dirty="0" err="1"/>
              <a:t>picture</a:t>
            </a:r>
            <a:r>
              <a:rPr lang="nb-NO" b="0" dirty="0"/>
              <a:t> is </a:t>
            </a:r>
            <a:r>
              <a:rPr lang="nb-NO" b="0" dirty="0" err="1"/>
              <a:t>accompanied</a:t>
            </a:r>
            <a:r>
              <a:rPr lang="nb-NO" b="0" dirty="0"/>
              <a:t> by a </a:t>
            </a:r>
            <a:r>
              <a:rPr lang="nb-NO" b="0" dirty="0" err="1"/>
              <a:t>text</a:t>
            </a:r>
            <a:r>
              <a:rPr lang="nb-NO" b="0" dirty="0"/>
              <a:t> </a:t>
            </a:r>
            <a:r>
              <a:rPr lang="nb-NO" b="0" dirty="0" err="1"/>
              <a:t>meant</a:t>
            </a:r>
            <a:r>
              <a:rPr lang="nb-NO" b="0" dirty="0"/>
              <a:t> as a </a:t>
            </a:r>
            <a:r>
              <a:rPr lang="nb-NO" b="0" dirty="0" err="1"/>
              <a:t>guidance</a:t>
            </a:r>
            <a:r>
              <a:rPr lang="nb-NO" b="0" dirty="0"/>
              <a:t> to </a:t>
            </a:r>
            <a:r>
              <a:rPr lang="nb-NO" b="0" dirty="0" err="1"/>
              <a:t>how</a:t>
            </a:r>
            <a:r>
              <a:rPr lang="nb-NO" b="0" dirty="0"/>
              <a:t> </a:t>
            </a:r>
            <a:r>
              <a:rPr lang="nb-NO" b="0" dirty="0" err="1"/>
              <a:t>the</a:t>
            </a:r>
            <a:r>
              <a:rPr lang="nb-NO" b="0" dirty="0"/>
              <a:t> </a:t>
            </a:r>
            <a:r>
              <a:rPr lang="nb-NO" b="0" dirty="0" err="1"/>
              <a:t>method</a:t>
            </a:r>
            <a:r>
              <a:rPr lang="nb-NO" b="0" dirty="0"/>
              <a:t> </a:t>
            </a:r>
            <a:r>
              <a:rPr lang="nb-NO" b="0" dirty="0" err="1"/>
              <a:t>can</a:t>
            </a:r>
            <a:r>
              <a:rPr lang="nb-NO" b="0" dirty="0"/>
              <a:t> be </a:t>
            </a:r>
            <a:r>
              <a:rPr lang="nb-NO" b="0" dirty="0" err="1"/>
              <a:t>carried</a:t>
            </a:r>
            <a:r>
              <a:rPr lang="nb-NO" b="0" dirty="0"/>
              <a:t> </a:t>
            </a:r>
            <a:r>
              <a:rPr lang="nb-NO" b="0" dirty="0" err="1"/>
              <a:t>out</a:t>
            </a:r>
            <a:r>
              <a:rPr lang="nb-NO" b="0" dirty="0"/>
              <a:t>. Teachers </a:t>
            </a:r>
            <a:r>
              <a:rPr lang="nb-NO" b="0" dirty="0" err="1"/>
              <a:t>that</a:t>
            </a:r>
            <a:r>
              <a:rPr lang="nb-NO" b="0" dirty="0"/>
              <a:t> </a:t>
            </a:r>
            <a:r>
              <a:rPr lang="nb-NO" b="0" dirty="0" err="1"/>
              <a:t>apply</a:t>
            </a:r>
            <a:r>
              <a:rPr lang="nb-NO" b="0" dirty="0"/>
              <a:t> </a:t>
            </a:r>
            <a:r>
              <a:rPr lang="nb-NO" b="0" dirty="0" err="1"/>
              <a:t>the</a:t>
            </a:r>
            <a:r>
              <a:rPr lang="nb-NO" b="0" dirty="0"/>
              <a:t> </a:t>
            </a:r>
            <a:r>
              <a:rPr lang="nb-NO" b="0" dirty="0" err="1"/>
              <a:t>method</a:t>
            </a:r>
            <a:r>
              <a:rPr lang="nb-NO" b="0" dirty="0"/>
              <a:t> </a:t>
            </a:r>
            <a:r>
              <a:rPr lang="nb-NO" b="0" dirty="0" err="1"/>
              <a:t>may</a:t>
            </a:r>
            <a:r>
              <a:rPr lang="nb-NO" b="0" dirty="0"/>
              <a:t> supplement from </a:t>
            </a:r>
            <a:r>
              <a:rPr lang="nb-NO" b="0" dirty="0" err="1"/>
              <a:t>own</a:t>
            </a:r>
            <a:r>
              <a:rPr lang="nb-NO" b="0" dirty="0"/>
              <a:t> </a:t>
            </a:r>
            <a:r>
              <a:rPr lang="nb-NO" b="0" dirty="0" err="1"/>
              <a:t>creative</a:t>
            </a:r>
            <a:r>
              <a:rPr lang="nb-NO" b="0" dirty="0"/>
              <a:t> </a:t>
            </a:r>
            <a:r>
              <a:rPr lang="nb-NO" b="0" dirty="0" err="1"/>
              <a:t>ideas</a:t>
            </a:r>
            <a:r>
              <a:rPr lang="nb-NO" b="0" dirty="0"/>
              <a:t> and </a:t>
            </a:r>
            <a:r>
              <a:rPr lang="nb-NO" b="0" dirty="0" err="1"/>
              <a:t>adjust</a:t>
            </a:r>
            <a:r>
              <a:rPr lang="nb-NO" b="0" dirty="0"/>
              <a:t> as </a:t>
            </a:r>
            <a:r>
              <a:rPr lang="nb-NO" b="0" dirty="0" err="1"/>
              <a:t>needed</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It is a </a:t>
            </a:r>
            <a:r>
              <a:rPr lang="nb-NO" dirty="0" err="1"/>
              <a:t>good</a:t>
            </a:r>
            <a:r>
              <a:rPr lang="nb-NO" dirty="0"/>
              <a:t> </a:t>
            </a:r>
            <a:r>
              <a:rPr lang="nb-NO" dirty="0" err="1"/>
              <a:t>idea</a:t>
            </a:r>
            <a:r>
              <a:rPr lang="nb-NO" dirty="0"/>
              <a:t> to </a:t>
            </a:r>
            <a:r>
              <a:rPr lang="nb-NO" dirty="0" err="1"/>
              <a:t>use</a:t>
            </a:r>
            <a:r>
              <a:rPr lang="nb-NO" dirty="0"/>
              <a:t> interpreters </a:t>
            </a:r>
            <a:r>
              <a:rPr lang="nb-NO" dirty="0" err="1"/>
              <a:t>the</a:t>
            </a:r>
            <a:r>
              <a:rPr lang="nb-NO" dirty="0"/>
              <a:t> first 2-3 sessions, and let </a:t>
            </a:r>
            <a:r>
              <a:rPr lang="nb-NO" dirty="0" err="1"/>
              <a:t>them</a:t>
            </a:r>
            <a:r>
              <a:rPr lang="nb-NO" dirty="0"/>
              <a:t> </a:t>
            </a:r>
            <a:r>
              <a:rPr lang="nb-NO" dirty="0" err="1"/>
              <a:t>write</a:t>
            </a:r>
            <a:r>
              <a:rPr lang="nb-NO" dirty="0"/>
              <a:t> in </a:t>
            </a:r>
            <a:r>
              <a:rPr lang="nb-NO" dirty="0" err="1"/>
              <a:t>their</a:t>
            </a:r>
            <a:r>
              <a:rPr lang="nb-NO" dirty="0"/>
              <a:t> native </a:t>
            </a:r>
            <a:r>
              <a:rPr lang="nb-NO" dirty="0" err="1"/>
              <a:t>language</a:t>
            </a:r>
            <a:r>
              <a:rPr lang="nb-NO" dirty="0"/>
              <a:t> </a:t>
            </a:r>
            <a:r>
              <a:rPr lang="nb-NO" dirty="0" err="1"/>
              <a:t>when</a:t>
            </a:r>
            <a:r>
              <a:rPr lang="nb-NO" dirty="0"/>
              <a:t> </a:t>
            </a:r>
            <a:r>
              <a:rPr lang="nb-NO" dirty="0" err="1"/>
              <a:t>they</a:t>
            </a:r>
            <a:r>
              <a:rPr lang="nb-NO" dirty="0"/>
              <a:t> </a:t>
            </a:r>
            <a:r>
              <a:rPr lang="nb-NO" dirty="0" err="1"/>
              <a:t>answer</a:t>
            </a:r>
            <a:r>
              <a:rPr lang="nb-NO" dirty="0"/>
              <a:t> </a:t>
            </a:r>
            <a:r>
              <a:rPr lang="nb-NO" dirty="0" err="1"/>
              <a:t>the</a:t>
            </a:r>
            <a:r>
              <a:rPr lang="nb-NO" dirty="0"/>
              <a:t> questions 1-5 in </a:t>
            </a:r>
            <a:r>
              <a:rPr lang="nb-NO" dirty="0" err="1"/>
              <a:t>the</a:t>
            </a:r>
            <a:r>
              <a:rPr lang="nb-NO" dirty="0"/>
              <a:t> </a:t>
            </a:r>
            <a:r>
              <a:rPr lang="nb-NO" dirty="0" err="1"/>
              <a:t>method</a:t>
            </a:r>
            <a:r>
              <a:rPr lang="nb-NO" dirty="0"/>
              <a:t> for </a:t>
            </a:r>
            <a:r>
              <a:rPr lang="nb-NO" dirty="0" err="1"/>
              <a:t>the</a:t>
            </a:r>
            <a:r>
              <a:rPr lang="nb-NO" dirty="0"/>
              <a:t> first time. </a:t>
            </a:r>
            <a:r>
              <a:rPr lang="nb-NO" dirty="0" err="1"/>
              <a:t>After</a:t>
            </a:r>
            <a:r>
              <a:rPr lang="nb-NO" dirty="0"/>
              <a:t> a </a:t>
            </a:r>
            <a:r>
              <a:rPr lang="nb-NO" dirty="0" err="1"/>
              <a:t>while</a:t>
            </a:r>
            <a:r>
              <a:rPr lang="nb-NO" dirty="0"/>
              <a:t>, </a:t>
            </a:r>
            <a:r>
              <a:rPr lang="nb-NO" dirty="0" err="1"/>
              <a:t>the</a:t>
            </a:r>
            <a:r>
              <a:rPr lang="nb-NO" dirty="0"/>
              <a:t> students </a:t>
            </a:r>
            <a:r>
              <a:rPr lang="nb-NO" dirty="0" err="1"/>
              <a:t>learn</a:t>
            </a:r>
            <a:r>
              <a:rPr lang="nb-NO" dirty="0"/>
              <a:t> </a:t>
            </a:r>
            <a:r>
              <a:rPr lang="nb-NO" dirty="0" err="1"/>
              <a:t>the</a:t>
            </a:r>
            <a:r>
              <a:rPr lang="nb-NO" dirty="0"/>
              <a:t> </a:t>
            </a:r>
            <a:r>
              <a:rPr lang="nb-NO" dirty="0" err="1"/>
              <a:t>method</a:t>
            </a:r>
            <a:r>
              <a:rPr lang="nb-NO" dirty="0"/>
              <a:t>, and </a:t>
            </a:r>
            <a:r>
              <a:rPr lang="nb-NO" dirty="0" err="1"/>
              <a:t>may</a:t>
            </a:r>
            <a:r>
              <a:rPr lang="nb-NO" dirty="0"/>
              <a:t> be </a:t>
            </a:r>
            <a:r>
              <a:rPr lang="nb-NO" dirty="0" err="1"/>
              <a:t>able</a:t>
            </a:r>
            <a:r>
              <a:rPr lang="nb-NO" dirty="0"/>
              <a:t> to </a:t>
            </a:r>
            <a:r>
              <a:rPr lang="nb-NO" dirty="0" err="1"/>
              <a:t>write</a:t>
            </a:r>
            <a:r>
              <a:rPr lang="nb-NO" dirty="0"/>
              <a:t> in </a:t>
            </a:r>
            <a:r>
              <a:rPr lang="nb-NO" dirty="0" err="1"/>
              <a:t>the</a:t>
            </a:r>
            <a:r>
              <a:rPr lang="nb-NO" dirty="0"/>
              <a:t> target </a:t>
            </a:r>
            <a:r>
              <a:rPr lang="nb-NO" dirty="0" err="1"/>
              <a:t>language</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NOTICE: </a:t>
            </a:r>
            <a:r>
              <a:rPr lang="nb-NO" b="0" dirty="0"/>
              <a:t>The </a:t>
            </a:r>
            <a:r>
              <a:rPr lang="nb-NO" b="0" dirty="0" err="1"/>
              <a:t>pupils</a:t>
            </a:r>
            <a:r>
              <a:rPr lang="nb-NO" b="0" dirty="0"/>
              <a:t> </a:t>
            </a:r>
            <a:r>
              <a:rPr lang="nb-NO" b="0" dirty="0" err="1"/>
              <a:t>will</a:t>
            </a:r>
            <a:r>
              <a:rPr lang="nb-NO" b="0" dirty="0"/>
              <a:t> be </a:t>
            </a:r>
            <a:r>
              <a:rPr lang="nb-NO" b="0" dirty="0" err="1"/>
              <a:t>handed</a:t>
            </a:r>
            <a:r>
              <a:rPr lang="nb-NO" b="0" dirty="0"/>
              <a:t> </a:t>
            </a:r>
            <a:r>
              <a:rPr lang="nb-NO" b="0" dirty="0" err="1"/>
              <a:t>out</a:t>
            </a:r>
            <a:r>
              <a:rPr lang="nb-NO" b="0" dirty="0"/>
              <a:t> a personal log book </a:t>
            </a:r>
            <a:r>
              <a:rPr lang="nb-NO" b="0" dirty="0" err="1"/>
              <a:t>that</a:t>
            </a:r>
            <a:r>
              <a:rPr lang="nb-NO" b="0" dirty="0"/>
              <a:t> </a:t>
            </a:r>
            <a:r>
              <a:rPr lang="nb-NO" b="0" dirty="0" err="1"/>
              <a:t>they</a:t>
            </a:r>
            <a:r>
              <a:rPr lang="nb-NO" b="0" dirty="0"/>
              <a:t> do not </a:t>
            </a:r>
            <a:r>
              <a:rPr lang="nb-NO" b="0" dirty="0" err="1"/>
              <a:t>put</a:t>
            </a:r>
            <a:r>
              <a:rPr lang="nb-NO" b="0" dirty="0"/>
              <a:t> </a:t>
            </a:r>
            <a:r>
              <a:rPr lang="nb-NO" b="0" dirty="0" err="1"/>
              <a:t>names</a:t>
            </a:r>
            <a:r>
              <a:rPr lang="nb-NO" b="0" dirty="0"/>
              <a:t> </a:t>
            </a:r>
            <a:r>
              <a:rPr lang="nb-NO" b="0" dirty="0" err="1"/>
              <a:t>on</a:t>
            </a:r>
            <a:r>
              <a:rPr lang="nb-NO" b="0" dirty="0"/>
              <a:t>, </a:t>
            </a:r>
            <a:r>
              <a:rPr lang="nb-NO" b="0" dirty="0" err="1"/>
              <a:t>but</a:t>
            </a:r>
            <a:r>
              <a:rPr lang="nb-NO" b="0" dirty="0"/>
              <a:t> a </a:t>
            </a:r>
            <a:r>
              <a:rPr lang="nb-NO" b="0" dirty="0" err="1"/>
              <a:t>code</a:t>
            </a:r>
            <a:r>
              <a:rPr lang="nb-NO" b="0" dirty="0"/>
              <a:t> </a:t>
            </a:r>
            <a:r>
              <a:rPr lang="nb-NO" b="0" dirty="0" err="1"/>
              <a:t>they</a:t>
            </a:r>
            <a:r>
              <a:rPr lang="nb-NO" b="0" dirty="0"/>
              <a:t> </a:t>
            </a:r>
            <a:r>
              <a:rPr lang="nb-NO" b="0" dirty="0" err="1"/>
              <a:t>only</a:t>
            </a:r>
            <a:r>
              <a:rPr lang="nb-NO" b="0" dirty="0"/>
              <a:t> </a:t>
            </a:r>
            <a:r>
              <a:rPr lang="nb-NO" b="0" dirty="0" err="1"/>
              <a:t>recognise</a:t>
            </a:r>
            <a:r>
              <a:rPr lang="nb-NO" b="0" dirty="0"/>
              <a:t> </a:t>
            </a:r>
            <a:r>
              <a:rPr lang="nb-NO" b="0" dirty="0" err="1"/>
              <a:t>themselves</a:t>
            </a:r>
            <a:r>
              <a:rPr lang="nb-NO" b="0" dirty="0"/>
              <a:t>, for </a:t>
            </a:r>
            <a:r>
              <a:rPr lang="nb-NO" b="0" dirty="0" err="1"/>
              <a:t>example</a:t>
            </a:r>
            <a:r>
              <a:rPr lang="nb-NO" b="0" dirty="0"/>
              <a:t> a </a:t>
            </a:r>
            <a:r>
              <a:rPr lang="nb-NO" b="0" dirty="0" err="1"/>
              <a:t>number</a:t>
            </a:r>
            <a:r>
              <a:rPr lang="nb-NO" b="0" dirty="0"/>
              <a:t>, a </a:t>
            </a:r>
            <a:r>
              <a:rPr lang="nb-NO" b="0" dirty="0" err="1"/>
              <a:t>sign</a:t>
            </a:r>
            <a:r>
              <a:rPr lang="nb-NO" b="0" dirty="0"/>
              <a:t>, or </a:t>
            </a:r>
            <a:r>
              <a:rPr lang="nb-NO" b="0" dirty="0" err="1"/>
              <a:t>their</a:t>
            </a:r>
            <a:r>
              <a:rPr lang="nb-NO" b="0" dirty="0"/>
              <a:t> </a:t>
            </a:r>
            <a:r>
              <a:rPr lang="nb-NO" b="0" dirty="0" err="1"/>
              <a:t>name</a:t>
            </a:r>
            <a:r>
              <a:rPr lang="nb-NO" b="0" dirty="0"/>
              <a:t> in </a:t>
            </a:r>
            <a:r>
              <a:rPr lang="nb-NO" b="0" dirty="0" err="1"/>
              <a:t>another</a:t>
            </a:r>
            <a:r>
              <a:rPr lang="nb-NO" b="0" dirty="0"/>
              <a:t> </a:t>
            </a:r>
            <a:r>
              <a:rPr lang="nb-NO" b="0" dirty="0" err="1"/>
              <a:t>language</a:t>
            </a:r>
            <a:r>
              <a:rPr lang="nb-NO" b="0" dirty="0"/>
              <a:t>. The purpose of </a:t>
            </a:r>
            <a:r>
              <a:rPr lang="nb-NO" b="0" dirty="0" err="1"/>
              <a:t>the</a:t>
            </a:r>
            <a:r>
              <a:rPr lang="nb-NO" b="0" dirty="0"/>
              <a:t> </a:t>
            </a:r>
            <a:r>
              <a:rPr lang="nb-NO" b="0" dirty="0" err="1"/>
              <a:t>anonymity</a:t>
            </a:r>
            <a:r>
              <a:rPr lang="nb-NO" b="0" dirty="0"/>
              <a:t> is </a:t>
            </a:r>
            <a:r>
              <a:rPr lang="nb-NO" b="0" dirty="0" err="1"/>
              <a:t>that</a:t>
            </a:r>
            <a:r>
              <a:rPr lang="nb-NO" b="0" dirty="0"/>
              <a:t> </a:t>
            </a:r>
            <a:r>
              <a:rPr lang="nb-NO" b="0" dirty="0" err="1"/>
              <a:t>they</a:t>
            </a:r>
            <a:r>
              <a:rPr lang="nb-NO" b="0" dirty="0"/>
              <a:t> </a:t>
            </a:r>
            <a:r>
              <a:rPr lang="nb-NO" b="0" dirty="0" err="1"/>
              <a:t>write</a:t>
            </a:r>
            <a:r>
              <a:rPr lang="nb-NO" b="0" dirty="0"/>
              <a:t> for </a:t>
            </a:r>
            <a:r>
              <a:rPr lang="nb-NO" b="0" dirty="0" err="1"/>
              <a:t>themselves</a:t>
            </a:r>
            <a:r>
              <a:rPr lang="nb-NO" b="0" dirty="0"/>
              <a:t> and not for </a:t>
            </a:r>
            <a:r>
              <a:rPr lang="nb-NO" b="0" dirty="0" err="1"/>
              <a:t>the</a:t>
            </a:r>
            <a:r>
              <a:rPr lang="nb-NO" b="0" dirty="0"/>
              <a:t> </a:t>
            </a:r>
            <a:r>
              <a:rPr lang="nb-NO" b="0" dirty="0" err="1"/>
              <a:t>teacher</a:t>
            </a:r>
            <a:r>
              <a:rPr lang="nb-NO" b="0" dirty="0"/>
              <a:t>, and </a:t>
            </a:r>
            <a:r>
              <a:rPr lang="nb-NO" b="0" dirty="0" err="1"/>
              <a:t>they</a:t>
            </a:r>
            <a:r>
              <a:rPr lang="nb-NO" b="0" dirty="0"/>
              <a:t> are to </a:t>
            </a:r>
            <a:r>
              <a:rPr lang="nb-NO" b="0" dirty="0" err="1"/>
              <a:t>know</a:t>
            </a:r>
            <a:r>
              <a:rPr lang="nb-NO" b="0" dirty="0"/>
              <a:t> </a:t>
            </a:r>
            <a:r>
              <a:rPr lang="nb-NO" b="0" dirty="0" err="1"/>
              <a:t>that</a:t>
            </a:r>
            <a:r>
              <a:rPr lang="nb-NO" b="0" dirty="0"/>
              <a:t> </a:t>
            </a:r>
            <a:r>
              <a:rPr lang="nb-NO" b="0" dirty="0" err="1"/>
              <a:t>they</a:t>
            </a:r>
            <a:r>
              <a:rPr lang="nb-NO" b="0" dirty="0"/>
              <a:t> </a:t>
            </a:r>
            <a:r>
              <a:rPr lang="nb-NO" b="0" dirty="0" err="1"/>
              <a:t>will</a:t>
            </a:r>
            <a:r>
              <a:rPr lang="nb-NO" b="0" dirty="0"/>
              <a:t> not </a:t>
            </a:r>
            <a:r>
              <a:rPr lang="nb-NO" b="0" dirty="0" err="1"/>
              <a:t>receive</a:t>
            </a:r>
            <a:r>
              <a:rPr lang="nb-NO" b="0" dirty="0"/>
              <a:t> negative </a:t>
            </a:r>
            <a:r>
              <a:rPr lang="nb-NO" b="0" dirty="0" err="1"/>
              <a:t>reactions</a:t>
            </a:r>
            <a:r>
              <a:rPr lang="nb-NO" b="0" dirty="0"/>
              <a:t> to </a:t>
            </a:r>
            <a:r>
              <a:rPr lang="nb-NO" b="0" dirty="0" err="1"/>
              <a:t>what</a:t>
            </a:r>
            <a:r>
              <a:rPr lang="nb-NO" b="0" dirty="0"/>
              <a:t> </a:t>
            </a:r>
            <a:r>
              <a:rPr lang="nb-NO" b="0" dirty="0" err="1"/>
              <a:t>they</a:t>
            </a:r>
            <a:r>
              <a:rPr lang="nb-NO" b="0" dirty="0"/>
              <a:t> </a:t>
            </a:r>
            <a:r>
              <a:rPr lang="nb-NO" b="0" dirty="0" err="1"/>
              <a:t>write</a:t>
            </a:r>
            <a:r>
              <a:rPr lang="nb-NO" b="0" dirty="0"/>
              <a:t>. If </a:t>
            </a:r>
            <a:r>
              <a:rPr lang="nb-NO" b="0" dirty="0" err="1"/>
              <a:t>anonymity</a:t>
            </a:r>
            <a:r>
              <a:rPr lang="nb-NO" b="0" dirty="0"/>
              <a:t> is impossible, </a:t>
            </a:r>
            <a:r>
              <a:rPr lang="nb-NO" b="0" dirty="0" err="1"/>
              <a:t>the</a:t>
            </a:r>
            <a:r>
              <a:rPr lang="nb-NO" b="0" dirty="0"/>
              <a:t> </a:t>
            </a:r>
            <a:r>
              <a:rPr lang="nb-NO" b="0" dirty="0" err="1"/>
              <a:t>method</a:t>
            </a:r>
            <a:r>
              <a:rPr lang="nb-NO" b="0" dirty="0"/>
              <a:t> </a:t>
            </a:r>
            <a:r>
              <a:rPr lang="nb-NO" b="0" dirty="0" err="1"/>
              <a:t>may</a:t>
            </a:r>
            <a:r>
              <a:rPr lang="nb-NO" b="0" dirty="0"/>
              <a:t> be used </a:t>
            </a:r>
            <a:r>
              <a:rPr lang="nb-NO" b="0" dirty="0" err="1"/>
              <a:t>without</a:t>
            </a:r>
            <a:r>
              <a:rPr lang="nb-NO" b="0" dirty="0"/>
              <a:t> </a:t>
            </a:r>
            <a:r>
              <a:rPr lang="nb-NO" b="0" dirty="0" err="1"/>
              <a:t>this</a:t>
            </a:r>
            <a:r>
              <a:rPr lang="nb-NO" b="0" dirty="0"/>
              <a:t> element. The </a:t>
            </a:r>
            <a:r>
              <a:rPr lang="nb-NO" b="0" dirty="0" err="1"/>
              <a:t>teacher</a:t>
            </a:r>
            <a:r>
              <a:rPr lang="nb-NO" b="0" dirty="0"/>
              <a:t> </a:t>
            </a:r>
            <a:r>
              <a:rPr lang="nb-NO" b="0" dirty="0" err="1"/>
              <a:t>collects</a:t>
            </a:r>
            <a:r>
              <a:rPr lang="nb-NO" b="0" dirty="0"/>
              <a:t> </a:t>
            </a:r>
            <a:r>
              <a:rPr lang="nb-NO" b="0" dirty="0" err="1"/>
              <a:t>the</a:t>
            </a:r>
            <a:r>
              <a:rPr lang="nb-NO" b="0" dirty="0"/>
              <a:t> </a:t>
            </a:r>
            <a:r>
              <a:rPr lang="nb-NO" b="0" dirty="0" err="1"/>
              <a:t>books</a:t>
            </a:r>
            <a:r>
              <a:rPr lang="nb-NO" b="0" dirty="0"/>
              <a:t> </a:t>
            </a:r>
            <a:r>
              <a:rPr lang="nb-NO" b="0" dirty="0" err="1"/>
              <a:t>after</a:t>
            </a:r>
            <a:r>
              <a:rPr lang="nb-NO" b="0" dirty="0"/>
              <a:t> </a:t>
            </a:r>
            <a:r>
              <a:rPr lang="nb-NO" b="0" dirty="0" err="1"/>
              <a:t>each</a:t>
            </a:r>
            <a:r>
              <a:rPr lang="nb-NO" b="0" dirty="0"/>
              <a:t> </a:t>
            </a:r>
            <a:r>
              <a:rPr lang="nb-NO" b="0" dirty="0" err="1"/>
              <a:t>session</a:t>
            </a:r>
            <a:r>
              <a:rPr lang="nb-NO" b="0" dirty="0"/>
              <a:t>, and </a:t>
            </a:r>
            <a:r>
              <a:rPr lang="nb-NO" b="0" dirty="0" err="1"/>
              <a:t>they</a:t>
            </a:r>
            <a:r>
              <a:rPr lang="nb-NO" b="0" dirty="0"/>
              <a:t> </a:t>
            </a:r>
            <a:r>
              <a:rPr lang="nb-NO" b="0" dirty="0" err="1"/>
              <a:t>get</a:t>
            </a:r>
            <a:r>
              <a:rPr lang="nb-NO" b="0" dirty="0"/>
              <a:t> it back </a:t>
            </a:r>
            <a:r>
              <a:rPr lang="nb-NO" b="0" dirty="0" err="1"/>
              <a:t>every</a:t>
            </a:r>
            <a:r>
              <a:rPr lang="nb-NO" b="0" dirty="0"/>
              <a:t> time </a:t>
            </a:r>
            <a:r>
              <a:rPr lang="nb-NO" b="0" dirty="0" err="1"/>
              <a:t>they</a:t>
            </a:r>
            <a:r>
              <a:rPr lang="nb-NO" b="0" dirty="0"/>
              <a:t> are to </a:t>
            </a:r>
            <a:r>
              <a:rPr lang="nb-NO" b="0" dirty="0" err="1"/>
              <a:t>write</a:t>
            </a:r>
            <a:r>
              <a:rPr lang="nb-NO" b="0" dirty="0"/>
              <a:t> </a:t>
            </a:r>
            <a:r>
              <a:rPr lang="nb-NO" b="0" dirty="0" err="1"/>
              <a:t>new</a:t>
            </a:r>
            <a:r>
              <a:rPr lang="nb-NO" b="0" dirty="0"/>
              <a:t> </a:t>
            </a:r>
            <a:r>
              <a:rPr lang="nb-NO" b="0" dirty="0" err="1"/>
              <a:t>reflections</a:t>
            </a:r>
            <a:r>
              <a:rPr lang="nb-NO" b="0" dirty="0"/>
              <a:t>. The </a:t>
            </a:r>
            <a:r>
              <a:rPr lang="nb-NO" b="0" dirty="0" err="1"/>
              <a:t>teacher</a:t>
            </a:r>
            <a:r>
              <a:rPr lang="nb-NO" b="0" dirty="0"/>
              <a:t> </a:t>
            </a:r>
            <a:r>
              <a:rPr lang="nb-NO" b="0" dirty="0" err="1"/>
              <a:t>can</a:t>
            </a:r>
            <a:r>
              <a:rPr lang="nb-NO" b="0" dirty="0"/>
              <a:t> </a:t>
            </a:r>
            <a:r>
              <a:rPr lang="nb-NO" b="0" dirty="0" err="1"/>
              <a:t>decide</a:t>
            </a:r>
            <a:r>
              <a:rPr lang="nb-NO" b="0" dirty="0"/>
              <a:t> </a:t>
            </a:r>
            <a:r>
              <a:rPr lang="nb-NO" b="0" dirty="0" err="1"/>
              <a:t>how</a:t>
            </a:r>
            <a:r>
              <a:rPr lang="nb-NO" b="0" dirty="0"/>
              <a:t> to </a:t>
            </a:r>
            <a:r>
              <a:rPr lang="nb-NO" b="0" dirty="0" err="1"/>
              <a:t>return</a:t>
            </a:r>
            <a:r>
              <a:rPr lang="nb-NO" b="0" dirty="0"/>
              <a:t> </a:t>
            </a:r>
            <a:r>
              <a:rPr lang="nb-NO" b="0" dirty="0" err="1"/>
              <a:t>the</a:t>
            </a:r>
            <a:r>
              <a:rPr lang="nb-NO" b="0" dirty="0"/>
              <a:t> </a:t>
            </a:r>
            <a:r>
              <a:rPr lang="nb-NO" b="0" dirty="0" err="1"/>
              <a:t>books</a:t>
            </a:r>
            <a:r>
              <a:rPr lang="nb-NO" b="0" dirty="0"/>
              <a:t>. One </a:t>
            </a:r>
            <a:r>
              <a:rPr lang="nb-NO" b="0" dirty="0" err="1"/>
              <a:t>possibility</a:t>
            </a:r>
            <a:r>
              <a:rPr lang="nb-NO" b="0" dirty="0"/>
              <a:t> is to </a:t>
            </a:r>
            <a:r>
              <a:rPr lang="nb-NO" b="0" dirty="0" err="1"/>
              <a:t>put</a:t>
            </a:r>
            <a:r>
              <a:rPr lang="nb-NO" b="0" dirty="0"/>
              <a:t> all </a:t>
            </a:r>
            <a:r>
              <a:rPr lang="nb-NO" b="0" dirty="0" err="1"/>
              <a:t>the</a:t>
            </a:r>
            <a:r>
              <a:rPr lang="nb-NO" b="0" dirty="0"/>
              <a:t> </a:t>
            </a:r>
            <a:r>
              <a:rPr lang="nb-NO" b="0" dirty="0" err="1"/>
              <a:t>books</a:t>
            </a:r>
            <a:r>
              <a:rPr lang="nb-NO" b="0" dirty="0"/>
              <a:t> in </a:t>
            </a:r>
            <a:r>
              <a:rPr lang="nb-NO" b="0" dirty="0" err="1"/>
              <a:t>one</a:t>
            </a:r>
            <a:r>
              <a:rPr lang="nb-NO" b="0" dirty="0"/>
              <a:t> </a:t>
            </a:r>
            <a:r>
              <a:rPr lang="nb-NO" b="0" dirty="0" err="1"/>
              <a:t>place</a:t>
            </a:r>
            <a:r>
              <a:rPr lang="nb-NO" b="0" dirty="0"/>
              <a:t> and let </a:t>
            </a:r>
            <a:r>
              <a:rPr lang="nb-NO" b="0" dirty="0" err="1"/>
              <a:t>the</a:t>
            </a:r>
            <a:r>
              <a:rPr lang="nb-NO" b="0" dirty="0"/>
              <a:t> students </a:t>
            </a:r>
            <a:r>
              <a:rPr lang="nb-NO" b="0" dirty="0" err="1"/>
              <a:t>find</a:t>
            </a:r>
            <a:r>
              <a:rPr lang="nb-NO" b="0" dirty="0"/>
              <a:t> </a:t>
            </a:r>
            <a:r>
              <a:rPr lang="nb-NO" b="0" dirty="0" err="1"/>
              <a:t>their</a:t>
            </a:r>
            <a:r>
              <a:rPr lang="nb-NO" b="0" dirty="0"/>
              <a:t> </a:t>
            </a:r>
            <a:r>
              <a:rPr lang="nb-NO" b="0" dirty="0" err="1"/>
              <a:t>own</a:t>
            </a:r>
            <a:r>
              <a:rPr lang="nb-NO" b="0" dirty="0"/>
              <a:t> book.</a:t>
            </a:r>
            <a:endParaRPr lang="nb-NO" b="1"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a:t>
            </a:fld>
            <a:endParaRPr lang="nb-NO"/>
          </a:p>
        </p:txBody>
      </p:sp>
    </p:spTree>
    <p:extLst>
      <p:ext uri="{BB962C8B-B14F-4D97-AF65-F5344CB8AC3E}">
        <p14:creationId xmlns:p14="http://schemas.microsoft.com/office/powerpoint/2010/main" val="4152885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a:t>
            </a:r>
            <a:r>
              <a:rPr lang="nb-NO" dirty="0"/>
              <a:t>.</a:t>
            </a:r>
            <a:r>
              <a:rPr lang="nb-NO" dirty="0" err="1"/>
              <a:t>When</a:t>
            </a:r>
            <a:r>
              <a:rPr lang="nb-NO" dirty="0"/>
              <a:t> </a:t>
            </a:r>
            <a:r>
              <a:rPr lang="nb-NO" dirty="0" err="1"/>
              <a:t>you</a:t>
            </a:r>
            <a:r>
              <a:rPr lang="nb-NO" dirty="0"/>
              <a:t> </a:t>
            </a:r>
            <a:r>
              <a:rPr lang="nb-NO" dirty="0" err="1"/>
              <a:t>answer</a:t>
            </a:r>
            <a:r>
              <a:rPr lang="nb-NO" dirty="0"/>
              <a:t> </a:t>
            </a:r>
            <a:r>
              <a:rPr lang="nb-NO" dirty="0" err="1"/>
              <a:t>this</a:t>
            </a:r>
            <a:r>
              <a:rPr lang="nb-NO" dirty="0"/>
              <a:t> </a:t>
            </a:r>
            <a:r>
              <a:rPr lang="nb-NO" dirty="0" err="1"/>
              <a:t>question</a:t>
            </a:r>
            <a:r>
              <a:rPr lang="nb-NO" dirty="0"/>
              <a:t>, </a:t>
            </a:r>
            <a:r>
              <a:rPr lang="nb-NO" dirty="0" err="1"/>
              <a:t>you</a:t>
            </a:r>
            <a:r>
              <a:rPr lang="nb-NO" dirty="0"/>
              <a:t> </a:t>
            </a:r>
            <a:r>
              <a:rPr lang="nb-NO" dirty="0" err="1"/>
              <a:t>may</a:t>
            </a:r>
            <a:r>
              <a:rPr lang="nb-NO" dirty="0"/>
              <a:t> </a:t>
            </a:r>
            <a:r>
              <a:rPr lang="nb-NO" dirty="0" err="1"/>
              <a:t>include</a:t>
            </a:r>
            <a:r>
              <a:rPr lang="nb-NO" dirty="0"/>
              <a:t> </a:t>
            </a:r>
            <a:r>
              <a:rPr lang="nb-NO" dirty="0" err="1"/>
              <a:t>things</a:t>
            </a:r>
            <a:r>
              <a:rPr lang="nb-NO" dirty="0"/>
              <a:t> </a:t>
            </a:r>
            <a:r>
              <a:rPr lang="nb-NO" dirty="0" err="1"/>
              <a:t>that</a:t>
            </a:r>
            <a:r>
              <a:rPr lang="nb-NO" dirty="0"/>
              <a:t> are </a:t>
            </a:r>
            <a:r>
              <a:rPr lang="nb-NO" dirty="0" err="1"/>
              <a:t>difficult</a:t>
            </a:r>
            <a:r>
              <a:rPr lang="nb-NO" dirty="0"/>
              <a:t> in </a:t>
            </a:r>
            <a:r>
              <a:rPr lang="nb-NO" dirty="0" err="1"/>
              <a:t>school</a:t>
            </a:r>
            <a:r>
              <a:rPr lang="nb-NO" dirty="0"/>
              <a:t>, in </a:t>
            </a:r>
            <a:r>
              <a:rPr lang="nb-NO" dirty="0" err="1"/>
              <a:t>your</a:t>
            </a:r>
            <a:r>
              <a:rPr lang="nb-NO" dirty="0"/>
              <a:t> spare time or at </a:t>
            </a:r>
            <a:r>
              <a:rPr lang="nb-NO" dirty="0" err="1"/>
              <a:t>home</a:t>
            </a:r>
            <a:r>
              <a:rPr lang="nb-NO" dirty="0"/>
              <a:t>. I (</a:t>
            </a:r>
            <a:r>
              <a:rPr lang="nb-NO" dirty="0" err="1"/>
              <a:t>teacher</a:t>
            </a:r>
            <a:r>
              <a:rPr lang="nb-NO" dirty="0"/>
              <a:t>) </a:t>
            </a:r>
            <a:r>
              <a:rPr lang="nb-NO" dirty="0" err="1"/>
              <a:t>will</a:t>
            </a:r>
            <a:r>
              <a:rPr lang="nb-NO" dirty="0"/>
              <a:t> </a:t>
            </a:r>
            <a:r>
              <a:rPr lang="nb-NO" dirty="0" err="1"/>
              <a:t>take</a:t>
            </a:r>
            <a:r>
              <a:rPr lang="nb-NO" dirty="0"/>
              <a:t> </a:t>
            </a:r>
            <a:r>
              <a:rPr lang="nb-NO" dirty="0" err="1"/>
              <a:t>care</a:t>
            </a:r>
            <a:r>
              <a:rPr lang="nb-NO" dirty="0"/>
              <a:t> to make </a:t>
            </a:r>
            <a:r>
              <a:rPr lang="nb-NO" dirty="0" err="1"/>
              <a:t>your</a:t>
            </a:r>
            <a:r>
              <a:rPr lang="nb-NO" dirty="0"/>
              <a:t> </a:t>
            </a:r>
            <a:r>
              <a:rPr lang="nb-NO" dirty="0" err="1"/>
              <a:t>answers</a:t>
            </a:r>
            <a:r>
              <a:rPr lang="nb-NO" dirty="0"/>
              <a:t> </a:t>
            </a:r>
            <a:r>
              <a:rPr lang="nb-NO" dirty="0" err="1"/>
              <a:t>anonymous</a:t>
            </a:r>
            <a:r>
              <a:rPr lang="nb-NO" dirty="0"/>
              <a:t> </a:t>
            </a:r>
            <a:r>
              <a:rPr lang="nb-NO" dirty="0" err="1"/>
              <a:t>before</a:t>
            </a:r>
            <a:r>
              <a:rPr lang="nb-NO" dirty="0"/>
              <a:t> </a:t>
            </a:r>
            <a:r>
              <a:rPr lang="nb-NO" dirty="0" err="1"/>
              <a:t>presenting</a:t>
            </a:r>
            <a:r>
              <a:rPr lang="nb-NO" dirty="0"/>
              <a:t> </a:t>
            </a:r>
            <a:r>
              <a:rPr lang="nb-NO" dirty="0" err="1"/>
              <a:t>them</a:t>
            </a:r>
            <a:r>
              <a:rPr lang="nb-NO" dirty="0"/>
              <a:t> in </a:t>
            </a:r>
            <a:r>
              <a:rPr lang="nb-NO" dirty="0" err="1"/>
              <a:t>class</a:t>
            </a:r>
            <a:r>
              <a:rPr lang="nb-NO" dirty="0"/>
              <a:t> </a:t>
            </a:r>
            <a:r>
              <a:rPr lang="nb-NO" dirty="0" err="1"/>
              <a:t>next</a:t>
            </a:r>
            <a:r>
              <a:rPr lang="nb-NO" dirty="0"/>
              <a:t> time. </a:t>
            </a:r>
            <a:r>
              <a:rPr lang="nb-NO" dirty="0" err="1"/>
              <a:t>Noone</a:t>
            </a:r>
            <a:r>
              <a:rPr lang="nb-NO" dirty="0"/>
              <a:t> </a:t>
            </a:r>
            <a:r>
              <a:rPr lang="nb-NO" dirty="0" err="1"/>
              <a:t>will</a:t>
            </a:r>
            <a:r>
              <a:rPr lang="nb-NO" dirty="0"/>
              <a:t> be </a:t>
            </a:r>
            <a:r>
              <a:rPr lang="nb-NO" dirty="0" err="1"/>
              <a:t>identified</a:t>
            </a:r>
            <a:r>
              <a:rPr lang="nb-NO" dirty="0"/>
              <a:t>. If </a:t>
            </a:r>
            <a:r>
              <a:rPr lang="nb-NO" dirty="0" err="1"/>
              <a:t>you</a:t>
            </a:r>
            <a:r>
              <a:rPr lang="nb-NO" dirty="0"/>
              <a:t> </a:t>
            </a:r>
            <a:r>
              <a:rPr lang="nb-NO" dirty="0" err="1"/>
              <a:t>write</a:t>
            </a:r>
            <a:r>
              <a:rPr lang="nb-NO" dirty="0"/>
              <a:t> </a:t>
            </a:r>
            <a:r>
              <a:rPr lang="nb-NO" dirty="0" err="1"/>
              <a:t>about</a:t>
            </a:r>
            <a:r>
              <a:rPr lang="nb-NO" dirty="0"/>
              <a:t> </a:t>
            </a:r>
            <a:r>
              <a:rPr lang="nb-NO" dirty="0" err="1"/>
              <a:t>particularly</a:t>
            </a:r>
            <a:r>
              <a:rPr lang="nb-NO" dirty="0"/>
              <a:t> </a:t>
            </a:r>
            <a:r>
              <a:rPr lang="nb-NO" dirty="0" err="1"/>
              <a:t>difficult</a:t>
            </a:r>
            <a:r>
              <a:rPr lang="nb-NO" dirty="0"/>
              <a:t> </a:t>
            </a:r>
            <a:r>
              <a:rPr lang="nb-NO" dirty="0" err="1"/>
              <a:t>issues</a:t>
            </a:r>
            <a:r>
              <a:rPr lang="nb-NO" dirty="0"/>
              <a:t>, I (</a:t>
            </a:r>
            <a:r>
              <a:rPr lang="nb-NO" dirty="0" err="1"/>
              <a:t>teacher</a:t>
            </a:r>
            <a:r>
              <a:rPr lang="nb-NO" dirty="0"/>
              <a:t>) </a:t>
            </a:r>
            <a:r>
              <a:rPr lang="nb-NO" dirty="0" err="1"/>
              <a:t>will</a:t>
            </a:r>
            <a:r>
              <a:rPr lang="nb-NO" dirty="0"/>
              <a:t> </a:t>
            </a:r>
            <a:r>
              <a:rPr lang="nb-NO" dirty="0" err="1"/>
              <a:t>help</a:t>
            </a:r>
            <a:r>
              <a:rPr lang="nb-NO" dirty="0"/>
              <a:t> to </a:t>
            </a:r>
            <a:r>
              <a:rPr lang="nb-NO" dirty="0" err="1"/>
              <a:t>find</a:t>
            </a:r>
            <a:r>
              <a:rPr lang="nb-NO" dirty="0"/>
              <a:t> </a:t>
            </a:r>
            <a:r>
              <a:rPr lang="nb-NO" dirty="0" err="1"/>
              <a:t>out</a:t>
            </a:r>
            <a:r>
              <a:rPr lang="nb-NO" dirty="0"/>
              <a:t> </a:t>
            </a:r>
            <a:r>
              <a:rPr lang="nb-NO" dirty="0" err="1"/>
              <a:t>how</a:t>
            </a:r>
            <a:r>
              <a:rPr lang="nb-NO" dirty="0"/>
              <a:t> </a:t>
            </a:r>
            <a:r>
              <a:rPr lang="nb-NO" dirty="0" err="1"/>
              <a:t>this</a:t>
            </a:r>
            <a:r>
              <a:rPr lang="nb-NO" dirty="0"/>
              <a:t> </a:t>
            </a:r>
            <a:r>
              <a:rPr lang="nb-NO" dirty="0" err="1"/>
              <a:t>can</a:t>
            </a:r>
            <a:r>
              <a:rPr lang="nb-NO" dirty="0"/>
              <a:t> be </a:t>
            </a:r>
            <a:r>
              <a:rPr lang="nb-NO" dirty="0" err="1"/>
              <a:t>solved</a:t>
            </a:r>
            <a:r>
              <a:rPr lang="nb-NO" dirty="0"/>
              <a:t>, and </a:t>
            </a:r>
            <a:r>
              <a:rPr lang="nb-NO" dirty="0" err="1"/>
              <a:t>some</a:t>
            </a:r>
            <a:r>
              <a:rPr lang="nb-NO" dirty="0"/>
              <a:t> of </a:t>
            </a:r>
            <a:r>
              <a:rPr lang="nb-NO" dirty="0" err="1"/>
              <a:t>this</a:t>
            </a:r>
            <a:r>
              <a:rPr lang="nb-NO" dirty="0"/>
              <a:t> </a:t>
            </a:r>
            <a:r>
              <a:rPr lang="nb-NO" dirty="0" err="1"/>
              <a:t>may</a:t>
            </a:r>
            <a:r>
              <a:rPr lang="nb-NO" dirty="0"/>
              <a:t> not be part of </a:t>
            </a:r>
            <a:r>
              <a:rPr lang="nb-NO" dirty="0" err="1"/>
              <a:t>what</a:t>
            </a:r>
            <a:r>
              <a:rPr lang="nb-NO" dirty="0"/>
              <a:t> </a:t>
            </a:r>
            <a:r>
              <a:rPr lang="nb-NO" dirty="0" err="1"/>
              <a:t>we</a:t>
            </a:r>
            <a:r>
              <a:rPr lang="nb-NO" dirty="0"/>
              <a:t> do </a:t>
            </a:r>
            <a:r>
              <a:rPr lang="nb-NO" dirty="0" err="1"/>
              <a:t>when</a:t>
            </a:r>
            <a:r>
              <a:rPr lang="nb-NO" dirty="0"/>
              <a:t> </a:t>
            </a:r>
            <a:r>
              <a:rPr lang="nb-NO" dirty="0" err="1"/>
              <a:t>working</a:t>
            </a:r>
            <a:r>
              <a:rPr lang="nb-NO" dirty="0"/>
              <a:t> </a:t>
            </a:r>
            <a:r>
              <a:rPr lang="nb-NO" dirty="0" err="1"/>
              <a:t>with</a:t>
            </a:r>
            <a:r>
              <a:rPr lang="nb-NO" dirty="0"/>
              <a:t> </a:t>
            </a:r>
            <a:r>
              <a:rPr lang="nb-NO" dirty="0" err="1"/>
              <a:t>the</a:t>
            </a:r>
            <a:r>
              <a:rPr lang="nb-NO" dirty="0"/>
              <a:t> </a:t>
            </a:r>
            <a:r>
              <a:rPr lang="nb-NO" dirty="0" err="1"/>
              <a:t>method</a:t>
            </a:r>
            <a:r>
              <a:rPr lang="nb-NO" dirty="0"/>
              <a:t> in </a:t>
            </a:r>
            <a:r>
              <a:rPr lang="nb-NO" dirty="0" err="1"/>
              <a:t>class</a:t>
            </a:r>
            <a:r>
              <a:rPr lang="nb-NO" dirty="0"/>
              <a:t>. If so, I </a:t>
            </a:r>
            <a:r>
              <a:rPr lang="nb-NO" dirty="0" err="1"/>
              <a:t>may</a:t>
            </a:r>
            <a:r>
              <a:rPr lang="nb-NO" dirty="0"/>
              <a:t> </a:t>
            </a:r>
            <a:r>
              <a:rPr lang="nb-NO" dirty="0" err="1"/>
              <a:t>need</a:t>
            </a:r>
            <a:r>
              <a:rPr lang="nb-NO" dirty="0"/>
              <a:t> to </a:t>
            </a:r>
            <a:r>
              <a:rPr lang="nb-NO" dirty="0" err="1"/>
              <a:t>try</a:t>
            </a:r>
            <a:r>
              <a:rPr lang="nb-NO" dirty="0"/>
              <a:t> to </a:t>
            </a:r>
            <a:r>
              <a:rPr lang="nb-NO" dirty="0" err="1"/>
              <a:t>identify</a:t>
            </a:r>
            <a:r>
              <a:rPr lang="nb-NO" dirty="0"/>
              <a:t> </a:t>
            </a:r>
            <a:r>
              <a:rPr lang="nb-NO" dirty="0" err="1"/>
              <a:t>who</a:t>
            </a:r>
            <a:r>
              <a:rPr lang="nb-NO" dirty="0"/>
              <a:t> </a:t>
            </a:r>
            <a:r>
              <a:rPr lang="nb-NO" dirty="0" err="1"/>
              <a:t>wrote</a:t>
            </a:r>
            <a:r>
              <a:rPr lang="nb-NO" dirty="0"/>
              <a:t> </a:t>
            </a:r>
            <a:r>
              <a:rPr lang="nb-NO" dirty="0" err="1"/>
              <a:t>this</a:t>
            </a:r>
            <a:r>
              <a:rPr lang="nb-NO" dirty="0"/>
              <a:t> </a:t>
            </a:r>
            <a:r>
              <a:rPr lang="nb-NO" dirty="0" err="1"/>
              <a:t>through</a:t>
            </a:r>
            <a:r>
              <a:rPr lang="nb-NO" dirty="0"/>
              <a:t> </a:t>
            </a:r>
            <a:r>
              <a:rPr lang="nb-NO" dirty="0" err="1"/>
              <a:t>having</a:t>
            </a:r>
            <a:r>
              <a:rPr lang="nb-NO" dirty="0"/>
              <a:t> </a:t>
            </a:r>
            <a:r>
              <a:rPr lang="nb-NO" dirty="0" err="1"/>
              <a:t>individual</a:t>
            </a:r>
            <a:r>
              <a:rPr lang="nb-NO" dirty="0"/>
              <a:t> </a:t>
            </a:r>
            <a:r>
              <a:rPr lang="nb-NO" dirty="0" err="1"/>
              <a:t>conversations</a:t>
            </a:r>
            <a:r>
              <a:rPr lang="nb-NO" dirty="0"/>
              <a:t>, and I </a:t>
            </a:r>
            <a:r>
              <a:rPr lang="nb-NO" dirty="0" err="1"/>
              <a:t>may</a:t>
            </a:r>
            <a:r>
              <a:rPr lang="nb-NO" dirty="0"/>
              <a:t> be </a:t>
            </a:r>
            <a:r>
              <a:rPr lang="nb-NO" dirty="0" err="1"/>
              <a:t>able</a:t>
            </a:r>
            <a:r>
              <a:rPr lang="nb-NO" dirty="0"/>
              <a:t> to </a:t>
            </a:r>
            <a:r>
              <a:rPr lang="nb-NO" dirty="0" err="1"/>
              <a:t>give</a:t>
            </a:r>
            <a:r>
              <a:rPr lang="nb-NO" dirty="0"/>
              <a:t> </a:t>
            </a:r>
            <a:r>
              <a:rPr lang="nb-NO" dirty="0" err="1"/>
              <a:t>some</a:t>
            </a:r>
            <a:r>
              <a:rPr lang="nb-NO" dirty="0"/>
              <a:t> </a:t>
            </a:r>
            <a:r>
              <a:rPr lang="nb-NO" dirty="0" err="1"/>
              <a:t>advice</a:t>
            </a:r>
            <a:r>
              <a:rPr lang="nb-NO" dirty="0"/>
              <a:t> </a:t>
            </a:r>
            <a:r>
              <a:rPr lang="nb-NO" dirty="0" err="1"/>
              <a:t>on</a:t>
            </a:r>
            <a:r>
              <a:rPr lang="nb-NO" dirty="0"/>
              <a:t> </a:t>
            </a:r>
            <a:r>
              <a:rPr lang="nb-NO" dirty="0" err="1"/>
              <a:t>where</a:t>
            </a:r>
            <a:r>
              <a:rPr lang="nb-NO" dirty="0"/>
              <a:t> it is </a:t>
            </a:r>
            <a:r>
              <a:rPr lang="nb-NO" dirty="0" err="1"/>
              <a:t>possible</a:t>
            </a:r>
            <a:r>
              <a:rPr lang="nb-NO" dirty="0"/>
              <a:t> to </a:t>
            </a:r>
            <a:r>
              <a:rPr lang="nb-NO" dirty="0" err="1"/>
              <a:t>get</a:t>
            </a:r>
            <a:r>
              <a:rPr lang="nb-NO" dirty="0"/>
              <a:t> </a:t>
            </a:r>
            <a:r>
              <a:rPr lang="nb-NO" dirty="0" err="1"/>
              <a:t>help</a:t>
            </a:r>
            <a:r>
              <a:rPr lang="nb-NO" dirty="0"/>
              <a:t> in </a:t>
            </a:r>
            <a:r>
              <a:rPr lang="nb-NO" dirty="0" err="1"/>
              <a:t>relation</a:t>
            </a:r>
            <a:r>
              <a:rPr lang="nb-NO" dirty="0"/>
              <a:t> to </a:t>
            </a:r>
            <a:r>
              <a:rPr lang="nb-NO" dirty="0" err="1"/>
              <a:t>various</a:t>
            </a:r>
            <a:r>
              <a:rPr lang="nb-NO" dirty="0"/>
              <a:t> </a:t>
            </a:r>
            <a:r>
              <a:rPr lang="nb-NO" dirty="0" err="1"/>
              <a:t>difficult</a:t>
            </a:r>
            <a:r>
              <a:rPr lang="nb-NO" dirty="0"/>
              <a:t> </a:t>
            </a:r>
            <a:r>
              <a:rPr lang="nb-NO" dirty="0" err="1"/>
              <a:t>issues</a:t>
            </a:r>
            <a:r>
              <a:rPr lang="nb-NO" dirty="0"/>
              <a:t>. Most of </a:t>
            </a:r>
            <a:r>
              <a:rPr lang="nb-NO" dirty="0" err="1"/>
              <a:t>the</a:t>
            </a:r>
            <a:r>
              <a:rPr lang="nb-NO" dirty="0"/>
              <a:t> </a:t>
            </a:r>
            <a:r>
              <a:rPr lang="nb-NO" dirty="0" err="1"/>
              <a:t>issues</a:t>
            </a:r>
            <a:r>
              <a:rPr lang="nb-NO" dirty="0"/>
              <a:t>, </a:t>
            </a:r>
            <a:r>
              <a:rPr lang="nb-NO" dirty="0" err="1"/>
              <a:t>we</a:t>
            </a:r>
            <a:r>
              <a:rPr lang="nb-NO" dirty="0"/>
              <a:t> </a:t>
            </a:r>
            <a:r>
              <a:rPr lang="nb-NO" dirty="0" err="1"/>
              <a:t>can</a:t>
            </a:r>
            <a:r>
              <a:rPr lang="nb-NO" dirty="0"/>
              <a:t> </a:t>
            </a:r>
            <a:r>
              <a:rPr lang="nb-NO" dirty="0" err="1"/>
              <a:t>deal</a:t>
            </a:r>
            <a:r>
              <a:rPr lang="nb-NO" dirty="0"/>
              <a:t> </a:t>
            </a:r>
            <a:r>
              <a:rPr lang="nb-NO" dirty="0" err="1"/>
              <a:t>with</a:t>
            </a:r>
            <a:r>
              <a:rPr lang="nb-NO" dirty="0"/>
              <a:t> in </a:t>
            </a:r>
            <a:r>
              <a:rPr lang="nb-NO" dirty="0" err="1"/>
              <a:t>class</a:t>
            </a:r>
            <a:r>
              <a:rPr lang="nb-NO" dirty="0"/>
              <a:t>, or </a:t>
            </a:r>
            <a:r>
              <a:rPr lang="nb-NO" dirty="0" err="1"/>
              <a:t>individually</a:t>
            </a:r>
            <a:r>
              <a:rPr lang="nb-NO" dirty="0"/>
              <a:t>, and </a:t>
            </a:r>
            <a:r>
              <a:rPr lang="nb-NO" dirty="0" err="1"/>
              <a:t>you</a:t>
            </a:r>
            <a:r>
              <a:rPr lang="nb-NO" dirty="0"/>
              <a:t> </a:t>
            </a:r>
            <a:r>
              <a:rPr lang="nb-NO" dirty="0" err="1"/>
              <a:t>will</a:t>
            </a:r>
            <a:r>
              <a:rPr lang="nb-NO" dirty="0"/>
              <a:t> </a:t>
            </a:r>
            <a:r>
              <a:rPr lang="nb-NO" dirty="0" err="1"/>
              <a:t>probably</a:t>
            </a:r>
            <a:r>
              <a:rPr lang="nb-NO" dirty="0"/>
              <a:t> </a:t>
            </a:r>
            <a:r>
              <a:rPr lang="nb-NO" dirty="0" err="1"/>
              <a:t>recognise</a:t>
            </a:r>
            <a:r>
              <a:rPr lang="nb-NO" dirty="0"/>
              <a:t> </a:t>
            </a:r>
            <a:r>
              <a:rPr lang="nb-NO" dirty="0" err="1"/>
              <a:t>each</a:t>
            </a:r>
            <a:r>
              <a:rPr lang="nb-NO" dirty="0"/>
              <a:t> </a:t>
            </a:r>
            <a:r>
              <a:rPr lang="nb-NO" dirty="0" err="1"/>
              <a:t>others</a:t>
            </a:r>
            <a:r>
              <a:rPr lang="nb-NO" dirty="0"/>
              <a:t>’ </a:t>
            </a:r>
            <a:r>
              <a:rPr lang="nb-NO" dirty="0" err="1"/>
              <a:t>experiences</a:t>
            </a:r>
            <a:r>
              <a:rPr lang="nb-NO" dirty="0"/>
              <a:t> and </a:t>
            </a:r>
            <a:r>
              <a:rPr lang="nb-NO" dirty="0" err="1"/>
              <a:t>reflections</a:t>
            </a:r>
            <a:r>
              <a:rPr lang="nb-NO" dirty="0"/>
              <a:t>. </a:t>
            </a:r>
            <a:r>
              <a:rPr lang="nb-NO" dirty="0" err="1"/>
              <a:t>What</a:t>
            </a:r>
            <a:r>
              <a:rPr lang="nb-NO" dirty="0"/>
              <a:t> is </a:t>
            </a:r>
            <a:r>
              <a:rPr lang="nb-NO" dirty="0" err="1"/>
              <a:t>important</a:t>
            </a:r>
            <a:r>
              <a:rPr lang="nb-NO" dirty="0"/>
              <a:t> </a:t>
            </a:r>
            <a:r>
              <a:rPr lang="nb-NO" dirty="0" err="1"/>
              <a:t>with</a:t>
            </a:r>
            <a:r>
              <a:rPr lang="nb-NO" dirty="0"/>
              <a:t> </a:t>
            </a:r>
            <a:r>
              <a:rPr lang="nb-NO" dirty="0" err="1"/>
              <a:t>this</a:t>
            </a:r>
            <a:r>
              <a:rPr lang="nb-NO" dirty="0"/>
              <a:t> </a:t>
            </a:r>
            <a:r>
              <a:rPr lang="nb-NO" dirty="0" err="1"/>
              <a:t>question</a:t>
            </a:r>
            <a:r>
              <a:rPr lang="nb-NO" dirty="0"/>
              <a:t>, is to </a:t>
            </a:r>
            <a:r>
              <a:rPr lang="nb-NO" dirty="0" err="1"/>
              <a:t>think</a:t>
            </a:r>
            <a:r>
              <a:rPr lang="nb-NO" dirty="0"/>
              <a:t> </a:t>
            </a:r>
            <a:r>
              <a:rPr lang="nb-NO" dirty="0" err="1"/>
              <a:t>about</a:t>
            </a:r>
            <a:r>
              <a:rPr lang="nb-NO" dirty="0"/>
              <a:t> </a:t>
            </a:r>
            <a:r>
              <a:rPr lang="nb-NO" dirty="0" err="1"/>
              <a:t>what</a:t>
            </a:r>
            <a:r>
              <a:rPr lang="nb-NO" dirty="0"/>
              <a:t> </a:t>
            </a:r>
            <a:r>
              <a:rPr lang="nb-NO" dirty="0" err="1"/>
              <a:t>challenges</a:t>
            </a:r>
            <a:r>
              <a:rPr lang="nb-NO" dirty="0"/>
              <a:t> </a:t>
            </a:r>
            <a:r>
              <a:rPr lang="nb-NO" dirty="0" err="1"/>
              <a:t>you</a:t>
            </a:r>
            <a:r>
              <a:rPr lang="nb-NO" dirty="0"/>
              <a:t> have, and </a:t>
            </a:r>
            <a:r>
              <a:rPr lang="nb-NO" dirty="0" err="1"/>
              <a:t>what</a:t>
            </a:r>
            <a:r>
              <a:rPr lang="nb-NO" dirty="0"/>
              <a:t> </a:t>
            </a:r>
            <a:r>
              <a:rPr lang="nb-NO" dirty="0" err="1"/>
              <a:t>you</a:t>
            </a:r>
            <a:r>
              <a:rPr lang="nb-NO" dirty="0"/>
              <a:t> </a:t>
            </a:r>
            <a:r>
              <a:rPr lang="nb-NO" dirty="0" err="1"/>
              <a:t>want</a:t>
            </a:r>
            <a:r>
              <a:rPr lang="nb-NO" dirty="0"/>
              <a:t> to </a:t>
            </a:r>
            <a:r>
              <a:rPr lang="nb-NO" dirty="0" err="1"/>
              <a:t>deal</a:t>
            </a:r>
            <a:r>
              <a:rPr lang="nb-NO" dirty="0"/>
              <a:t> </a:t>
            </a:r>
            <a:r>
              <a:rPr lang="nb-NO" dirty="0" err="1"/>
              <a:t>with</a:t>
            </a:r>
            <a:r>
              <a:rPr lang="nb-NO" dirty="0"/>
              <a:t>. </a:t>
            </a:r>
            <a:r>
              <a:rPr lang="nb-NO" dirty="0" err="1"/>
              <a:t>You</a:t>
            </a:r>
            <a:r>
              <a:rPr lang="nb-NO" dirty="0"/>
              <a:t> </a:t>
            </a:r>
            <a:r>
              <a:rPr lang="nb-NO" dirty="0" err="1"/>
              <a:t>can</a:t>
            </a:r>
            <a:r>
              <a:rPr lang="nb-NO" dirty="0"/>
              <a:t> </a:t>
            </a:r>
            <a:r>
              <a:rPr lang="nb-NO" dirty="0" err="1"/>
              <a:t>write</a:t>
            </a:r>
            <a:r>
              <a:rPr lang="nb-NO" dirty="0"/>
              <a:t> </a:t>
            </a:r>
            <a:r>
              <a:rPr lang="nb-NO" dirty="0" err="1"/>
              <a:t>the</a:t>
            </a:r>
            <a:r>
              <a:rPr lang="nb-NO" dirty="0"/>
              <a:t> </a:t>
            </a:r>
            <a:r>
              <a:rPr lang="nb-NO" dirty="0" err="1"/>
              <a:t>answer</a:t>
            </a:r>
            <a:r>
              <a:rPr lang="nb-NO" dirty="0"/>
              <a:t> in </a:t>
            </a:r>
            <a:r>
              <a:rPr lang="nb-NO" dirty="0" err="1"/>
              <a:t>your</a:t>
            </a:r>
            <a:r>
              <a:rPr lang="nb-NO" dirty="0"/>
              <a:t> log </a:t>
            </a:r>
            <a:r>
              <a:rPr lang="nb-NO" dirty="0" err="1"/>
              <a:t>books</a:t>
            </a:r>
            <a:r>
              <a:rPr lang="nb-NO" dirty="0"/>
              <a:t> </a:t>
            </a:r>
            <a:r>
              <a:rPr lang="nb-NO" dirty="0" err="1"/>
              <a:t>now</a:t>
            </a:r>
            <a:r>
              <a:rPr lang="nb-NO" dirty="0"/>
              <a:t> – </a:t>
            </a:r>
            <a:r>
              <a:rPr lang="nb-NO" dirty="0" err="1"/>
              <a:t>without</a:t>
            </a:r>
            <a:r>
              <a:rPr lang="nb-NO" dirty="0"/>
              <a:t> </a:t>
            </a:r>
            <a:r>
              <a:rPr lang="nb-NO" dirty="0" err="1"/>
              <a:t>discussing</a:t>
            </a:r>
            <a:r>
              <a:rPr lang="nb-NO" dirty="0"/>
              <a:t> </a:t>
            </a:r>
            <a:r>
              <a:rPr lang="nb-NO" dirty="0" err="1"/>
              <a:t>with</a:t>
            </a:r>
            <a:r>
              <a:rPr lang="nb-NO" dirty="0"/>
              <a:t> peers.</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10</a:t>
            </a:fld>
            <a:endParaRPr lang="nb-NO"/>
          </a:p>
        </p:txBody>
      </p:sp>
    </p:spTree>
    <p:extLst>
      <p:ext uri="{BB962C8B-B14F-4D97-AF65-F5344CB8AC3E}">
        <p14:creationId xmlns:p14="http://schemas.microsoft.com/office/powerpoint/2010/main" val="285257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baseline="0" dirty="0"/>
              <a:t>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Now</a:t>
            </a:r>
            <a:r>
              <a:rPr lang="nb-NO" b="0" baseline="0" dirty="0"/>
              <a:t> I </a:t>
            </a:r>
            <a:r>
              <a:rPr lang="nb-NO" b="0" baseline="0" dirty="0" err="1"/>
              <a:t>will</a:t>
            </a:r>
            <a:r>
              <a:rPr lang="nb-NO" b="0" baseline="0" dirty="0"/>
              <a:t> </a:t>
            </a:r>
            <a:r>
              <a:rPr lang="nb-NO" b="0" baseline="0" dirty="0" err="1"/>
              <a:t>collect</a:t>
            </a:r>
            <a:r>
              <a:rPr lang="nb-NO" b="0" baseline="0" dirty="0"/>
              <a:t> </a:t>
            </a:r>
            <a:r>
              <a:rPr lang="nb-NO" b="0" baseline="0" dirty="0" err="1"/>
              <a:t>your</a:t>
            </a:r>
            <a:r>
              <a:rPr lang="nb-NO" b="0" baseline="0" dirty="0"/>
              <a:t> </a:t>
            </a:r>
            <a:r>
              <a:rPr lang="nb-NO" b="0" baseline="0" dirty="0" err="1"/>
              <a:t>books</a:t>
            </a:r>
            <a:r>
              <a:rPr lang="nb-NO" b="0" baseline="0" dirty="0"/>
              <a:t>. </a:t>
            </a:r>
            <a:r>
              <a:rPr lang="nb-NO" b="0" baseline="0" dirty="0" err="1"/>
              <a:t>N</a:t>
            </a:r>
            <a:r>
              <a:rPr lang="nb-NO" baseline="0" dirty="0" err="1"/>
              <a:t>ext</a:t>
            </a:r>
            <a:r>
              <a:rPr lang="nb-NO" baseline="0" dirty="0"/>
              <a:t> time </a:t>
            </a:r>
            <a:r>
              <a:rPr lang="nb-NO" baseline="0" dirty="0" err="1"/>
              <a:t>we</a:t>
            </a:r>
            <a:r>
              <a:rPr lang="nb-NO" baseline="0" dirty="0"/>
              <a:t> </a:t>
            </a:r>
            <a:r>
              <a:rPr lang="nb-NO" baseline="0" dirty="0" err="1"/>
              <a:t>work</a:t>
            </a:r>
            <a:r>
              <a:rPr lang="nb-NO" baseline="0" dirty="0"/>
              <a:t> </a:t>
            </a:r>
            <a:r>
              <a:rPr lang="nb-NO" baseline="0" dirty="0" err="1"/>
              <a:t>with</a:t>
            </a:r>
            <a:r>
              <a:rPr lang="nb-NO" baseline="0" dirty="0"/>
              <a:t> </a:t>
            </a:r>
            <a:r>
              <a:rPr lang="nb-NO" baseline="0" dirty="0" err="1"/>
              <a:t>the</a:t>
            </a:r>
            <a:r>
              <a:rPr lang="nb-NO" baseline="0" dirty="0"/>
              <a:t> </a:t>
            </a:r>
            <a:r>
              <a:rPr lang="nb-NO" baseline="0" dirty="0" err="1"/>
              <a:t>method</a:t>
            </a:r>
            <a:r>
              <a:rPr lang="nb-NO" baseline="0" dirty="0"/>
              <a:t>, I </a:t>
            </a:r>
            <a:r>
              <a:rPr lang="nb-NO" baseline="0" dirty="0" err="1"/>
              <a:t>will</a:t>
            </a:r>
            <a:r>
              <a:rPr lang="nb-NO" baseline="0" dirty="0"/>
              <a:t> show </a:t>
            </a:r>
            <a:r>
              <a:rPr lang="nb-NO" baseline="0" dirty="0" err="1"/>
              <a:t>you</a:t>
            </a:r>
            <a:r>
              <a:rPr lang="nb-NO" baseline="0" dirty="0"/>
              <a:t> </a:t>
            </a:r>
            <a:r>
              <a:rPr lang="nb-NO" baseline="0" dirty="0" err="1"/>
              <a:t>some</a:t>
            </a:r>
            <a:r>
              <a:rPr lang="nb-NO" baseline="0" dirty="0"/>
              <a:t> </a:t>
            </a:r>
            <a:r>
              <a:rPr lang="nb-NO" baseline="0" dirty="0" err="1"/>
              <a:t>examples</a:t>
            </a:r>
            <a:r>
              <a:rPr lang="nb-NO" baseline="0" dirty="0"/>
              <a:t> of </a:t>
            </a:r>
            <a:r>
              <a:rPr lang="nb-NO" baseline="0" dirty="0" err="1"/>
              <a:t>what</a:t>
            </a:r>
            <a:r>
              <a:rPr lang="nb-NO" baseline="0" dirty="0"/>
              <a:t> </a:t>
            </a:r>
            <a:r>
              <a:rPr lang="nb-NO" baseline="0" dirty="0" err="1"/>
              <a:t>you</a:t>
            </a:r>
            <a:r>
              <a:rPr lang="nb-NO" baseline="0" dirty="0"/>
              <a:t> have </a:t>
            </a:r>
            <a:r>
              <a:rPr lang="nb-NO" baseline="0" dirty="0" err="1"/>
              <a:t>answered</a:t>
            </a:r>
            <a:r>
              <a:rPr lang="nb-NO" baseline="0" dirty="0"/>
              <a:t> to </a:t>
            </a:r>
            <a:r>
              <a:rPr lang="nb-NO" baseline="0" dirty="0" err="1"/>
              <a:t>the</a:t>
            </a:r>
            <a:r>
              <a:rPr lang="nb-NO" baseline="0" dirty="0"/>
              <a:t> </a:t>
            </a:r>
            <a:r>
              <a:rPr lang="nb-NO" baseline="0" dirty="0" err="1"/>
              <a:t>three</a:t>
            </a:r>
            <a:r>
              <a:rPr lang="nb-NO" baseline="0" dirty="0"/>
              <a:t> questions. </a:t>
            </a:r>
            <a:r>
              <a:rPr lang="nb-NO" baseline="0" dirty="0" err="1"/>
              <a:t>Noone</a:t>
            </a:r>
            <a:r>
              <a:rPr lang="nb-NO" baseline="0" dirty="0"/>
              <a:t> </a:t>
            </a:r>
            <a:r>
              <a:rPr lang="nb-NO" baseline="0" dirty="0" err="1"/>
              <a:t>will</a:t>
            </a:r>
            <a:r>
              <a:rPr lang="nb-NO" baseline="0" dirty="0"/>
              <a:t> be </a:t>
            </a:r>
            <a:r>
              <a:rPr lang="nb-NO" baseline="0" dirty="0" err="1"/>
              <a:t>identified</a:t>
            </a:r>
            <a:r>
              <a:rPr lang="nb-NO" baseline="0" dirty="0"/>
              <a:t>.  It </a:t>
            </a:r>
            <a:r>
              <a:rPr lang="nb-NO" baseline="0" dirty="0" err="1"/>
              <a:t>will</a:t>
            </a:r>
            <a:r>
              <a:rPr lang="nb-NO" baseline="0" dirty="0"/>
              <a:t> be </a:t>
            </a:r>
            <a:r>
              <a:rPr lang="nb-NO" baseline="0" dirty="0" err="1"/>
              <a:t>exciting</a:t>
            </a:r>
            <a:r>
              <a:rPr lang="nb-NO" baseline="0" dirty="0"/>
              <a:t> to </a:t>
            </a:r>
            <a:r>
              <a:rPr lang="nb-NO" baseline="0" dirty="0" err="1"/>
              <a:t>see</a:t>
            </a:r>
            <a:r>
              <a:rPr lang="nb-NO" baseline="0" dirty="0"/>
              <a:t> </a:t>
            </a:r>
            <a:r>
              <a:rPr lang="nb-NO" baseline="0" dirty="0" err="1"/>
              <a:t>what</a:t>
            </a:r>
            <a:r>
              <a:rPr lang="nb-NO" baseline="0" dirty="0"/>
              <a:t> </a:t>
            </a:r>
            <a:r>
              <a:rPr lang="nb-NO" baseline="0" dirty="0" err="1"/>
              <a:t>excatly</a:t>
            </a:r>
            <a:r>
              <a:rPr lang="nb-NO" baseline="0" dirty="0"/>
              <a:t> THIS </a:t>
            </a:r>
            <a:r>
              <a:rPr lang="nb-NO" baseline="0" dirty="0" err="1"/>
              <a:t>class</a:t>
            </a:r>
            <a:r>
              <a:rPr lang="nb-NO" baseline="0" dirty="0"/>
              <a:t> is </a:t>
            </a:r>
            <a:r>
              <a:rPr lang="nb-NO" baseline="0" dirty="0" err="1"/>
              <a:t>good</a:t>
            </a:r>
            <a:r>
              <a:rPr lang="nb-NO" baseline="0" dirty="0"/>
              <a:t> at and </a:t>
            </a:r>
            <a:r>
              <a:rPr lang="nb-NO" baseline="0" dirty="0" err="1"/>
              <a:t>satisfied</a:t>
            </a:r>
            <a:r>
              <a:rPr lang="nb-NO" baseline="0" dirty="0"/>
              <a:t> </a:t>
            </a:r>
            <a:r>
              <a:rPr lang="nb-NO" baseline="0" dirty="0" err="1"/>
              <a:t>with</a:t>
            </a:r>
            <a:r>
              <a:rPr lang="nb-NO" baseline="0" dirty="0"/>
              <a:t>, </a:t>
            </a:r>
            <a:r>
              <a:rPr lang="nb-NO" baseline="0" dirty="0" err="1"/>
              <a:t>since</a:t>
            </a:r>
            <a:r>
              <a:rPr lang="nb-NO" baseline="0" dirty="0"/>
              <a:t> </a:t>
            </a:r>
            <a:r>
              <a:rPr lang="nb-NO" baseline="0" dirty="0" err="1"/>
              <a:t>this</a:t>
            </a:r>
            <a:r>
              <a:rPr lang="nb-NO" baseline="0" dirty="0"/>
              <a:t> </a:t>
            </a:r>
            <a:r>
              <a:rPr lang="nb-NO" baseline="0" dirty="0" err="1"/>
              <a:t>may</a:t>
            </a:r>
            <a:r>
              <a:rPr lang="nb-NO" baseline="0" dirty="0"/>
              <a:t> </a:t>
            </a:r>
            <a:r>
              <a:rPr lang="nb-NO" baseline="0" dirty="0" err="1"/>
              <a:t>easily</a:t>
            </a:r>
            <a:r>
              <a:rPr lang="nb-NO" baseline="0" dirty="0"/>
              <a:t> be </a:t>
            </a:r>
            <a:r>
              <a:rPr lang="nb-NO" baseline="0" dirty="0" err="1"/>
              <a:t>forgotten</a:t>
            </a:r>
            <a:r>
              <a:rPr lang="nb-NO" baseline="0" dirty="0"/>
              <a:t> </a:t>
            </a:r>
            <a:r>
              <a:rPr lang="nb-NO" baseline="0" dirty="0" err="1"/>
              <a:t>when</a:t>
            </a:r>
            <a:r>
              <a:rPr lang="nb-NO" baseline="0" dirty="0"/>
              <a:t> </a:t>
            </a:r>
            <a:r>
              <a:rPr lang="nb-NO" baseline="0" dirty="0" err="1"/>
              <a:t>there</a:t>
            </a:r>
            <a:r>
              <a:rPr lang="nb-NO" baseline="0" dirty="0"/>
              <a:t> is so </a:t>
            </a:r>
            <a:r>
              <a:rPr lang="nb-NO" baseline="0" dirty="0" err="1"/>
              <a:t>much</a:t>
            </a:r>
            <a:r>
              <a:rPr lang="nb-NO" baseline="0" dirty="0"/>
              <a:t> </a:t>
            </a:r>
            <a:r>
              <a:rPr lang="nb-NO" baseline="0" dirty="0" err="1"/>
              <a:t>experience</a:t>
            </a:r>
            <a:r>
              <a:rPr lang="nb-NO" baseline="0" dirty="0"/>
              <a:t> as </a:t>
            </a:r>
            <a:r>
              <a:rPr lang="nb-NO" baseline="0" dirty="0" err="1"/>
              <a:t>challenging</a:t>
            </a:r>
            <a:r>
              <a:rPr lang="nb-NO" baseline="0" dirty="0"/>
              <a:t>. It is </a:t>
            </a:r>
            <a:r>
              <a:rPr lang="nb-NO" baseline="0" dirty="0" err="1"/>
              <a:t>important</a:t>
            </a:r>
            <a:r>
              <a:rPr lang="nb-NO" baseline="0" dirty="0"/>
              <a:t> to </a:t>
            </a:r>
            <a:r>
              <a:rPr lang="nb-NO" baseline="0" dirty="0" err="1"/>
              <a:t>remind</a:t>
            </a:r>
            <a:r>
              <a:rPr lang="nb-NO" baseline="0" dirty="0"/>
              <a:t> </a:t>
            </a:r>
            <a:r>
              <a:rPr lang="nb-NO" baseline="0" dirty="0" err="1"/>
              <a:t>ourselves</a:t>
            </a:r>
            <a:r>
              <a:rPr lang="nb-NO" baseline="0" dirty="0"/>
              <a:t> of </a:t>
            </a:r>
            <a:r>
              <a:rPr lang="nb-NO" baseline="0" dirty="0" err="1"/>
              <a:t>what</a:t>
            </a:r>
            <a:r>
              <a:rPr lang="nb-NO" baseline="0" dirty="0"/>
              <a:t> </a:t>
            </a:r>
            <a:r>
              <a:rPr lang="nb-NO" baseline="0" dirty="0" err="1"/>
              <a:t>we</a:t>
            </a:r>
            <a:r>
              <a:rPr lang="nb-NO" baseline="0" dirty="0"/>
              <a:t> are </a:t>
            </a:r>
            <a:r>
              <a:rPr lang="nb-NO" baseline="0" dirty="0" err="1"/>
              <a:t>good</a:t>
            </a:r>
            <a:r>
              <a:rPr lang="nb-NO" baseline="0" dirty="0"/>
              <a:t> at and </a:t>
            </a:r>
            <a:r>
              <a:rPr lang="nb-NO" baseline="0" dirty="0" err="1"/>
              <a:t>what</a:t>
            </a:r>
            <a:r>
              <a:rPr lang="nb-NO" baseline="0" dirty="0"/>
              <a:t> </a:t>
            </a:r>
            <a:r>
              <a:rPr lang="nb-NO" baseline="0" dirty="0" err="1"/>
              <a:t>we</a:t>
            </a:r>
            <a:r>
              <a:rPr lang="nb-NO" baseline="0" dirty="0"/>
              <a:t> are </a:t>
            </a:r>
            <a:r>
              <a:rPr lang="nb-NO" baseline="0" dirty="0" err="1"/>
              <a:t>satisfied</a:t>
            </a:r>
            <a:r>
              <a:rPr lang="nb-NO" baseline="0" dirty="0"/>
              <a:t> </a:t>
            </a:r>
            <a:r>
              <a:rPr lang="nb-NO" baseline="0" dirty="0" err="1"/>
              <a:t>with</a:t>
            </a:r>
            <a:r>
              <a:rPr lang="nb-NO" baseline="0" dirty="0"/>
              <a:t>, </a:t>
            </a:r>
            <a:r>
              <a:rPr lang="nb-NO" baseline="0" dirty="0" err="1"/>
              <a:t>because</a:t>
            </a:r>
            <a:r>
              <a:rPr lang="nb-NO" baseline="0" dirty="0"/>
              <a:t> </a:t>
            </a:r>
            <a:r>
              <a:rPr lang="nb-NO" baseline="0" dirty="0" err="1"/>
              <a:t>this</a:t>
            </a:r>
            <a:r>
              <a:rPr lang="nb-NO" baseline="0" dirty="0"/>
              <a:t> makes </a:t>
            </a:r>
            <a:r>
              <a:rPr lang="nb-NO" baseline="0" dirty="0" err="1"/>
              <a:t>us</a:t>
            </a:r>
            <a:r>
              <a:rPr lang="nb-NO" baseline="0" dirty="0"/>
              <a:t> </a:t>
            </a:r>
            <a:r>
              <a:rPr lang="nb-NO" baseline="0" dirty="0" err="1"/>
              <a:t>motivated</a:t>
            </a:r>
            <a:r>
              <a:rPr lang="nb-NO" baseline="0" dirty="0"/>
              <a:t> to do more of </a:t>
            </a:r>
            <a:r>
              <a:rPr lang="nb-NO" baseline="0" dirty="0" err="1"/>
              <a:t>what</a:t>
            </a:r>
            <a:r>
              <a:rPr lang="nb-NO" baseline="0" dirty="0"/>
              <a:t> is positive, </a:t>
            </a:r>
            <a:r>
              <a:rPr lang="nb-NO" baseline="0" dirty="0" err="1"/>
              <a:t>also</a:t>
            </a:r>
            <a:r>
              <a:rPr lang="nb-NO" baseline="0" dirty="0"/>
              <a:t> </a:t>
            </a:r>
            <a:r>
              <a:rPr lang="nb-NO" baseline="0" dirty="0" err="1"/>
              <a:t>when</a:t>
            </a:r>
            <a:r>
              <a:rPr lang="nb-NO" baseline="0" dirty="0"/>
              <a:t> </a:t>
            </a:r>
            <a:r>
              <a:rPr lang="nb-NO" baseline="0" dirty="0" err="1"/>
              <a:t>we</a:t>
            </a:r>
            <a:r>
              <a:rPr lang="nb-NO" baseline="0" dirty="0"/>
              <a:t> </a:t>
            </a:r>
            <a:r>
              <a:rPr lang="nb-NO" baseline="0" dirty="0" err="1"/>
              <a:t>work</a:t>
            </a:r>
            <a:r>
              <a:rPr lang="nb-NO" baseline="0" dirty="0"/>
              <a:t> </a:t>
            </a:r>
            <a:r>
              <a:rPr lang="nb-NO" baseline="0" dirty="0" err="1"/>
              <a:t>with</a:t>
            </a:r>
            <a:r>
              <a:rPr lang="nb-NO" baseline="0" dirty="0"/>
              <a:t> </a:t>
            </a:r>
            <a:r>
              <a:rPr lang="nb-NO" baseline="0" dirty="0" err="1"/>
              <a:t>what</a:t>
            </a:r>
            <a:r>
              <a:rPr lang="nb-NO" baseline="0" dirty="0"/>
              <a:t> is </a:t>
            </a:r>
            <a:r>
              <a:rPr lang="nb-NO" baseline="0" dirty="0" err="1"/>
              <a:t>challenging</a:t>
            </a:r>
            <a:r>
              <a:rPr lang="nb-NO" baseline="0" dirty="0"/>
              <a:t>.</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11</a:t>
            </a:fld>
            <a:endParaRPr lang="nb-NO"/>
          </a:p>
        </p:txBody>
      </p:sp>
    </p:spTree>
    <p:extLst>
      <p:ext uri="{BB962C8B-B14F-4D97-AF65-F5344CB8AC3E}">
        <p14:creationId xmlns:p14="http://schemas.microsoft.com/office/powerpoint/2010/main" val="51595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a:t>
            </a:r>
            <a:r>
              <a:rPr lang="nb-NO" dirty="0"/>
              <a:t> In </a:t>
            </a:r>
            <a:r>
              <a:rPr lang="nb-NO" dirty="0" err="1"/>
              <a:t>this</a:t>
            </a:r>
            <a:r>
              <a:rPr lang="nb-NO" dirty="0"/>
              <a:t> </a:t>
            </a:r>
            <a:r>
              <a:rPr lang="nb-NO" dirty="0" err="1"/>
              <a:t>session</a:t>
            </a:r>
            <a:r>
              <a:rPr lang="nb-NO" dirty="0"/>
              <a:t>, </a:t>
            </a:r>
            <a:r>
              <a:rPr lang="nb-NO" dirty="0" err="1"/>
              <a:t>we</a:t>
            </a:r>
            <a:r>
              <a:rPr lang="nb-NO" dirty="0"/>
              <a:t> </a:t>
            </a:r>
            <a:r>
              <a:rPr lang="nb-NO" dirty="0" err="1"/>
              <a:t>will</a:t>
            </a:r>
            <a:r>
              <a:rPr lang="nb-NO" dirty="0"/>
              <a:t> sum up </a:t>
            </a:r>
            <a:r>
              <a:rPr lang="nb-NO" dirty="0" err="1"/>
              <a:t>something</a:t>
            </a:r>
            <a:r>
              <a:rPr lang="nb-NO" dirty="0"/>
              <a:t> of </a:t>
            </a:r>
            <a:r>
              <a:rPr lang="nb-NO" dirty="0" err="1"/>
              <a:t>what</a:t>
            </a:r>
            <a:r>
              <a:rPr lang="nb-NO" dirty="0"/>
              <a:t> </a:t>
            </a:r>
            <a:r>
              <a:rPr lang="nb-NO" dirty="0" err="1"/>
              <a:t>you</a:t>
            </a:r>
            <a:r>
              <a:rPr lang="nb-NO" dirty="0"/>
              <a:t> </a:t>
            </a:r>
            <a:r>
              <a:rPr lang="nb-NO" dirty="0" err="1"/>
              <a:t>wrote</a:t>
            </a:r>
            <a:r>
              <a:rPr lang="nb-NO" dirty="0"/>
              <a:t> </a:t>
            </a:r>
            <a:r>
              <a:rPr lang="nb-NO" dirty="0" err="1"/>
              <a:t>the</a:t>
            </a:r>
            <a:r>
              <a:rPr lang="nb-NO" dirty="0"/>
              <a:t> last </a:t>
            </a:r>
            <a:r>
              <a:rPr lang="nb-NO" dirty="0" err="1"/>
              <a:t>session</a:t>
            </a:r>
            <a:r>
              <a:rPr lang="nb-NO" dirty="0"/>
              <a:t> </a:t>
            </a:r>
            <a:r>
              <a:rPr lang="nb-NO" dirty="0" err="1"/>
              <a:t>about</a:t>
            </a:r>
            <a:r>
              <a:rPr lang="nb-NO" dirty="0"/>
              <a:t> </a:t>
            </a:r>
            <a:r>
              <a:rPr lang="nb-NO" dirty="0" err="1"/>
              <a:t>what</a:t>
            </a:r>
            <a:r>
              <a:rPr lang="nb-NO" dirty="0"/>
              <a:t> is </a:t>
            </a:r>
            <a:r>
              <a:rPr lang="nb-NO" dirty="0" err="1"/>
              <a:t>important</a:t>
            </a:r>
            <a:r>
              <a:rPr lang="nb-NO" dirty="0"/>
              <a:t> for </a:t>
            </a:r>
            <a:r>
              <a:rPr lang="nb-NO" dirty="0" err="1"/>
              <a:t>you</a:t>
            </a:r>
            <a:r>
              <a:rPr lang="nb-NO" dirty="0"/>
              <a:t>, </a:t>
            </a:r>
            <a:r>
              <a:rPr lang="nb-NO" dirty="0" err="1"/>
              <a:t>what</a:t>
            </a:r>
            <a:r>
              <a:rPr lang="nb-NO" dirty="0"/>
              <a:t> is </a:t>
            </a:r>
            <a:r>
              <a:rPr lang="nb-NO" dirty="0" err="1"/>
              <a:t>good</a:t>
            </a:r>
            <a:r>
              <a:rPr lang="nb-NO" dirty="0"/>
              <a:t> and </a:t>
            </a:r>
            <a:r>
              <a:rPr lang="nb-NO" dirty="0" err="1"/>
              <a:t>what</a:t>
            </a:r>
            <a:r>
              <a:rPr lang="nb-NO" dirty="0"/>
              <a:t> is </a:t>
            </a:r>
            <a:r>
              <a:rPr lang="nb-NO" dirty="0" err="1"/>
              <a:t>difficult</a:t>
            </a:r>
            <a:r>
              <a:rPr lang="nb-NO" dirty="0"/>
              <a:t>. I (</a:t>
            </a:r>
            <a:r>
              <a:rPr lang="nb-NO" dirty="0" err="1"/>
              <a:t>teacher</a:t>
            </a:r>
            <a:r>
              <a:rPr lang="nb-NO" dirty="0"/>
              <a:t>) has </a:t>
            </a:r>
            <a:r>
              <a:rPr lang="nb-NO" dirty="0" err="1"/>
              <a:t>selected</a:t>
            </a:r>
            <a:r>
              <a:rPr lang="nb-NO" dirty="0"/>
              <a:t> </a:t>
            </a:r>
            <a:r>
              <a:rPr lang="nb-NO" dirty="0" err="1"/>
              <a:t>some</a:t>
            </a:r>
            <a:r>
              <a:rPr lang="nb-NO" dirty="0"/>
              <a:t> </a:t>
            </a:r>
            <a:r>
              <a:rPr lang="nb-NO" dirty="0" err="1"/>
              <a:t>focus</a:t>
            </a:r>
            <a:r>
              <a:rPr lang="nb-NO" dirty="0"/>
              <a:t> </a:t>
            </a:r>
            <a:r>
              <a:rPr lang="nb-NO" dirty="0" err="1"/>
              <a:t>points</a:t>
            </a:r>
            <a:r>
              <a:rPr lang="nb-NO" dirty="0"/>
              <a:t> from </a:t>
            </a:r>
            <a:r>
              <a:rPr lang="nb-NO" dirty="0" err="1"/>
              <a:t>your</a:t>
            </a:r>
            <a:r>
              <a:rPr lang="nb-NO" dirty="0"/>
              <a:t> </a:t>
            </a:r>
            <a:r>
              <a:rPr lang="nb-NO" dirty="0" err="1"/>
              <a:t>reflections</a:t>
            </a:r>
            <a:r>
              <a:rPr lang="nb-NO" dirty="0"/>
              <a:t> </a:t>
            </a:r>
            <a:r>
              <a:rPr lang="nb-NO" dirty="0" err="1"/>
              <a:t>that</a:t>
            </a:r>
            <a:r>
              <a:rPr lang="nb-NO" dirty="0"/>
              <a:t> </a:t>
            </a:r>
            <a:r>
              <a:rPr lang="nb-NO" dirty="0" err="1"/>
              <a:t>we</a:t>
            </a:r>
            <a:r>
              <a:rPr lang="nb-NO" dirty="0"/>
              <a:t> </a:t>
            </a:r>
            <a:r>
              <a:rPr lang="nb-NO" dirty="0" err="1"/>
              <a:t>will</a:t>
            </a:r>
            <a:r>
              <a:rPr lang="nb-NO" dirty="0"/>
              <a:t> </a:t>
            </a:r>
            <a:r>
              <a:rPr lang="nb-NO" dirty="0" err="1"/>
              <a:t>look</a:t>
            </a:r>
            <a:r>
              <a:rPr lang="nb-NO" dirty="0"/>
              <a:t> </a:t>
            </a:r>
            <a:r>
              <a:rPr lang="nb-NO" dirty="0" err="1"/>
              <a:t>closer</a:t>
            </a:r>
            <a:r>
              <a:rPr lang="nb-NO" dirty="0"/>
              <a:t> </a:t>
            </a:r>
            <a:r>
              <a:rPr lang="nb-NO" dirty="0" err="1"/>
              <a:t>into</a:t>
            </a:r>
            <a:r>
              <a:rPr lang="nb-NO" dirty="0"/>
              <a:t> and </a:t>
            </a:r>
            <a:r>
              <a:rPr lang="nb-NO" dirty="0" err="1"/>
              <a:t>that</a:t>
            </a:r>
            <a:r>
              <a:rPr lang="nb-NO" dirty="0"/>
              <a:t> are </a:t>
            </a:r>
            <a:r>
              <a:rPr lang="nb-NO" dirty="0" err="1"/>
              <a:t>important</a:t>
            </a:r>
            <a:r>
              <a:rPr lang="nb-NO" dirty="0"/>
              <a:t> for </a:t>
            </a:r>
            <a:r>
              <a:rPr lang="nb-NO" dirty="0" err="1"/>
              <a:t>this</a:t>
            </a:r>
            <a:r>
              <a:rPr lang="nb-NO" dirty="0"/>
              <a:t> </a:t>
            </a:r>
            <a:r>
              <a:rPr lang="nb-NO" dirty="0" err="1"/>
              <a:t>class</a:t>
            </a:r>
            <a:r>
              <a:rPr lang="nb-NO" dirty="0"/>
              <a:t>. </a:t>
            </a:r>
            <a:r>
              <a:rPr lang="nb-NO" baseline="0" dirty="0"/>
              <a:t>I have </a:t>
            </a:r>
            <a:r>
              <a:rPr lang="nb-NO" baseline="0" dirty="0" err="1"/>
              <a:t>adjusted</a:t>
            </a:r>
            <a:r>
              <a:rPr lang="nb-NO" baseline="0" dirty="0"/>
              <a:t> </a:t>
            </a:r>
            <a:r>
              <a:rPr lang="nb-NO" baseline="0" dirty="0" err="1"/>
              <a:t>some</a:t>
            </a:r>
            <a:r>
              <a:rPr lang="nb-NO" baseline="0" dirty="0"/>
              <a:t> of </a:t>
            </a:r>
            <a:r>
              <a:rPr lang="nb-NO" baseline="0" dirty="0" err="1"/>
              <a:t>the</a:t>
            </a:r>
            <a:r>
              <a:rPr lang="nb-NO" baseline="0" dirty="0"/>
              <a:t> </a:t>
            </a:r>
            <a:r>
              <a:rPr lang="nb-NO" baseline="0" dirty="0" err="1"/>
              <a:t>reflections</a:t>
            </a:r>
            <a:r>
              <a:rPr lang="nb-NO" baseline="0" dirty="0"/>
              <a:t> </a:t>
            </a:r>
            <a:r>
              <a:rPr lang="nb-NO" baseline="0" dirty="0" err="1"/>
              <a:t>somewhat</a:t>
            </a:r>
            <a:r>
              <a:rPr lang="nb-NO" baseline="0" dirty="0"/>
              <a:t> so </a:t>
            </a:r>
            <a:r>
              <a:rPr lang="nb-NO" baseline="0" dirty="0" err="1"/>
              <a:t>noone</a:t>
            </a:r>
            <a:r>
              <a:rPr lang="nb-NO" baseline="0" dirty="0"/>
              <a:t> is </a:t>
            </a:r>
            <a:r>
              <a:rPr lang="nb-NO" baseline="0" dirty="0" err="1"/>
              <a:t>identified</a:t>
            </a:r>
            <a:r>
              <a:rPr lang="nb-NO" baseline="0" dirty="0"/>
              <a:t>. The first </a:t>
            </a:r>
            <a:r>
              <a:rPr lang="nb-NO" baseline="0" dirty="0" err="1"/>
              <a:t>thing</a:t>
            </a:r>
            <a:r>
              <a:rPr lang="nb-NO" baseline="0" dirty="0"/>
              <a:t> </a:t>
            </a:r>
            <a:r>
              <a:rPr lang="nb-NO" baseline="0" dirty="0" err="1"/>
              <a:t>we</a:t>
            </a:r>
            <a:r>
              <a:rPr lang="nb-NO" baseline="0" dirty="0"/>
              <a:t> </a:t>
            </a:r>
            <a:r>
              <a:rPr lang="nb-NO" baseline="0" dirty="0" err="1"/>
              <a:t>will</a:t>
            </a:r>
            <a:r>
              <a:rPr lang="nb-NO" baseline="0" dirty="0"/>
              <a:t> </a:t>
            </a:r>
            <a:r>
              <a:rPr lang="nb-NO" baseline="0" dirty="0" err="1"/>
              <a:t>look</a:t>
            </a:r>
            <a:r>
              <a:rPr lang="nb-NO" baseline="0" dirty="0"/>
              <a:t> at is </a:t>
            </a:r>
            <a:r>
              <a:rPr lang="nb-NO" baseline="0" dirty="0" err="1"/>
              <a:t>what</a:t>
            </a:r>
            <a:r>
              <a:rPr lang="nb-NO" baseline="0" dirty="0"/>
              <a:t> is </a:t>
            </a:r>
            <a:r>
              <a:rPr lang="nb-NO" baseline="0" dirty="0" err="1"/>
              <a:t>important</a:t>
            </a:r>
            <a:r>
              <a:rPr lang="nb-NO" baseline="0" dirty="0"/>
              <a:t> to </a:t>
            </a:r>
            <a:r>
              <a:rPr lang="nb-NO" baseline="0" dirty="0" err="1"/>
              <a:t>you</a:t>
            </a:r>
            <a:r>
              <a:rPr lang="nb-NO" baseline="0" dirty="0"/>
              <a:t> (</a:t>
            </a:r>
            <a:r>
              <a:rPr lang="nb-NO" baseline="0" dirty="0" err="1"/>
              <a:t>next</a:t>
            </a:r>
            <a:r>
              <a:rPr lang="nb-NO" baseline="0" dirty="0"/>
              <a:t> slide).</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12</a:t>
            </a:fld>
            <a:endParaRPr lang="nb-NO"/>
          </a:p>
        </p:txBody>
      </p:sp>
    </p:spTree>
    <p:extLst>
      <p:ext uri="{BB962C8B-B14F-4D97-AF65-F5344CB8AC3E}">
        <p14:creationId xmlns:p14="http://schemas.microsoft.com/office/powerpoint/2010/main" val="873217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err="1"/>
              <a:t>Explanation</a:t>
            </a:r>
            <a:r>
              <a:rPr lang="nb-NO" b="1" dirty="0"/>
              <a:t>: </a:t>
            </a:r>
            <a:r>
              <a:rPr lang="nb-NO" dirty="0"/>
              <a:t>The </a:t>
            </a:r>
            <a:r>
              <a:rPr lang="nb-NO" dirty="0" err="1"/>
              <a:t>teacher</a:t>
            </a:r>
            <a:r>
              <a:rPr lang="nb-NO" dirty="0"/>
              <a:t> has </a:t>
            </a:r>
            <a:r>
              <a:rPr lang="nb-NO" dirty="0" err="1"/>
              <a:t>added</a:t>
            </a:r>
            <a:r>
              <a:rPr lang="nb-NO" dirty="0"/>
              <a:t> a list of </a:t>
            </a:r>
            <a:r>
              <a:rPr lang="nb-NO" dirty="0" err="1"/>
              <a:t>examples</a:t>
            </a:r>
            <a:r>
              <a:rPr lang="nb-NO" dirty="0"/>
              <a:t> from </a:t>
            </a:r>
            <a:r>
              <a:rPr lang="nb-NO" dirty="0" err="1"/>
              <a:t>the</a:t>
            </a:r>
            <a:r>
              <a:rPr lang="nb-NO" dirty="0"/>
              <a:t> </a:t>
            </a:r>
            <a:r>
              <a:rPr lang="nb-NO" dirty="0" err="1"/>
              <a:t>pupils</a:t>
            </a:r>
            <a:r>
              <a:rPr lang="nb-NO" dirty="0"/>
              <a:t>’ </a:t>
            </a:r>
            <a:r>
              <a:rPr lang="nb-NO" dirty="0" err="1"/>
              <a:t>reflections</a:t>
            </a:r>
            <a:r>
              <a:rPr lang="nb-NO" dirty="0"/>
              <a:t> in </a:t>
            </a:r>
            <a:r>
              <a:rPr lang="nb-NO" dirty="0" err="1"/>
              <a:t>the</a:t>
            </a:r>
            <a:r>
              <a:rPr lang="nb-NO" dirty="0"/>
              <a:t> PowerPoint. </a:t>
            </a:r>
            <a:r>
              <a:rPr lang="nb-NO" dirty="0" err="1"/>
              <a:t>Necessary</a:t>
            </a:r>
            <a:r>
              <a:rPr lang="nb-NO" dirty="0"/>
              <a:t> </a:t>
            </a:r>
            <a:r>
              <a:rPr lang="nb-NO" dirty="0" err="1"/>
              <a:t>changes</a:t>
            </a:r>
            <a:r>
              <a:rPr lang="nb-NO" dirty="0"/>
              <a:t> have </a:t>
            </a:r>
            <a:r>
              <a:rPr lang="nb-NO" dirty="0" err="1"/>
              <a:t>been</a:t>
            </a:r>
            <a:r>
              <a:rPr lang="nb-NO" dirty="0"/>
              <a:t> </a:t>
            </a:r>
            <a:r>
              <a:rPr lang="nb-NO" dirty="0" err="1"/>
              <a:t>made</a:t>
            </a:r>
            <a:r>
              <a:rPr lang="nb-NO" dirty="0"/>
              <a:t> to </a:t>
            </a:r>
            <a:r>
              <a:rPr lang="nb-NO" dirty="0" err="1"/>
              <a:t>maintain</a:t>
            </a:r>
            <a:r>
              <a:rPr lang="nb-NO" dirty="0"/>
              <a:t> </a:t>
            </a:r>
            <a:r>
              <a:rPr lang="nb-NO" dirty="0" err="1"/>
              <a:t>anonymity</a:t>
            </a:r>
            <a:r>
              <a:rPr lang="nb-NO" dirty="0"/>
              <a:t>. </a:t>
            </a:r>
            <a:r>
              <a:rPr lang="nb-NO" dirty="0" err="1"/>
              <a:t>Use</a:t>
            </a:r>
            <a:r>
              <a:rPr lang="nb-NO" dirty="0"/>
              <a:t> bold, </a:t>
            </a:r>
            <a:r>
              <a:rPr lang="nb-NO" dirty="0" err="1"/>
              <a:t>coloured</a:t>
            </a:r>
            <a:r>
              <a:rPr lang="nb-NO" dirty="0"/>
              <a:t> letters for </a:t>
            </a:r>
            <a:r>
              <a:rPr lang="nb-NO" dirty="0" err="1"/>
              <a:t>important</a:t>
            </a:r>
            <a:r>
              <a:rPr lang="nb-NO" dirty="0"/>
              <a:t> elements, for </a:t>
            </a:r>
            <a:r>
              <a:rPr lang="nb-NO" dirty="0" err="1"/>
              <a:t>examples</a:t>
            </a:r>
            <a:r>
              <a:rPr lang="nb-NO" dirty="0"/>
              <a:t> «</a:t>
            </a:r>
            <a:r>
              <a:rPr lang="nb-NO" dirty="0" err="1"/>
              <a:t>Framily</a:t>
            </a:r>
            <a:r>
              <a:rPr lang="nb-NO" dirty="0"/>
              <a:t>» in green, «</a:t>
            </a:r>
            <a:r>
              <a:rPr lang="nb-NO" dirty="0" err="1"/>
              <a:t>Sleep</a:t>
            </a:r>
            <a:r>
              <a:rPr lang="nb-NO" dirty="0"/>
              <a:t>» in red, «</a:t>
            </a:r>
            <a:r>
              <a:rPr lang="nb-NO" dirty="0" err="1"/>
              <a:t>Driver’s</a:t>
            </a:r>
            <a:r>
              <a:rPr lang="nb-NO" dirty="0"/>
              <a:t> </a:t>
            </a:r>
            <a:r>
              <a:rPr lang="nb-NO" dirty="0" err="1"/>
              <a:t>licence</a:t>
            </a:r>
            <a:r>
              <a:rPr lang="nb-NO" dirty="0"/>
              <a:t>» in </a:t>
            </a:r>
            <a:r>
              <a:rPr lang="nb-NO" dirty="0" err="1"/>
              <a:t>blue</a:t>
            </a:r>
            <a:r>
              <a:rPr lang="nb-NO" dirty="0"/>
              <a:t>, «Good </a:t>
            </a:r>
            <a:r>
              <a:rPr lang="nb-NO" dirty="0" err="1"/>
              <a:t>health</a:t>
            </a:r>
            <a:r>
              <a:rPr lang="nb-NO" dirty="0"/>
              <a:t>» in </a:t>
            </a:r>
            <a:r>
              <a:rPr lang="nb-NO" dirty="0" err="1"/>
              <a:t>purple</a:t>
            </a:r>
            <a:r>
              <a:rPr lang="nb-NO" dirty="0"/>
              <a:t>, etc.</a:t>
            </a:r>
          </a:p>
          <a:p>
            <a:endParaRPr lang="nb-NO" dirty="0"/>
          </a:p>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i="0" dirty="0" err="1"/>
              <a:t>These</a:t>
            </a:r>
            <a:r>
              <a:rPr lang="nb-NO" b="0" i="0" dirty="0"/>
              <a:t> are </a:t>
            </a:r>
            <a:r>
              <a:rPr lang="nb-NO" b="0" i="0" dirty="0" err="1"/>
              <a:t>important</a:t>
            </a:r>
            <a:r>
              <a:rPr lang="nb-NO" b="0" i="0" dirty="0"/>
              <a:t> </a:t>
            </a:r>
            <a:r>
              <a:rPr lang="nb-NO" b="0" i="0" dirty="0" err="1"/>
              <a:t>points</a:t>
            </a:r>
            <a:r>
              <a:rPr lang="nb-NO" b="0" i="0" dirty="0"/>
              <a:t> and </a:t>
            </a:r>
            <a:r>
              <a:rPr lang="nb-NO" b="0" i="0" dirty="0" err="1"/>
              <a:t>good</a:t>
            </a:r>
            <a:r>
              <a:rPr lang="nb-NO" b="0" i="0" dirty="0"/>
              <a:t> </a:t>
            </a:r>
            <a:r>
              <a:rPr lang="nb-NO" b="0" i="0" dirty="0" err="1"/>
              <a:t>values</a:t>
            </a:r>
            <a:r>
              <a:rPr lang="nb-NO" b="0" i="0" dirty="0"/>
              <a:t>. </a:t>
            </a:r>
            <a:r>
              <a:rPr lang="nb-NO" b="0" i="0" dirty="0" err="1"/>
              <a:t>Does</a:t>
            </a:r>
            <a:r>
              <a:rPr lang="nb-NO" b="0" i="0" dirty="0"/>
              <a:t> it </a:t>
            </a:r>
            <a:r>
              <a:rPr lang="nb-NO" b="0" i="0" dirty="0" err="1"/>
              <a:t>look</a:t>
            </a:r>
            <a:r>
              <a:rPr lang="nb-NO" b="0" i="0" dirty="0"/>
              <a:t> </a:t>
            </a:r>
            <a:r>
              <a:rPr lang="nb-NO" b="0" i="0" dirty="0" err="1"/>
              <a:t>familiar</a:t>
            </a:r>
            <a:r>
              <a:rPr lang="nb-NO" b="0" i="0" dirty="0"/>
              <a:t>? Is </a:t>
            </a:r>
            <a:r>
              <a:rPr lang="nb-NO" b="0" i="0" dirty="0" err="1"/>
              <a:t>something</a:t>
            </a:r>
            <a:r>
              <a:rPr lang="nb-NO" b="0" i="0" dirty="0"/>
              <a:t> </a:t>
            </a:r>
            <a:r>
              <a:rPr lang="nb-NO" b="0" i="0" dirty="0" err="1"/>
              <a:t>here</a:t>
            </a:r>
            <a:r>
              <a:rPr lang="nb-NO" b="0" i="0" dirty="0"/>
              <a:t> surprising, or do </a:t>
            </a:r>
            <a:r>
              <a:rPr lang="nb-NO" b="0" i="0" dirty="0" err="1"/>
              <a:t>we</a:t>
            </a:r>
            <a:r>
              <a:rPr lang="nb-NO" b="0" i="0" dirty="0"/>
              <a:t> </a:t>
            </a:r>
            <a:r>
              <a:rPr lang="nb-NO" b="0" i="0" dirty="0" err="1"/>
              <a:t>agree</a:t>
            </a:r>
            <a:r>
              <a:rPr lang="nb-NO" b="0" i="0" dirty="0"/>
              <a:t> </a:t>
            </a:r>
            <a:r>
              <a:rPr lang="nb-NO" b="0" i="0" dirty="0" err="1"/>
              <a:t>on</a:t>
            </a:r>
            <a:r>
              <a:rPr lang="nb-NO" b="0" i="0" dirty="0"/>
              <a:t> </a:t>
            </a:r>
            <a:r>
              <a:rPr lang="nb-NO" b="0" i="0" dirty="0" err="1"/>
              <a:t>these</a:t>
            </a:r>
            <a:r>
              <a:rPr lang="nb-NO" b="0" i="0" dirty="0"/>
              <a:t> </a:t>
            </a:r>
            <a:r>
              <a:rPr lang="nb-NO" b="0" i="0" dirty="0" err="1"/>
              <a:t>points</a:t>
            </a:r>
            <a:r>
              <a:rPr lang="nb-NO" b="0" i="0" dirty="0"/>
              <a:t>? </a:t>
            </a:r>
            <a:r>
              <a:rPr lang="nb-NO" b="0" i="0" dirty="0" err="1"/>
              <a:t>Could</a:t>
            </a:r>
            <a:r>
              <a:rPr lang="nb-NO" b="0" i="0" dirty="0"/>
              <a:t> </a:t>
            </a:r>
            <a:r>
              <a:rPr lang="nb-NO" b="0" i="0" dirty="0" err="1"/>
              <a:t>we</a:t>
            </a:r>
            <a:r>
              <a:rPr lang="nb-NO" b="0" i="0" dirty="0"/>
              <a:t> have </a:t>
            </a:r>
            <a:r>
              <a:rPr lang="nb-NO" b="0" i="0" dirty="0" err="1"/>
              <a:t>added</a:t>
            </a:r>
            <a:r>
              <a:rPr lang="nb-NO" b="0" i="0" dirty="0"/>
              <a:t> </a:t>
            </a:r>
            <a:r>
              <a:rPr lang="nb-NO" b="0" i="0" dirty="0" err="1"/>
              <a:t>something</a:t>
            </a:r>
            <a:r>
              <a:rPr lang="nb-NO" b="0" i="0" dirty="0"/>
              <a:t>? (Le </a:t>
            </a:r>
            <a:r>
              <a:rPr lang="nb-NO" b="0" i="0" dirty="0" err="1"/>
              <a:t>the</a:t>
            </a:r>
            <a:r>
              <a:rPr lang="nb-NO" b="0" i="0" dirty="0"/>
              <a:t> </a:t>
            </a:r>
            <a:r>
              <a:rPr lang="nb-NO" b="0" i="0" dirty="0" err="1"/>
              <a:t>pupils</a:t>
            </a:r>
            <a:r>
              <a:rPr lang="nb-NO" b="0" i="0" dirty="0"/>
              <a:t> </a:t>
            </a:r>
            <a:r>
              <a:rPr lang="nb-NO" b="0" i="0" dirty="0" err="1"/>
              <a:t>come</a:t>
            </a:r>
            <a:r>
              <a:rPr lang="nb-NO" b="0" i="0" dirty="0"/>
              <a:t> </a:t>
            </a:r>
            <a:r>
              <a:rPr lang="nb-NO" b="0" i="0" dirty="0" err="1"/>
              <a:t>with</a:t>
            </a:r>
            <a:r>
              <a:rPr lang="nb-NO" b="0" i="0" dirty="0"/>
              <a:t> </a:t>
            </a:r>
            <a:r>
              <a:rPr lang="nb-NO" b="0" i="0" dirty="0" err="1"/>
              <a:t>suggestions</a:t>
            </a:r>
            <a:r>
              <a:rPr lang="nb-NO" b="0" i="0" dirty="0"/>
              <a:t> </a:t>
            </a:r>
            <a:r>
              <a:rPr lang="nb-NO" b="0" i="0" dirty="0" err="1"/>
              <a:t>if</a:t>
            </a:r>
            <a:r>
              <a:rPr lang="nb-NO" b="0" i="0" dirty="0"/>
              <a:t> </a:t>
            </a:r>
            <a:r>
              <a:rPr lang="nb-NO" b="0" i="0" dirty="0" err="1"/>
              <a:t>they</a:t>
            </a:r>
            <a:r>
              <a:rPr lang="nb-NO" b="0" i="0" dirty="0"/>
              <a:t> </a:t>
            </a:r>
            <a:r>
              <a:rPr lang="nb-NO" b="0" i="0" dirty="0" err="1"/>
              <a:t>want</a:t>
            </a:r>
            <a:r>
              <a:rPr lang="nb-NO" b="0" i="0" dirty="0"/>
              <a:t> to). </a:t>
            </a:r>
            <a:r>
              <a:rPr lang="nb-NO" b="0" i="0" dirty="0" err="1"/>
              <a:t>When</a:t>
            </a:r>
            <a:r>
              <a:rPr lang="nb-NO" b="0" i="0" dirty="0"/>
              <a:t> </a:t>
            </a:r>
            <a:r>
              <a:rPr lang="nb-NO" b="0" i="0" dirty="0" err="1"/>
              <a:t>we</a:t>
            </a:r>
            <a:r>
              <a:rPr lang="nb-NO" b="0" i="0" dirty="0"/>
              <a:t> </a:t>
            </a:r>
            <a:r>
              <a:rPr lang="nb-NO" b="0" i="0" dirty="0" err="1"/>
              <a:t>focus</a:t>
            </a:r>
            <a:r>
              <a:rPr lang="nb-NO" b="0" i="0" dirty="0"/>
              <a:t> </a:t>
            </a:r>
            <a:r>
              <a:rPr lang="nb-NO" b="0" i="0" dirty="0" err="1"/>
              <a:t>on</a:t>
            </a:r>
            <a:r>
              <a:rPr lang="nb-NO" b="0" i="0" dirty="0"/>
              <a:t> </a:t>
            </a:r>
            <a:r>
              <a:rPr lang="nb-NO" b="0" i="0" dirty="0" err="1"/>
              <a:t>what</a:t>
            </a:r>
            <a:r>
              <a:rPr lang="nb-NO" b="0" i="0" dirty="0"/>
              <a:t> is </a:t>
            </a:r>
            <a:r>
              <a:rPr lang="nb-NO" b="0" i="0" dirty="0" err="1"/>
              <a:t>important</a:t>
            </a:r>
            <a:r>
              <a:rPr lang="nb-NO" b="0" i="0" dirty="0"/>
              <a:t> and </a:t>
            </a:r>
            <a:r>
              <a:rPr lang="nb-NO" b="0" i="0" dirty="0" err="1"/>
              <a:t>valuable</a:t>
            </a:r>
            <a:r>
              <a:rPr lang="nb-NO" b="0" i="0" dirty="0"/>
              <a:t>, </a:t>
            </a:r>
            <a:r>
              <a:rPr lang="nb-NO" b="0" i="0" dirty="0" err="1"/>
              <a:t>we</a:t>
            </a:r>
            <a:r>
              <a:rPr lang="nb-NO" b="0" i="0" dirty="0"/>
              <a:t> are </a:t>
            </a:r>
            <a:r>
              <a:rPr lang="nb-NO" b="0" i="0" dirty="0" err="1"/>
              <a:t>often</a:t>
            </a:r>
            <a:r>
              <a:rPr lang="nb-NO" b="0" i="0" dirty="0"/>
              <a:t> </a:t>
            </a:r>
            <a:r>
              <a:rPr lang="nb-NO" b="0" i="0" dirty="0" err="1"/>
              <a:t>motivated</a:t>
            </a:r>
            <a:r>
              <a:rPr lang="nb-NO" b="0" i="0" dirty="0"/>
              <a:t> to do </a:t>
            </a:r>
            <a:r>
              <a:rPr lang="nb-NO" b="0" i="0" dirty="0" err="1"/>
              <a:t>something</a:t>
            </a:r>
            <a:r>
              <a:rPr lang="nb-NO" b="0" i="0" dirty="0"/>
              <a:t> </a:t>
            </a:r>
            <a:r>
              <a:rPr lang="nb-NO" b="0" i="0" dirty="0" err="1"/>
              <a:t>with</a:t>
            </a:r>
            <a:r>
              <a:rPr lang="nb-NO" b="0" i="0" dirty="0"/>
              <a:t> </a:t>
            </a:r>
            <a:r>
              <a:rPr lang="nb-NO" b="0" i="0" dirty="0" err="1"/>
              <a:t>what</a:t>
            </a:r>
            <a:r>
              <a:rPr lang="nb-NO" b="0" i="0" dirty="0"/>
              <a:t> </a:t>
            </a:r>
            <a:r>
              <a:rPr lang="nb-NO" b="0" i="0" dirty="0" err="1"/>
              <a:t>prevents</a:t>
            </a:r>
            <a:r>
              <a:rPr lang="nb-NO" b="0" i="0" dirty="0"/>
              <a:t> </a:t>
            </a:r>
            <a:r>
              <a:rPr lang="nb-NO" b="0" i="0" dirty="0" err="1"/>
              <a:t>us</a:t>
            </a:r>
            <a:r>
              <a:rPr lang="nb-NO" b="0" i="0" dirty="0"/>
              <a:t> from </a:t>
            </a:r>
            <a:r>
              <a:rPr lang="nb-NO" b="0" i="0" dirty="0" err="1"/>
              <a:t>achieving</a:t>
            </a:r>
            <a:r>
              <a:rPr lang="nb-NO" b="0" i="0" dirty="0"/>
              <a:t> </a:t>
            </a:r>
            <a:r>
              <a:rPr lang="nb-NO" b="0" i="0" dirty="0" err="1"/>
              <a:t>this</a:t>
            </a:r>
            <a:r>
              <a:rPr lang="nb-NO" b="0" i="0" dirty="0"/>
              <a:t>. </a:t>
            </a:r>
            <a:r>
              <a:rPr lang="nb-NO" b="0" i="0" dirty="0" err="1"/>
              <a:t>We</a:t>
            </a:r>
            <a:r>
              <a:rPr lang="nb-NO" b="0" i="0" dirty="0"/>
              <a:t> </a:t>
            </a:r>
            <a:r>
              <a:rPr lang="nb-NO" b="0" i="0" dirty="0" err="1"/>
              <a:t>can</a:t>
            </a:r>
            <a:r>
              <a:rPr lang="nb-NO" b="0" i="0" dirty="0"/>
              <a:t> </a:t>
            </a:r>
            <a:r>
              <a:rPr lang="nb-NO" b="0" i="0" dirty="0" err="1"/>
              <a:t>use</a:t>
            </a:r>
            <a:r>
              <a:rPr lang="nb-NO" b="0" i="0" dirty="0"/>
              <a:t> </a:t>
            </a:r>
            <a:r>
              <a:rPr lang="nb-NO" b="0" i="0" dirty="0" err="1"/>
              <a:t>our</a:t>
            </a:r>
            <a:r>
              <a:rPr lang="nb-NO" b="0" i="0" dirty="0"/>
              <a:t> </a:t>
            </a:r>
            <a:r>
              <a:rPr lang="nb-NO" b="0" i="0" dirty="0" err="1"/>
              <a:t>success</a:t>
            </a:r>
            <a:r>
              <a:rPr lang="nb-NO" b="0" i="0" dirty="0"/>
              <a:t> </a:t>
            </a:r>
            <a:r>
              <a:rPr lang="nb-NO" b="0" i="0" dirty="0" err="1"/>
              <a:t>factors</a:t>
            </a:r>
            <a:r>
              <a:rPr lang="nb-NO" b="0" i="0" dirty="0"/>
              <a:t>, and </a:t>
            </a:r>
            <a:r>
              <a:rPr lang="nb-NO" b="0" i="0" dirty="0" err="1"/>
              <a:t>this</a:t>
            </a:r>
            <a:r>
              <a:rPr lang="nb-NO" b="0" i="0" dirty="0"/>
              <a:t> is </a:t>
            </a:r>
            <a:r>
              <a:rPr lang="nb-NO" b="0" i="0" dirty="0" err="1"/>
              <a:t>what</a:t>
            </a:r>
            <a:r>
              <a:rPr lang="nb-NO" b="0" i="0" dirty="0"/>
              <a:t> </a:t>
            </a:r>
            <a:r>
              <a:rPr lang="nb-NO" b="0" i="0" dirty="0" err="1"/>
              <a:t>we</a:t>
            </a:r>
            <a:r>
              <a:rPr lang="nb-NO" b="0" i="0" dirty="0"/>
              <a:t> </a:t>
            </a:r>
            <a:r>
              <a:rPr lang="nb-NO" b="0" i="0" dirty="0" err="1"/>
              <a:t>will</a:t>
            </a:r>
            <a:r>
              <a:rPr lang="nb-NO" b="0" i="0" dirty="0"/>
              <a:t> </a:t>
            </a:r>
            <a:r>
              <a:rPr lang="nb-NO" b="0" i="0" dirty="0" err="1"/>
              <a:t>look</a:t>
            </a:r>
            <a:r>
              <a:rPr lang="nb-NO" b="0" i="0" dirty="0"/>
              <a:t> at </a:t>
            </a:r>
            <a:r>
              <a:rPr lang="nb-NO" b="0" i="0" dirty="0" err="1"/>
              <a:t>now</a:t>
            </a:r>
            <a:r>
              <a:rPr lang="nb-NO" b="0" i="0" dirty="0"/>
              <a:t> (</a:t>
            </a:r>
            <a:r>
              <a:rPr lang="nb-NO" b="0" i="0" dirty="0" err="1"/>
              <a:t>next</a:t>
            </a:r>
            <a:r>
              <a:rPr lang="nb-NO" b="0" i="0" dirty="0"/>
              <a:t> slide).</a:t>
            </a:r>
            <a:endParaRPr lang="nb-NO" b="1"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13</a:t>
            </a:fld>
            <a:endParaRPr lang="nb-NO"/>
          </a:p>
        </p:txBody>
      </p:sp>
    </p:spTree>
    <p:extLst>
      <p:ext uri="{BB962C8B-B14F-4D97-AF65-F5344CB8AC3E}">
        <p14:creationId xmlns:p14="http://schemas.microsoft.com/office/powerpoint/2010/main" val="1913986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Explanation</a:t>
            </a:r>
            <a:r>
              <a:rPr lang="nb-NO" b="1" dirty="0"/>
              <a:t>: </a:t>
            </a:r>
            <a:r>
              <a:rPr lang="nb-NO" dirty="0"/>
              <a:t>The </a:t>
            </a:r>
            <a:r>
              <a:rPr lang="nb-NO" dirty="0" err="1"/>
              <a:t>teacher</a:t>
            </a:r>
            <a:r>
              <a:rPr lang="nb-NO" dirty="0"/>
              <a:t> has </a:t>
            </a:r>
            <a:r>
              <a:rPr lang="nb-NO" dirty="0" err="1"/>
              <a:t>made</a:t>
            </a:r>
            <a:r>
              <a:rPr lang="nb-NO" dirty="0"/>
              <a:t> a list of </a:t>
            </a:r>
            <a:r>
              <a:rPr lang="nb-NO" dirty="0" err="1"/>
              <a:t>examples</a:t>
            </a:r>
            <a:r>
              <a:rPr lang="nb-NO" dirty="0"/>
              <a:t> from </a:t>
            </a:r>
            <a:r>
              <a:rPr lang="nb-NO" dirty="0" err="1"/>
              <a:t>the</a:t>
            </a:r>
            <a:r>
              <a:rPr lang="nb-NO" dirty="0"/>
              <a:t> </a:t>
            </a:r>
            <a:r>
              <a:rPr lang="nb-NO" dirty="0" err="1"/>
              <a:t>pupils</a:t>
            </a:r>
            <a:r>
              <a:rPr lang="nb-NO" dirty="0"/>
              <a:t>’ </a:t>
            </a:r>
            <a:r>
              <a:rPr lang="nb-NO" dirty="0" err="1"/>
              <a:t>reflections</a:t>
            </a:r>
            <a:r>
              <a:rPr lang="nb-NO" dirty="0"/>
              <a:t>. </a:t>
            </a:r>
            <a:r>
              <a:rPr lang="nb-NO" dirty="0" err="1"/>
              <a:t>Necessary</a:t>
            </a:r>
            <a:r>
              <a:rPr lang="nb-NO" dirty="0"/>
              <a:t> </a:t>
            </a:r>
            <a:r>
              <a:rPr lang="nb-NO" dirty="0" err="1"/>
              <a:t>changes</a:t>
            </a:r>
            <a:r>
              <a:rPr lang="nb-NO" dirty="0"/>
              <a:t> have </a:t>
            </a:r>
            <a:r>
              <a:rPr lang="nb-NO" dirty="0" err="1"/>
              <a:t>been</a:t>
            </a:r>
            <a:r>
              <a:rPr lang="nb-NO" dirty="0"/>
              <a:t> </a:t>
            </a:r>
            <a:r>
              <a:rPr lang="nb-NO" dirty="0" err="1"/>
              <a:t>made</a:t>
            </a:r>
            <a:r>
              <a:rPr lang="nb-NO" dirty="0"/>
              <a:t> to </a:t>
            </a:r>
            <a:r>
              <a:rPr lang="nb-NO" dirty="0" err="1"/>
              <a:t>maintain</a:t>
            </a:r>
            <a:r>
              <a:rPr lang="nb-NO" dirty="0"/>
              <a:t> </a:t>
            </a:r>
            <a:r>
              <a:rPr lang="nb-NO" dirty="0" err="1"/>
              <a:t>anonymity</a:t>
            </a:r>
            <a:r>
              <a:rPr lang="nb-NO" dirty="0"/>
              <a:t>. </a:t>
            </a:r>
            <a:r>
              <a:rPr lang="nb-NO" dirty="0" err="1"/>
              <a:t>Use</a:t>
            </a:r>
            <a:r>
              <a:rPr lang="nb-NO" dirty="0"/>
              <a:t> bold, </a:t>
            </a:r>
            <a:r>
              <a:rPr lang="nb-NO" dirty="0" err="1"/>
              <a:t>coloured</a:t>
            </a:r>
            <a:r>
              <a:rPr lang="nb-NO" dirty="0"/>
              <a:t> letters for </a:t>
            </a:r>
            <a:r>
              <a:rPr lang="nb-NO" dirty="0" err="1"/>
              <a:t>important</a:t>
            </a:r>
            <a:r>
              <a:rPr lang="nb-NO" dirty="0"/>
              <a:t> elements, for </a:t>
            </a:r>
            <a:r>
              <a:rPr lang="nb-NO" dirty="0" err="1"/>
              <a:t>example</a:t>
            </a:r>
            <a:r>
              <a:rPr lang="nb-NO" dirty="0"/>
              <a:t> «I have </a:t>
            </a:r>
            <a:r>
              <a:rPr lang="nb-NO" dirty="0" err="1"/>
              <a:t>working</a:t>
            </a:r>
            <a:r>
              <a:rPr lang="nb-NO" dirty="0"/>
              <a:t> </a:t>
            </a:r>
            <a:r>
              <a:rPr lang="nb-NO" dirty="0" err="1"/>
              <a:t>experience</a:t>
            </a:r>
            <a:r>
              <a:rPr lang="nb-NO" dirty="0"/>
              <a:t>» in red, «I am a </a:t>
            </a:r>
            <a:r>
              <a:rPr lang="nb-NO" dirty="0" err="1"/>
              <a:t>good</a:t>
            </a:r>
            <a:r>
              <a:rPr lang="nb-NO" dirty="0"/>
              <a:t> </a:t>
            </a:r>
            <a:r>
              <a:rPr lang="nb-NO" dirty="0" err="1"/>
              <a:t>mother</a:t>
            </a:r>
            <a:r>
              <a:rPr lang="nb-NO" dirty="0"/>
              <a:t>» in green, «I </a:t>
            </a:r>
            <a:r>
              <a:rPr lang="nb-NO" dirty="0" err="1"/>
              <a:t>respect</a:t>
            </a:r>
            <a:r>
              <a:rPr lang="nb-NO" dirty="0"/>
              <a:t> </a:t>
            </a:r>
            <a:r>
              <a:rPr lang="nb-NO" dirty="0" err="1"/>
              <a:t>others</a:t>
            </a:r>
            <a:r>
              <a:rPr lang="nb-NO" dirty="0"/>
              <a:t>» in </a:t>
            </a:r>
            <a:r>
              <a:rPr lang="nb-NO" dirty="0" err="1"/>
              <a:t>blue</a:t>
            </a:r>
            <a:r>
              <a:rPr lang="nb-NO" dirty="0"/>
              <a:t>, «I am </a:t>
            </a:r>
            <a:r>
              <a:rPr lang="nb-NO" dirty="0" err="1"/>
              <a:t>social</a:t>
            </a:r>
            <a:r>
              <a:rPr lang="nb-NO" dirty="0"/>
              <a:t>» in </a:t>
            </a:r>
            <a:r>
              <a:rPr lang="nb-NO" dirty="0" err="1"/>
              <a:t>purple</a:t>
            </a:r>
            <a:r>
              <a:rPr lang="nb-NO" dirty="0"/>
              <a:t> etc.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 This </a:t>
            </a:r>
            <a:r>
              <a:rPr lang="nb-NO" b="0" dirty="0" err="1"/>
              <a:t>class</a:t>
            </a:r>
            <a:r>
              <a:rPr lang="nb-NO" b="0" dirty="0"/>
              <a:t> has </a:t>
            </a:r>
            <a:r>
              <a:rPr lang="nb-NO" b="0" dirty="0" err="1"/>
              <a:t>many</a:t>
            </a:r>
            <a:r>
              <a:rPr lang="nb-NO" b="0" dirty="0"/>
              <a:t> </a:t>
            </a:r>
            <a:r>
              <a:rPr lang="nb-NO" b="0" dirty="0" err="1"/>
              <a:t>good</a:t>
            </a:r>
            <a:r>
              <a:rPr lang="nb-NO" b="0" dirty="0"/>
              <a:t> </a:t>
            </a:r>
            <a:r>
              <a:rPr lang="nb-NO" b="0" dirty="0" err="1"/>
              <a:t>qualities</a:t>
            </a:r>
            <a:r>
              <a:rPr lang="nb-NO" b="0" dirty="0"/>
              <a:t>, and </a:t>
            </a:r>
            <a:r>
              <a:rPr lang="nb-NO" b="0" dirty="0" err="1"/>
              <a:t>you</a:t>
            </a:r>
            <a:r>
              <a:rPr lang="nb-NO" b="0" dirty="0"/>
              <a:t> are </a:t>
            </a:r>
            <a:r>
              <a:rPr lang="nb-NO" b="0" dirty="0" err="1"/>
              <a:t>satisfied</a:t>
            </a:r>
            <a:r>
              <a:rPr lang="nb-NO" b="0" dirty="0"/>
              <a:t> </a:t>
            </a:r>
            <a:r>
              <a:rPr lang="nb-NO" b="0" dirty="0" err="1"/>
              <a:t>with</a:t>
            </a:r>
            <a:r>
              <a:rPr lang="nb-NO" b="0" dirty="0"/>
              <a:t> </a:t>
            </a:r>
            <a:r>
              <a:rPr lang="nb-NO" b="0" dirty="0" err="1"/>
              <a:t>much</a:t>
            </a:r>
            <a:r>
              <a:rPr lang="nb-NO" b="0" dirty="0"/>
              <a:t>. This is </a:t>
            </a:r>
            <a:r>
              <a:rPr lang="nb-NO" b="0" dirty="0" err="1"/>
              <a:t>great</a:t>
            </a:r>
            <a:r>
              <a:rPr lang="nb-NO" b="0" dirty="0"/>
              <a:t> to </a:t>
            </a:r>
            <a:r>
              <a:rPr lang="nb-NO" b="0" dirty="0" err="1"/>
              <a:t>see</a:t>
            </a:r>
            <a:r>
              <a:rPr lang="nb-NO" b="0" dirty="0"/>
              <a:t>, and </a:t>
            </a:r>
            <a:r>
              <a:rPr lang="nb-NO" b="0" dirty="0" err="1"/>
              <a:t>reading</a:t>
            </a:r>
            <a:r>
              <a:rPr lang="nb-NO" b="0" dirty="0"/>
              <a:t> </a:t>
            </a:r>
            <a:r>
              <a:rPr lang="nb-NO" b="0" dirty="0" err="1"/>
              <a:t>your</a:t>
            </a:r>
            <a:r>
              <a:rPr lang="nb-NO" b="0" dirty="0"/>
              <a:t> </a:t>
            </a:r>
            <a:r>
              <a:rPr lang="nb-NO" b="0" dirty="0" err="1"/>
              <a:t>reflections</a:t>
            </a:r>
            <a:r>
              <a:rPr lang="nb-NO" b="0" dirty="0"/>
              <a:t> </a:t>
            </a:r>
            <a:r>
              <a:rPr lang="nb-NO" b="0" dirty="0" err="1"/>
              <a:t>was</a:t>
            </a:r>
            <a:r>
              <a:rPr lang="nb-NO" b="0" dirty="0"/>
              <a:t> </a:t>
            </a:r>
            <a:r>
              <a:rPr lang="nb-NO" b="0" dirty="0" err="1"/>
              <a:t>good</a:t>
            </a:r>
            <a:r>
              <a:rPr lang="nb-NO" b="0" dirty="0"/>
              <a:t>. It is </a:t>
            </a:r>
            <a:r>
              <a:rPr lang="nb-NO" b="0" dirty="0" err="1"/>
              <a:t>important</a:t>
            </a:r>
            <a:r>
              <a:rPr lang="nb-NO" b="0" dirty="0"/>
              <a:t> to </a:t>
            </a:r>
            <a:r>
              <a:rPr lang="nb-NO" b="0" dirty="0" err="1"/>
              <a:t>remember</a:t>
            </a:r>
            <a:r>
              <a:rPr lang="nb-NO" b="0" dirty="0"/>
              <a:t> </a:t>
            </a:r>
            <a:r>
              <a:rPr lang="nb-NO" b="0" dirty="0" err="1"/>
              <a:t>these</a:t>
            </a:r>
            <a:r>
              <a:rPr lang="nb-NO" b="0" dirty="0"/>
              <a:t> </a:t>
            </a:r>
            <a:r>
              <a:rPr lang="nb-NO" b="0" dirty="0" err="1"/>
              <a:t>things</a:t>
            </a:r>
            <a:r>
              <a:rPr lang="nb-NO" b="0" dirty="0"/>
              <a:t> </a:t>
            </a:r>
            <a:r>
              <a:rPr lang="nb-NO" b="0" dirty="0" err="1"/>
              <a:t>when</a:t>
            </a:r>
            <a:r>
              <a:rPr lang="nb-NO" b="0" dirty="0"/>
              <a:t> </a:t>
            </a:r>
            <a:r>
              <a:rPr lang="nb-NO" b="0" dirty="0" err="1"/>
              <a:t>something</a:t>
            </a:r>
            <a:r>
              <a:rPr lang="nb-NO" b="0" dirty="0"/>
              <a:t> is </a:t>
            </a:r>
            <a:r>
              <a:rPr lang="nb-NO" b="0" dirty="0" err="1"/>
              <a:t>difficult</a:t>
            </a:r>
            <a:r>
              <a:rPr lang="nb-NO" b="0" dirty="0"/>
              <a:t>. </a:t>
            </a:r>
            <a:r>
              <a:rPr lang="nb-NO" dirty="0" err="1"/>
              <a:t>Unfortunately</a:t>
            </a:r>
            <a:r>
              <a:rPr lang="nb-NO" dirty="0"/>
              <a:t>, </a:t>
            </a:r>
            <a:r>
              <a:rPr lang="nb-NO" dirty="0" err="1"/>
              <a:t>some</a:t>
            </a:r>
            <a:r>
              <a:rPr lang="nb-NO" dirty="0"/>
              <a:t> </a:t>
            </a:r>
            <a:r>
              <a:rPr lang="nb-NO" dirty="0" err="1"/>
              <a:t>pupils</a:t>
            </a:r>
            <a:r>
              <a:rPr lang="nb-NO" dirty="0"/>
              <a:t> </a:t>
            </a:r>
            <a:r>
              <a:rPr lang="nb-NO" dirty="0" err="1"/>
              <a:t>write</a:t>
            </a:r>
            <a:r>
              <a:rPr lang="nb-NO" dirty="0"/>
              <a:t> «NOTHING» to </a:t>
            </a:r>
            <a:r>
              <a:rPr lang="nb-NO" dirty="0" err="1"/>
              <a:t>answer</a:t>
            </a:r>
            <a:r>
              <a:rPr lang="nb-NO" dirty="0"/>
              <a:t> </a:t>
            </a:r>
            <a:r>
              <a:rPr lang="nb-NO" dirty="0" err="1"/>
              <a:t>this</a:t>
            </a:r>
            <a:r>
              <a:rPr lang="nb-NO" dirty="0"/>
              <a:t> </a:t>
            </a:r>
            <a:r>
              <a:rPr lang="nb-NO" dirty="0" err="1"/>
              <a:t>second</a:t>
            </a:r>
            <a:r>
              <a:rPr lang="nb-NO" dirty="0"/>
              <a:t> </a:t>
            </a:r>
            <a:r>
              <a:rPr lang="nb-NO" dirty="0" err="1"/>
              <a:t>question</a:t>
            </a:r>
            <a:r>
              <a:rPr lang="nb-NO" dirty="0"/>
              <a:t>, or </a:t>
            </a:r>
            <a:r>
              <a:rPr lang="nb-NO" dirty="0" err="1"/>
              <a:t>they</a:t>
            </a:r>
            <a:r>
              <a:rPr lang="nb-NO" dirty="0"/>
              <a:t> </a:t>
            </a:r>
            <a:r>
              <a:rPr lang="nb-NO" dirty="0" err="1"/>
              <a:t>cannot</a:t>
            </a:r>
            <a:r>
              <a:rPr lang="nb-NO" dirty="0"/>
              <a:t> </a:t>
            </a:r>
            <a:r>
              <a:rPr lang="nb-NO" dirty="0" err="1"/>
              <a:t>manage</a:t>
            </a:r>
            <a:r>
              <a:rPr lang="nb-NO" dirty="0"/>
              <a:t> to </a:t>
            </a:r>
            <a:r>
              <a:rPr lang="nb-NO" dirty="0" err="1"/>
              <a:t>write</a:t>
            </a:r>
            <a:r>
              <a:rPr lang="nb-NO" dirty="0"/>
              <a:t> </a:t>
            </a:r>
            <a:r>
              <a:rPr lang="nb-NO" dirty="0" err="1"/>
              <a:t>something</a:t>
            </a:r>
            <a:r>
              <a:rPr lang="nb-NO" dirty="0"/>
              <a:t> positive </a:t>
            </a:r>
            <a:r>
              <a:rPr lang="nb-NO" dirty="0" err="1"/>
              <a:t>about</a:t>
            </a:r>
            <a:r>
              <a:rPr lang="nb-NO" dirty="0"/>
              <a:t> </a:t>
            </a:r>
            <a:r>
              <a:rPr lang="nb-NO" dirty="0" err="1"/>
              <a:t>themselves</a:t>
            </a:r>
            <a:r>
              <a:rPr lang="nb-NO" dirty="0"/>
              <a:t> or </a:t>
            </a:r>
            <a:r>
              <a:rPr lang="nb-NO" dirty="0" err="1"/>
              <a:t>their</a:t>
            </a:r>
            <a:r>
              <a:rPr lang="nb-NO" dirty="0"/>
              <a:t> lives. </a:t>
            </a:r>
            <a:r>
              <a:rPr lang="nb-NO" dirty="0" err="1"/>
              <a:t>However</a:t>
            </a:r>
            <a:r>
              <a:rPr lang="nb-NO" dirty="0"/>
              <a:t>, EVERYONE has </a:t>
            </a:r>
            <a:r>
              <a:rPr lang="nb-NO" dirty="0" err="1"/>
              <a:t>some</a:t>
            </a:r>
            <a:r>
              <a:rPr lang="nb-NO" dirty="0"/>
              <a:t> </a:t>
            </a:r>
            <a:r>
              <a:rPr lang="nb-NO" dirty="0" err="1"/>
              <a:t>good</a:t>
            </a:r>
            <a:r>
              <a:rPr lang="nb-NO" dirty="0"/>
              <a:t> </a:t>
            </a:r>
            <a:r>
              <a:rPr lang="nb-NO" dirty="0" err="1"/>
              <a:t>qualities</a:t>
            </a:r>
            <a:r>
              <a:rPr lang="nb-NO" dirty="0"/>
              <a:t>, </a:t>
            </a:r>
            <a:r>
              <a:rPr lang="nb-NO" dirty="0" err="1"/>
              <a:t>even</a:t>
            </a:r>
            <a:r>
              <a:rPr lang="nb-NO" dirty="0"/>
              <a:t> </a:t>
            </a:r>
            <a:r>
              <a:rPr lang="nb-NO" dirty="0" err="1"/>
              <a:t>though</a:t>
            </a:r>
            <a:r>
              <a:rPr lang="nb-NO" dirty="0"/>
              <a:t> </a:t>
            </a:r>
            <a:r>
              <a:rPr lang="nb-NO" dirty="0" err="1"/>
              <a:t>these</a:t>
            </a:r>
            <a:r>
              <a:rPr lang="nb-NO" dirty="0"/>
              <a:t> </a:t>
            </a:r>
            <a:r>
              <a:rPr lang="nb-NO" dirty="0" err="1"/>
              <a:t>may</a:t>
            </a:r>
            <a:r>
              <a:rPr lang="nb-NO" dirty="0"/>
              <a:t> be </a:t>
            </a:r>
            <a:r>
              <a:rPr lang="nb-NO" dirty="0" err="1"/>
              <a:t>difficult</a:t>
            </a:r>
            <a:r>
              <a:rPr lang="nb-NO" dirty="0"/>
              <a:t> to </a:t>
            </a:r>
            <a:r>
              <a:rPr lang="nb-NO" dirty="0" err="1"/>
              <a:t>see</a:t>
            </a:r>
            <a:r>
              <a:rPr lang="nb-NO" dirty="0"/>
              <a:t> </a:t>
            </a:r>
            <a:r>
              <a:rPr lang="nb-NO" dirty="0" err="1"/>
              <a:t>when</a:t>
            </a:r>
            <a:r>
              <a:rPr lang="nb-NO" dirty="0"/>
              <a:t> </a:t>
            </a:r>
            <a:r>
              <a:rPr lang="nb-NO" dirty="0" err="1"/>
              <a:t>everyting</a:t>
            </a:r>
            <a:r>
              <a:rPr lang="nb-NO" dirty="0"/>
              <a:t> </a:t>
            </a:r>
            <a:r>
              <a:rPr lang="nb-NO" dirty="0" err="1"/>
              <a:t>seems</a:t>
            </a:r>
            <a:r>
              <a:rPr lang="nb-NO" dirty="0"/>
              <a:t> </a:t>
            </a:r>
            <a:r>
              <a:rPr lang="nb-NO" dirty="0" err="1"/>
              <a:t>challenging</a:t>
            </a:r>
            <a:r>
              <a:rPr lang="nb-NO" dirty="0"/>
              <a:t>. </a:t>
            </a:r>
            <a:r>
              <a:rPr lang="nb-NO" dirty="0" err="1"/>
              <a:t>We</a:t>
            </a:r>
            <a:r>
              <a:rPr lang="nb-NO" dirty="0"/>
              <a:t> </a:t>
            </a:r>
            <a:r>
              <a:rPr lang="nb-NO" dirty="0" err="1"/>
              <a:t>may</a:t>
            </a:r>
            <a:r>
              <a:rPr lang="nb-NO" dirty="0"/>
              <a:t> have to </a:t>
            </a:r>
            <a:r>
              <a:rPr lang="nb-NO" dirty="0" err="1"/>
              <a:t>practice</a:t>
            </a:r>
            <a:r>
              <a:rPr lang="nb-NO" dirty="0"/>
              <a:t> </a:t>
            </a:r>
            <a:r>
              <a:rPr lang="nb-NO" dirty="0" err="1"/>
              <a:t>looking</a:t>
            </a:r>
            <a:r>
              <a:rPr lang="nb-NO" dirty="0"/>
              <a:t> at </a:t>
            </a:r>
            <a:r>
              <a:rPr lang="nb-NO" dirty="0" err="1"/>
              <a:t>ourselves</a:t>
            </a:r>
            <a:r>
              <a:rPr lang="nb-NO" dirty="0"/>
              <a:t> </a:t>
            </a:r>
            <a:r>
              <a:rPr lang="nb-NO" dirty="0" err="1"/>
              <a:t>with</a:t>
            </a:r>
            <a:r>
              <a:rPr lang="nb-NO" dirty="0"/>
              <a:t> «</a:t>
            </a:r>
            <a:r>
              <a:rPr lang="nb-NO" dirty="0" err="1"/>
              <a:t>kind</a:t>
            </a:r>
            <a:r>
              <a:rPr lang="nb-NO" dirty="0"/>
              <a:t>» </a:t>
            </a:r>
            <a:r>
              <a:rPr lang="nb-NO" dirty="0" err="1"/>
              <a:t>eyes</a:t>
            </a:r>
            <a:r>
              <a:rPr lang="nb-NO" dirty="0"/>
              <a:t> and not </a:t>
            </a:r>
            <a:r>
              <a:rPr lang="nb-NO" dirty="0" err="1"/>
              <a:t>compare</a:t>
            </a:r>
            <a:r>
              <a:rPr lang="nb-NO" dirty="0"/>
              <a:t> </a:t>
            </a:r>
            <a:r>
              <a:rPr lang="nb-NO" dirty="0" err="1"/>
              <a:t>ourselves</a:t>
            </a:r>
            <a:r>
              <a:rPr lang="nb-NO" dirty="0"/>
              <a:t> </a:t>
            </a:r>
            <a:r>
              <a:rPr lang="nb-NO" dirty="0" err="1"/>
              <a:t>with</a:t>
            </a:r>
            <a:r>
              <a:rPr lang="nb-NO" dirty="0"/>
              <a:t> </a:t>
            </a:r>
            <a:r>
              <a:rPr lang="nb-NO" dirty="0" err="1"/>
              <a:t>others</a:t>
            </a:r>
            <a:r>
              <a:rPr lang="nb-NO" dirty="0"/>
              <a:t>. The </a:t>
            </a:r>
            <a:r>
              <a:rPr lang="nb-NO" dirty="0" err="1"/>
              <a:t>next</a:t>
            </a:r>
            <a:r>
              <a:rPr lang="nb-NO" dirty="0"/>
              <a:t> slide shows </a:t>
            </a:r>
            <a:r>
              <a:rPr lang="nb-NO" dirty="0" err="1"/>
              <a:t>what</a:t>
            </a:r>
            <a:r>
              <a:rPr lang="nb-NO" dirty="0"/>
              <a:t> </a:t>
            </a:r>
            <a:r>
              <a:rPr lang="nb-NO" dirty="0" err="1"/>
              <a:t>you</a:t>
            </a:r>
            <a:r>
              <a:rPr lang="nb-NO" dirty="0"/>
              <a:t> </a:t>
            </a:r>
            <a:r>
              <a:rPr lang="nb-NO" dirty="0" err="1"/>
              <a:t>find</a:t>
            </a:r>
            <a:r>
              <a:rPr lang="nb-NO" dirty="0"/>
              <a:t> </a:t>
            </a:r>
            <a:r>
              <a:rPr lang="nb-NO" dirty="0" err="1"/>
              <a:t>difficult</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14</a:t>
            </a:fld>
            <a:endParaRPr lang="nb-NO"/>
          </a:p>
        </p:txBody>
      </p:sp>
    </p:spTree>
    <p:extLst>
      <p:ext uri="{BB962C8B-B14F-4D97-AF65-F5344CB8AC3E}">
        <p14:creationId xmlns:p14="http://schemas.microsoft.com/office/powerpoint/2010/main" val="347286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Explanation</a:t>
            </a:r>
            <a:r>
              <a:rPr lang="nb-NO" b="1" dirty="0"/>
              <a:t>: </a:t>
            </a:r>
            <a:r>
              <a:rPr lang="nb-NO" dirty="0"/>
              <a:t>The </a:t>
            </a:r>
            <a:r>
              <a:rPr lang="nb-NO" dirty="0" err="1"/>
              <a:t>teacher</a:t>
            </a:r>
            <a:r>
              <a:rPr lang="nb-NO" dirty="0"/>
              <a:t> has </a:t>
            </a:r>
            <a:r>
              <a:rPr lang="nb-NO" dirty="0" err="1"/>
              <a:t>made</a:t>
            </a:r>
            <a:r>
              <a:rPr lang="nb-NO" dirty="0"/>
              <a:t> a list of </a:t>
            </a:r>
            <a:r>
              <a:rPr lang="nb-NO" dirty="0" err="1"/>
              <a:t>examples</a:t>
            </a:r>
            <a:r>
              <a:rPr lang="nb-NO" dirty="0"/>
              <a:t> from </a:t>
            </a:r>
            <a:r>
              <a:rPr lang="nb-NO" dirty="0" err="1"/>
              <a:t>the</a:t>
            </a:r>
            <a:r>
              <a:rPr lang="nb-NO" dirty="0"/>
              <a:t> </a:t>
            </a:r>
            <a:r>
              <a:rPr lang="nb-NO" dirty="0" err="1"/>
              <a:t>pupils</a:t>
            </a:r>
            <a:r>
              <a:rPr lang="nb-NO" dirty="0"/>
              <a:t>’ </a:t>
            </a:r>
            <a:r>
              <a:rPr lang="nb-NO" dirty="0" err="1"/>
              <a:t>reflections</a:t>
            </a:r>
            <a:r>
              <a:rPr lang="nb-NO" dirty="0"/>
              <a:t> in </a:t>
            </a:r>
            <a:r>
              <a:rPr lang="nb-NO" dirty="0" err="1"/>
              <a:t>the</a:t>
            </a:r>
            <a:r>
              <a:rPr lang="nb-NO" dirty="0"/>
              <a:t> PowerPoint. </a:t>
            </a:r>
            <a:r>
              <a:rPr lang="nb-NO" dirty="0" err="1"/>
              <a:t>Necessary</a:t>
            </a:r>
            <a:r>
              <a:rPr lang="nb-NO" dirty="0"/>
              <a:t> </a:t>
            </a:r>
            <a:r>
              <a:rPr lang="nb-NO" dirty="0" err="1"/>
              <a:t>changes</a:t>
            </a:r>
            <a:r>
              <a:rPr lang="nb-NO" dirty="0"/>
              <a:t> have </a:t>
            </a:r>
            <a:r>
              <a:rPr lang="nb-NO" dirty="0" err="1"/>
              <a:t>been</a:t>
            </a:r>
            <a:r>
              <a:rPr lang="nb-NO" dirty="0"/>
              <a:t> </a:t>
            </a:r>
            <a:r>
              <a:rPr lang="nb-NO" dirty="0" err="1"/>
              <a:t>made</a:t>
            </a:r>
            <a:r>
              <a:rPr lang="nb-NO" dirty="0"/>
              <a:t> to </a:t>
            </a:r>
            <a:r>
              <a:rPr lang="nb-NO" dirty="0" err="1"/>
              <a:t>maintain</a:t>
            </a:r>
            <a:r>
              <a:rPr lang="nb-NO" dirty="0"/>
              <a:t> </a:t>
            </a:r>
            <a:r>
              <a:rPr lang="nb-NO" dirty="0" err="1"/>
              <a:t>anonymity</a:t>
            </a:r>
            <a:r>
              <a:rPr lang="nb-NO" dirty="0"/>
              <a:t>. </a:t>
            </a:r>
            <a:r>
              <a:rPr lang="nb-NO" dirty="0" err="1"/>
              <a:t>Use</a:t>
            </a:r>
            <a:r>
              <a:rPr lang="nb-NO" dirty="0"/>
              <a:t> bold, </a:t>
            </a:r>
            <a:r>
              <a:rPr lang="nb-NO" dirty="0" err="1"/>
              <a:t>coloured</a:t>
            </a:r>
            <a:r>
              <a:rPr lang="nb-NO" dirty="0"/>
              <a:t> letters for </a:t>
            </a:r>
            <a:r>
              <a:rPr lang="nb-NO" dirty="0" err="1"/>
              <a:t>important</a:t>
            </a:r>
            <a:r>
              <a:rPr lang="nb-NO" dirty="0"/>
              <a:t> elements, for </a:t>
            </a:r>
            <a:r>
              <a:rPr lang="nb-NO" dirty="0" err="1"/>
              <a:t>example</a:t>
            </a:r>
            <a:r>
              <a:rPr lang="nb-NO" dirty="0"/>
              <a:t> «Language» in red, «</a:t>
            </a:r>
            <a:r>
              <a:rPr lang="nb-NO" dirty="0" err="1"/>
              <a:t>Pressure</a:t>
            </a:r>
            <a:r>
              <a:rPr lang="nb-NO" dirty="0"/>
              <a:t> and stress» in </a:t>
            </a:r>
            <a:r>
              <a:rPr lang="nb-NO" dirty="0" err="1"/>
              <a:t>blue</a:t>
            </a:r>
            <a:r>
              <a:rPr lang="nb-NO" dirty="0"/>
              <a:t>, «</a:t>
            </a:r>
            <a:r>
              <a:rPr lang="nb-NO" dirty="0" err="1"/>
              <a:t>Difficult</a:t>
            </a:r>
            <a:r>
              <a:rPr lang="nb-NO" dirty="0"/>
              <a:t> to </a:t>
            </a:r>
            <a:r>
              <a:rPr lang="nb-NO" dirty="0" err="1"/>
              <a:t>find</a:t>
            </a:r>
            <a:r>
              <a:rPr lang="nb-NO" dirty="0"/>
              <a:t> Norwegian </a:t>
            </a:r>
            <a:r>
              <a:rPr lang="nb-NO" dirty="0" err="1"/>
              <a:t>friends</a:t>
            </a:r>
            <a:r>
              <a:rPr lang="nb-NO" dirty="0"/>
              <a:t>» in green, «Little </a:t>
            </a:r>
            <a:r>
              <a:rPr lang="nb-NO" dirty="0" err="1"/>
              <a:t>sleep</a:t>
            </a:r>
            <a:r>
              <a:rPr lang="nb-NO" dirty="0"/>
              <a:t>» in </a:t>
            </a:r>
            <a:r>
              <a:rPr lang="nb-NO" dirty="0" err="1"/>
              <a:t>blue</a:t>
            </a:r>
            <a:r>
              <a:rPr lang="nb-NO" dirty="0"/>
              <a:t> etc.</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Much</a:t>
            </a:r>
            <a:r>
              <a:rPr lang="nb-NO" b="0" baseline="0" dirty="0"/>
              <a:t> of </a:t>
            </a:r>
            <a:r>
              <a:rPr lang="nb-NO" b="0" baseline="0" dirty="0" err="1"/>
              <a:t>what</a:t>
            </a:r>
            <a:r>
              <a:rPr lang="nb-NO" b="0" baseline="0" dirty="0"/>
              <a:t> </a:t>
            </a:r>
            <a:r>
              <a:rPr lang="nb-NO" b="0" baseline="0" dirty="0" err="1"/>
              <a:t>you</a:t>
            </a:r>
            <a:r>
              <a:rPr lang="nb-NO" b="0" baseline="0" dirty="0"/>
              <a:t> </a:t>
            </a:r>
            <a:r>
              <a:rPr lang="nb-NO" b="0" baseline="0" dirty="0" err="1"/>
              <a:t>write</a:t>
            </a:r>
            <a:r>
              <a:rPr lang="nb-NO" b="0" baseline="0" dirty="0"/>
              <a:t> </a:t>
            </a:r>
            <a:r>
              <a:rPr lang="nb-NO" b="0" baseline="0" dirty="0" err="1"/>
              <a:t>about</a:t>
            </a:r>
            <a:r>
              <a:rPr lang="nb-NO" b="0" baseline="0" dirty="0"/>
              <a:t> is normal </a:t>
            </a:r>
            <a:r>
              <a:rPr lang="nb-NO" baseline="0" dirty="0"/>
              <a:t>for immigrants to </a:t>
            </a:r>
            <a:r>
              <a:rPr lang="nb-NO" baseline="0" dirty="0" err="1"/>
              <a:t>struggle</a:t>
            </a:r>
            <a:r>
              <a:rPr lang="nb-NO" baseline="0" dirty="0"/>
              <a:t> </a:t>
            </a:r>
            <a:r>
              <a:rPr lang="nb-NO" baseline="0" dirty="0" err="1"/>
              <a:t>with</a:t>
            </a:r>
            <a:r>
              <a:rPr lang="nb-NO" baseline="0" dirty="0"/>
              <a:t>. Do </a:t>
            </a:r>
            <a:r>
              <a:rPr lang="nb-NO" baseline="0" dirty="0" err="1"/>
              <a:t>you</a:t>
            </a:r>
            <a:r>
              <a:rPr lang="nb-NO" baseline="0" dirty="0"/>
              <a:t> </a:t>
            </a:r>
            <a:r>
              <a:rPr lang="nb-NO" baseline="0" dirty="0" err="1"/>
              <a:t>think</a:t>
            </a:r>
            <a:r>
              <a:rPr lang="nb-NO" baseline="0" dirty="0"/>
              <a:t> </a:t>
            </a:r>
            <a:r>
              <a:rPr lang="nb-NO" baseline="0" dirty="0" err="1"/>
              <a:t>that</a:t>
            </a:r>
            <a:r>
              <a:rPr lang="nb-NO" baseline="0" dirty="0"/>
              <a:t> </a:t>
            </a:r>
            <a:r>
              <a:rPr lang="nb-NO" baseline="0" dirty="0" err="1"/>
              <a:t>what</a:t>
            </a:r>
            <a:r>
              <a:rPr lang="nb-NO" baseline="0" dirty="0"/>
              <a:t> I have </a:t>
            </a:r>
            <a:r>
              <a:rPr lang="nb-NO" baseline="0" dirty="0" err="1"/>
              <a:t>written</a:t>
            </a:r>
            <a:r>
              <a:rPr lang="nb-NO" baseline="0" dirty="0"/>
              <a:t> </a:t>
            </a:r>
            <a:r>
              <a:rPr lang="nb-NO" baseline="0" dirty="0" err="1"/>
              <a:t>here</a:t>
            </a:r>
            <a:r>
              <a:rPr lang="nb-NO" baseline="0" dirty="0"/>
              <a:t> is </a:t>
            </a:r>
            <a:r>
              <a:rPr lang="nb-NO" baseline="0" dirty="0" err="1"/>
              <a:t>what</a:t>
            </a:r>
            <a:r>
              <a:rPr lang="nb-NO" baseline="0" dirty="0"/>
              <a:t> </a:t>
            </a:r>
            <a:r>
              <a:rPr lang="nb-NO" baseline="0" dirty="0" err="1"/>
              <a:t>you</a:t>
            </a:r>
            <a:r>
              <a:rPr lang="nb-NO" baseline="0" dirty="0"/>
              <a:t> have </a:t>
            </a:r>
            <a:r>
              <a:rPr lang="nb-NO" baseline="0" dirty="0" err="1"/>
              <a:t>written</a:t>
            </a:r>
            <a:r>
              <a:rPr lang="nb-NO" baseline="0" dirty="0"/>
              <a:t>? </a:t>
            </a:r>
            <a:r>
              <a:rPr lang="nb-NO" baseline="0" dirty="0" err="1"/>
              <a:t>Could</a:t>
            </a:r>
            <a:r>
              <a:rPr lang="nb-NO" baseline="0" dirty="0"/>
              <a:t> I have </a:t>
            </a:r>
            <a:r>
              <a:rPr lang="nb-NO" baseline="0" dirty="0" err="1"/>
              <a:t>added</a:t>
            </a:r>
            <a:r>
              <a:rPr lang="nb-NO" baseline="0" dirty="0"/>
              <a:t> more </a:t>
            </a:r>
            <a:r>
              <a:rPr lang="nb-NO" baseline="0" dirty="0" err="1"/>
              <a:t>examples</a:t>
            </a:r>
            <a:r>
              <a:rPr lang="nb-NO" baseline="0" dirty="0"/>
              <a:t>? (Let </a:t>
            </a:r>
            <a:r>
              <a:rPr lang="nb-NO" baseline="0" dirty="0" err="1"/>
              <a:t>the</a:t>
            </a:r>
            <a:r>
              <a:rPr lang="nb-NO" baseline="0" dirty="0"/>
              <a:t> </a:t>
            </a:r>
            <a:r>
              <a:rPr lang="nb-NO" baseline="0" dirty="0" err="1"/>
              <a:t>pupils</a:t>
            </a:r>
            <a:r>
              <a:rPr lang="nb-NO" baseline="0" dirty="0"/>
              <a:t> </a:t>
            </a:r>
            <a:r>
              <a:rPr lang="nb-NO" baseline="0" dirty="0" err="1"/>
              <a:t>come</a:t>
            </a:r>
            <a:r>
              <a:rPr lang="nb-NO" baseline="0" dirty="0"/>
              <a:t> </a:t>
            </a:r>
            <a:r>
              <a:rPr lang="nb-NO" baseline="0" dirty="0" err="1"/>
              <a:t>with</a:t>
            </a:r>
            <a:r>
              <a:rPr lang="nb-NO" baseline="0" dirty="0"/>
              <a:t> </a:t>
            </a:r>
            <a:r>
              <a:rPr lang="nb-NO" baseline="0" dirty="0" err="1"/>
              <a:t>suggestions</a:t>
            </a:r>
            <a:r>
              <a:rPr lang="nb-NO" baseline="0" dirty="0"/>
              <a:t>). </a:t>
            </a:r>
            <a:r>
              <a:rPr lang="nb-NO" baseline="0" dirty="0" err="1"/>
              <a:t>When</a:t>
            </a:r>
            <a:r>
              <a:rPr lang="nb-NO" baseline="0" dirty="0"/>
              <a:t> </a:t>
            </a:r>
            <a:r>
              <a:rPr lang="nb-NO" baseline="0" dirty="0" err="1"/>
              <a:t>we</a:t>
            </a:r>
            <a:r>
              <a:rPr lang="nb-NO" baseline="0" dirty="0"/>
              <a:t> </a:t>
            </a:r>
            <a:r>
              <a:rPr lang="nb-NO" baseline="0" dirty="0" err="1"/>
              <a:t>now</a:t>
            </a:r>
            <a:r>
              <a:rPr lang="nb-NO" baseline="0" dirty="0"/>
              <a:t> have </a:t>
            </a:r>
            <a:r>
              <a:rPr lang="nb-NO" baseline="0" dirty="0" err="1"/>
              <a:t>looked</a:t>
            </a:r>
            <a:r>
              <a:rPr lang="nb-NO" baseline="0" dirty="0"/>
              <a:t> at </a:t>
            </a:r>
            <a:r>
              <a:rPr lang="nb-NO" baseline="0" dirty="0" err="1"/>
              <a:t>what</a:t>
            </a:r>
            <a:r>
              <a:rPr lang="nb-NO" baseline="0" dirty="0"/>
              <a:t> </a:t>
            </a:r>
            <a:r>
              <a:rPr lang="nb-NO" baseline="0" dirty="0" err="1"/>
              <a:t>you</a:t>
            </a:r>
            <a:r>
              <a:rPr lang="nb-NO" baseline="0" dirty="0"/>
              <a:t> </a:t>
            </a:r>
            <a:r>
              <a:rPr lang="nb-NO" baseline="0" dirty="0" err="1"/>
              <a:t>experience</a:t>
            </a:r>
            <a:r>
              <a:rPr lang="nb-NO" baseline="0" dirty="0"/>
              <a:t> as </a:t>
            </a:r>
            <a:r>
              <a:rPr lang="nb-NO" baseline="0" dirty="0" err="1"/>
              <a:t>difficult</a:t>
            </a:r>
            <a:r>
              <a:rPr lang="nb-NO" baseline="0" dirty="0"/>
              <a:t>, </a:t>
            </a:r>
            <a:r>
              <a:rPr lang="nb-NO" baseline="0" dirty="0" err="1"/>
              <a:t>we</a:t>
            </a:r>
            <a:r>
              <a:rPr lang="nb-NO" baseline="0" dirty="0"/>
              <a:t> </a:t>
            </a:r>
            <a:r>
              <a:rPr lang="nb-NO" baseline="0" dirty="0" err="1"/>
              <a:t>will</a:t>
            </a:r>
            <a:r>
              <a:rPr lang="nb-NO" baseline="0" dirty="0"/>
              <a:t> </a:t>
            </a:r>
            <a:r>
              <a:rPr lang="nb-NO" baseline="0" dirty="0" err="1"/>
              <a:t>look</a:t>
            </a:r>
            <a:r>
              <a:rPr lang="nb-NO" baseline="0" dirty="0"/>
              <a:t> </a:t>
            </a:r>
            <a:r>
              <a:rPr lang="nb-NO" baseline="0" dirty="0" err="1"/>
              <a:t>closer</a:t>
            </a:r>
            <a:r>
              <a:rPr lang="nb-NO" baseline="0" dirty="0"/>
              <a:t> </a:t>
            </a:r>
            <a:r>
              <a:rPr lang="nb-NO" baseline="0" dirty="0" err="1"/>
              <a:t>into</a:t>
            </a:r>
            <a:r>
              <a:rPr lang="nb-NO" baseline="0" dirty="0"/>
              <a:t> </a:t>
            </a:r>
            <a:r>
              <a:rPr lang="nb-NO" baseline="0" dirty="0" err="1"/>
              <a:t>how</a:t>
            </a:r>
            <a:r>
              <a:rPr lang="nb-NO" baseline="0" dirty="0"/>
              <a:t> </a:t>
            </a:r>
            <a:r>
              <a:rPr lang="nb-NO" baseline="0" dirty="0" err="1"/>
              <a:t>we</a:t>
            </a:r>
            <a:r>
              <a:rPr lang="nb-NO" baseline="0" dirty="0"/>
              <a:t> </a:t>
            </a:r>
            <a:r>
              <a:rPr lang="nb-NO" baseline="0" dirty="0" err="1"/>
              <a:t>can</a:t>
            </a:r>
            <a:r>
              <a:rPr lang="nb-NO" baseline="0" dirty="0"/>
              <a:t> handle or </a:t>
            </a:r>
            <a:r>
              <a:rPr lang="nb-NO" baseline="0" dirty="0" err="1"/>
              <a:t>solve</a:t>
            </a:r>
            <a:r>
              <a:rPr lang="nb-NO" baseline="0" dirty="0"/>
              <a:t> </a:t>
            </a:r>
            <a:r>
              <a:rPr lang="nb-NO" baseline="0" dirty="0" err="1"/>
              <a:t>these</a:t>
            </a:r>
            <a:r>
              <a:rPr lang="nb-NO" baseline="0" dirty="0"/>
              <a:t> </a:t>
            </a:r>
            <a:r>
              <a:rPr lang="nb-NO" baseline="0" dirty="0" err="1"/>
              <a:t>things</a:t>
            </a:r>
            <a:r>
              <a:rPr lang="nb-NO" baseline="0" dirty="0"/>
              <a:t>. </a:t>
            </a:r>
            <a:r>
              <a:rPr lang="nb-NO" baseline="0" dirty="0" err="1"/>
              <a:t>Some</a:t>
            </a:r>
            <a:r>
              <a:rPr lang="nb-NO" baseline="0" dirty="0"/>
              <a:t> </a:t>
            </a:r>
            <a:r>
              <a:rPr lang="nb-NO" baseline="0" dirty="0" err="1"/>
              <a:t>things</a:t>
            </a:r>
            <a:r>
              <a:rPr lang="nb-NO" baseline="0" dirty="0"/>
              <a:t> </a:t>
            </a:r>
            <a:r>
              <a:rPr lang="nb-NO" baseline="0" dirty="0" err="1"/>
              <a:t>you</a:t>
            </a:r>
            <a:r>
              <a:rPr lang="nb-NO" baseline="0" dirty="0"/>
              <a:t> </a:t>
            </a:r>
            <a:r>
              <a:rPr lang="nb-NO" baseline="0" dirty="0" err="1"/>
              <a:t>find</a:t>
            </a:r>
            <a:r>
              <a:rPr lang="nb-NO" baseline="0" dirty="0"/>
              <a:t> </a:t>
            </a:r>
            <a:r>
              <a:rPr lang="nb-NO" baseline="0" dirty="0" err="1"/>
              <a:t>difficult</a:t>
            </a:r>
            <a:r>
              <a:rPr lang="nb-NO" baseline="0" dirty="0"/>
              <a:t> </a:t>
            </a:r>
            <a:r>
              <a:rPr lang="nb-NO" baseline="0" dirty="0" err="1"/>
              <a:t>we</a:t>
            </a:r>
            <a:r>
              <a:rPr lang="nb-NO" baseline="0" dirty="0"/>
              <a:t> </a:t>
            </a:r>
            <a:r>
              <a:rPr lang="nb-NO" baseline="0" dirty="0" err="1"/>
              <a:t>will</a:t>
            </a:r>
            <a:r>
              <a:rPr lang="nb-NO" baseline="0" dirty="0"/>
              <a:t> </a:t>
            </a:r>
            <a:r>
              <a:rPr lang="nb-NO" baseline="0" dirty="0" err="1"/>
              <a:t>discuss</a:t>
            </a:r>
            <a:r>
              <a:rPr lang="nb-NO" baseline="0" dirty="0"/>
              <a:t> in </a:t>
            </a:r>
            <a:r>
              <a:rPr lang="nb-NO" baseline="0" dirty="0" err="1"/>
              <a:t>class</a:t>
            </a:r>
            <a:r>
              <a:rPr lang="nb-NO" baseline="0" dirty="0"/>
              <a:t>, </a:t>
            </a:r>
            <a:r>
              <a:rPr lang="nb-NO" baseline="0" dirty="0" err="1"/>
              <a:t>while</a:t>
            </a:r>
            <a:r>
              <a:rPr lang="nb-NO" baseline="0" dirty="0"/>
              <a:t> </a:t>
            </a:r>
            <a:r>
              <a:rPr lang="nb-NO" baseline="0" dirty="0" err="1"/>
              <a:t>other</a:t>
            </a:r>
            <a:r>
              <a:rPr lang="nb-NO" baseline="0" dirty="0"/>
              <a:t> </a:t>
            </a:r>
            <a:r>
              <a:rPr lang="nb-NO" baseline="0" dirty="0" err="1"/>
              <a:t>things</a:t>
            </a:r>
            <a:r>
              <a:rPr lang="nb-NO" baseline="0" dirty="0"/>
              <a:t> </a:t>
            </a:r>
            <a:r>
              <a:rPr lang="nb-NO" baseline="0" dirty="0" err="1"/>
              <a:t>may</a:t>
            </a:r>
            <a:r>
              <a:rPr lang="nb-NO" baseline="0" dirty="0"/>
              <a:t> be </a:t>
            </a:r>
            <a:r>
              <a:rPr lang="nb-NO" baseline="0" dirty="0" err="1"/>
              <a:t>handled</a:t>
            </a:r>
            <a:r>
              <a:rPr lang="nb-NO" baseline="0" dirty="0"/>
              <a:t> </a:t>
            </a:r>
            <a:r>
              <a:rPr lang="nb-NO" baseline="0" dirty="0" err="1"/>
              <a:t>with</a:t>
            </a:r>
            <a:r>
              <a:rPr lang="nb-NO" baseline="0" dirty="0"/>
              <a:t> </a:t>
            </a:r>
            <a:r>
              <a:rPr lang="nb-NO" baseline="0" dirty="0" err="1"/>
              <a:t>individual</a:t>
            </a:r>
            <a:r>
              <a:rPr lang="nb-NO" baseline="0" dirty="0"/>
              <a:t> </a:t>
            </a:r>
            <a:r>
              <a:rPr lang="nb-NO" baseline="0" dirty="0" err="1"/>
              <a:t>work</a:t>
            </a:r>
            <a:r>
              <a:rPr lang="nb-NO" baseline="0" dirty="0"/>
              <a:t>. </a:t>
            </a:r>
            <a:r>
              <a:rPr lang="nb-NO" baseline="0" dirty="0" err="1"/>
              <a:t>We</a:t>
            </a:r>
            <a:r>
              <a:rPr lang="nb-NO" baseline="0" dirty="0"/>
              <a:t> </a:t>
            </a:r>
            <a:r>
              <a:rPr lang="nb-NO" baseline="0" dirty="0" err="1"/>
              <a:t>will</a:t>
            </a:r>
            <a:r>
              <a:rPr lang="nb-NO" baseline="0" dirty="0"/>
              <a:t> </a:t>
            </a:r>
            <a:r>
              <a:rPr lang="nb-NO" baseline="0" dirty="0" err="1"/>
              <a:t>look</a:t>
            </a:r>
            <a:r>
              <a:rPr lang="nb-NO" baseline="0" dirty="0"/>
              <a:t> </a:t>
            </a:r>
            <a:r>
              <a:rPr lang="nb-NO" baseline="0" dirty="0" err="1"/>
              <a:t>into</a:t>
            </a:r>
            <a:r>
              <a:rPr lang="nb-NO" baseline="0" dirty="0"/>
              <a:t> </a:t>
            </a:r>
            <a:r>
              <a:rPr lang="nb-NO" baseline="0" dirty="0" err="1"/>
              <a:t>how</a:t>
            </a:r>
            <a:r>
              <a:rPr lang="nb-NO" baseline="0" dirty="0"/>
              <a:t> </a:t>
            </a:r>
            <a:r>
              <a:rPr lang="nb-NO" baseline="0" dirty="0" err="1"/>
              <a:t>we</a:t>
            </a:r>
            <a:r>
              <a:rPr lang="nb-NO" baseline="0" dirty="0"/>
              <a:t> </a:t>
            </a:r>
            <a:r>
              <a:rPr lang="nb-NO" baseline="0" dirty="0" err="1"/>
              <a:t>will</a:t>
            </a:r>
            <a:r>
              <a:rPr lang="nb-NO" baseline="0" dirty="0"/>
              <a:t> </a:t>
            </a:r>
            <a:r>
              <a:rPr lang="nb-NO" baseline="0" dirty="0" err="1"/>
              <a:t>work</a:t>
            </a:r>
            <a:r>
              <a:rPr lang="nb-NO" baseline="0" dirty="0"/>
              <a:t> </a:t>
            </a:r>
            <a:r>
              <a:rPr lang="nb-NO" baseline="0" dirty="0" err="1"/>
              <a:t>with</a:t>
            </a:r>
            <a:r>
              <a:rPr lang="nb-NO" baseline="0" dirty="0"/>
              <a:t> </a:t>
            </a:r>
            <a:r>
              <a:rPr lang="nb-NO" baseline="0" dirty="0" err="1"/>
              <a:t>what</a:t>
            </a:r>
            <a:r>
              <a:rPr lang="nb-NO" baseline="0" dirty="0"/>
              <a:t> </a:t>
            </a:r>
            <a:r>
              <a:rPr lang="nb-NO" baseline="0" dirty="0" err="1"/>
              <a:t>stops</a:t>
            </a:r>
            <a:r>
              <a:rPr lang="nb-NO" baseline="0" dirty="0"/>
              <a:t> </a:t>
            </a:r>
            <a:r>
              <a:rPr lang="nb-NO" baseline="0" dirty="0" err="1"/>
              <a:t>us</a:t>
            </a:r>
            <a:r>
              <a:rPr lang="nb-NO" baseline="0" dirty="0"/>
              <a:t> from </a:t>
            </a:r>
            <a:r>
              <a:rPr lang="nb-NO" baseline="0" dirty="0" err="1"/>
              <a:t>being</a:t>
            </a:r>
            <a:r>
              <a:rPr lang="nb-NO" baseline="0" dirty="0"/>
              <a:t> okay (</a:t>
            </a:r>
            <a:r>
              <a:rPr lang="nb-NO" baseline="0" dirty="0" err="1"/>
              <a:t>next</a:t>
            </a:r>
            <a:r>
              <a:rPr lang="nb-NO" baseline="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The </a:t>
            </a:r>
            <a:r>
              <a:rPr lang="nb-NO" b="1" baseline="0" dirty="0" err="1"/>
              <a:t>teacher</a:t>
            </a:r>
            <a:r>
              <a:rPr lang="nb-NO" b="1" baseline="0" dirty="0"/>
              <a:t> </a:t>
            </a:r>
            <a:r>
              <a:rPr lang="nb-NO" b="1" baseline="0" dirty="0" err="1"/>
              <a:t>should</a:t>
            </a:r>
            <a:r>
              <a:rPr lang="nb-NO" b="1" baseline="0" dirty="0"/>
              <a:t> be </a:t>
            </a:r>
            <a:r>
              <a:rPr lang="nb-NO" b="1" baseline="0" dirty="0" err="1"/>
              <a:t>aware</a:t>
            </a:r>
            <a:r>
              <a:rPr lang="nb-NO" b="1" baseline="0" dirty="0"/>
              <a:t> </a:t>
            </a:r>
            <a:r>
              <a:rPr lang="nb-NO" b="1" baseline="0" dirty="0" err="1"/>
              <a:t>that</a:t>
            </a:r>
            <a:r>
              <a:rPr lang="nb-NO" b="0" baseline="0" dirty="0"/>
              <a:t> in </a:t>
            </a:r>
            <a:r>
              <a:rPr lang="nb-NO" b="0" baseline="0" dirty="0" err="1"/>
              <a:t>some</a:t>
            </a:r>
            <a:r>
              <a:rPr lang="nb-NO" b="0" baseline="0" dirty="0"/>
              <a:t> </a:t>
            </a:r>
            <a:r>
              <a:rPr lang="nb-NO" b="0" baseline="0" dirty="0" err="1"/>
              <a:t>instances</a:t>
            </a:r>
            <a:r>
              <a:rPr lang="nb-NO" b="0" baseline="0" dirty="0"/>
              <a:t>, </a:t>
            </a:r>
            <a:r>
              <a:rPr lang="nb-NO" b="0" baseline="0" dirty="0" err="1"/>
              <a:t>there</a:t>
            </a:r>
            <a:r>
              <a:rPr lang="nb-NO" b="0" baseline="0" dirty="0"/>
              <a:t> </a:t>
            </a:r>
            <a:r>
              <a:rPr lang="nb-NO" b="0" baseline="0" dirty="0" err="1"/>
              <a:t>may</a:t>
            </a:r>
            <a:r>
              <a:rPr lang="nb-NO" baseline="0" dirty="0"/>
              <a:t> be </a:t>
            </a:r>
            <a:r>
              <a:rPr lang="nb-NO" baseline="0" dirty="0" err="1"/>
              <a:t>very</a:t>
            </a:r>
            <a:r>
              <a:rPr lang="nb-NO" baseline="0" dirty="0"/>
              <a:t> </a:t>
            </a:r>
            <a:r>
              <a:rPr lang="nb-NO" baseline="0" dirty="0" err="1"/>
              <a:t>serious</a:t>
            </a:r>
            <a:r>
              <a:rPr lang="nb-NO" baseline="0" dirty="0"/>
              <a:t> </a:t>
            </a:r>
            <a:r>
              <a:rPr lang="nb-NO" baseline="0" dirty="0" err="1"/>
              <a:t>aspects</a:t>
            </a:r>
            <a:r>
              <a:rPr lang="nb-NO" baseline="0" dirty="0"/>
              <a:t>, </a:t>
            </a:r>
            <a:r>
              <a:rPr lang="nb-NO" baseline="0" dirty="0" err="1"/>
              <a:t>such</a:t>
            </a:r>
            <a:r>
              <a:rPr lang="nb-NO" baseline="0" dirty="0"/>
              <a:t> as </a:t>
            </a:r>
            <a:r>
              <a:rPr lang="nb-NO" baseline="0" dirty="0" err="1"/>
              <a:t>violence</a:t>
            </a:r>
            <a:r>
              <a:rPr lang="nb-NO" baseline="0" dirty="0"/>
              <a:t>, or </a:t>
            </a:r>
            <a:r>
              <a:rPr lang="nb-NO" baseline="0" dirty="0" err="1"/>
              <a:t>other</a:t>
            </a:r>
            <a:r>
              <a:rPr lang="nb-NO" baseline="0" dirty="0"/>
              <a:t> cases </a:t>
            </a:r>
            <a:r>
              <a:rPr lang="nb-NO" baseline="0" dirty="0" err="1"/>
              <a:t>that</a:t>
            </a:r>
            <a:r>
              <a:rPr lang="nb-NO" baseline="0" dirty="0"/>
              <a:t> </a:t>
            </a:r>
            <a:r>
              <a:rPr lang="nb-NO" baseline="0" dirty="0" err="1"/>
              <a:t>need</a:t>
            </a:r>
            <a:r>
              <a:rPr lang="nb-NO" baseline="0" dirty="0"/>
              <a:t> to be </a:t>
            </a:r>
            <a:r>
              <a:rPr lang="nb-NO" baseline="0" dirty="0" err="1"/>
              <a:t>reported</a:t>
            </a:r>
            <a:r>
              <a:rPr lang="nb-NO" baseline="0" dirty="0"/>
              <a:t>, and </a:t>
            </a:r>
            <a:r>
              <a:rPr lang="nb-NO" baseline="0" dirty="0" err="1"/>
              <a:t>that</a:t>
            </a:r>
            <a:r>
              <a:rPr lang="nb-NO" baseline="0" dirty="0"/>
              <a:t> </a:t>
            </a:r>
            <a:r>
              <a:rPr lang="nb-NO" baseline="0" dirty="0" err="1"/>
              <a:t>the</a:t>
            </a:r>
            <a:r>
              <a:rPr lang="nb-NO" baseline="0" dirty="0"/>
              <a:t> </a:t>
            </a:r>
            <a:r>
              <a:rPr lang="nb-NO" baseline="0" dirty="0" err="1"/>
              <a:t>teacher</a:t>
            </a:r>
            <a:r>
              <a:rPr lang="nb-NO" baseline="0" dirty="0"/>
              <a:t> </a:t>
            </a:r>
            <a:r>
              <a:rPr lang="nb-NO" baseline="0" dirty="0" err="1"/>
              <a:t>should</a:t>
            </a:r>
            <a:r>
              <a:rPr lang="nb-NO" baseline="0" dirty="0"/>
              <a:t> not handle </a:t>
            </a:r>
            <a:r>
              <a:rPr lang="nb-NO" baseline="0" dirty="0" err="1"/>
              <a:t>alone</a:t>
            </a:r>
            <a:r>
              <a:rPr lang="nb-NO" baseline="0" dirty="0"/>
              <a:t>. In </a:t>
            </a:r>
            <a:r>
              <a:rPr lang="nb-NO" baseline="0" dirty="0" err="1"/>
              <a:t>these</a:t>
            </a:r>
            <a:r>
              <a:rPr lang="nb-NO" baseline="0" dirty="0"/>
              <a:t> cases, </a:t>
            </a:r>
            <a:r>
              <a:rPr lang="nb-NO" baseline="0" dirty="0" err="1"/>
              <a:t>the</a:t>
            </a:r>
            <a:r>
              <a:rPr lang="nb-NO" baseline="0" dirty="0"/>
              <a:t> </a:t>
            </a:r>
            <a:r>
              <a:rPr lang="nb-NO" baseline="0" dirty="0" err="1"/>
              <a:t>teacher</a:t>
            </a:r>
            <a:r>
              <a:rPr lang="nb-NO" baseline="0" dirty="0"/>
              <a:t> must </a:t>
            </a:r>
            <a:r>
              <a:rPr lang="nb-NO" baseline="0" dirty="0" err="1"/>
              <a:t>find</a:t>
            </a:r>
            <a:r>
              <a:rPr lang="nb-NO" baseline="0" dirty="0"/>
              <a:t> </a:t>
            </a:r>
            <a:r>
              <a:rPr lang="nb-NO" baseline="0" dirty="0" err="1"/>
              <a:t>out</a:t>
            </a:r>
            <a:r>
              <a:rPr lang="nb-NO" baseline="0" dirty="0"/>
              <a:t> </a:t>
            </a:r>
            <a:r>
              <a:rPr lang="nb-NO" baseline="0" dirty="0" err="1"/>
              <a:t>who</a:t>
            </a:r>
            <a:r>
              <a:rPr lang="nb-NO" baseline="0" dirty="0"/>
              <a:t> </a:t>
            </a:r>
            <a:r>
              <a:rPr lang="nb-NO" baseline="0" dirty="0" err="1"/>
              <a:t>the</a:t>
            </a:r>
            <a:r>
              <a:rPr lang="nb-NO" baseline="0" dirty="0"/>
              <a:t> </a:t>
            </a:r>
            <a:r>
              <a:rPr lang="nb-NO" baseline="0" dirty="0" err="1"/>
              <a:t>pupil</a:t>
            </a:r>
            <a:r>
              <a:rPr lang="nb-NO" baseline="0" dirty="0"/>
              <a:t> is </a:t>
            </a:r>
            <a:r>
              <a:rPr lang="nb-NO" baseline="0" dirty="0" err="1"/>
              <a:t>who</a:t>
            </a:r>
            <a:r>
              <a:rPr lang="nb-NO" baseline="0" dirty="0"/>
              <a:t> </a:t>
            </a:r>
            <a:r>
              <a:rPr lang="nb-NO" baseline="0" dirty="0" err="1"/>
              <a:t>wrote</a:t>
            </a:r>
            <a:r>
              <a:rPr lang="nb-NO" baseline="0" dirty="0"/>
              <a:t> </a:t>
            </a:r>
            <a:r>
              <a:rPr lang="nb-NO" baseline="0" dirty="0" err="1"/>
              <a:t>about</a:t>
            </a:r>
            <a:r>
              <a:rPr lang="nb-NO" baseline="0" dirty="0"/>
              <a:t> </a:t>
            </a:r>
            <a:r>
              <a:rPr lang="nb-NO" baseline="0" dirty="0" err="1"/>
              <a:t>the</a:t>
            </a:r>
            <a:r>
              <a:rPr lang="nb-NO" baseline="0" dirty="0"/>
              <a:t> </a:t>
            </a:r>
            <a:r>
              <a:rPr lang="nb-NO" baseline="0" dirty="0" err="1"/>
              <a:t>serious</a:t>
            </a:r>
            <a:r>
              <a:rPr lang="nb-NO" baseline="0" dirty="0"/>
              <a:t> </a:t>
            </a:r>
            <a:r>
              <a:rPr lang="nb-NO" baseline="0" dirty="0" err="1"/>
              <a:t>issue</a:t>
            </a:r>
            <a:r>
              <a:rPr lang="nb-NO" baseline="0" dirty="0"/>
              <a:t>, for </a:t>
            </a:r>
            <a:r>
              <a:rPr lang="nb-NO" baseline="0" dirty="0" err="1"/>
              <a:t>example</a:t>
            </a:r>
            <a:r>
              <a:rPr lang="nb-NO" baseline="0" dirty="0"/>
              <a:t> by </a:t>
            </a:r>
            <a:r>
              <a:rPr lang="nb-NO" baseline="0" dirty="0" err="1"/>
              <a:t>comparing</a:t>
            </a:r>
            <a:r>
              <a:rPr lang="nb-NO" baseline="0" dirty="0"/>
              <a:t> hand-</a:t>
            </a:r>
            <a:r>
              <a:rPr lang="nb-NO" baseline="0" dirty="0" err="1"/>
              <a:t>writing</a:t>
            </a:r>
            <a:r>
              <a:rPr lang="nb-NO" baseline="0" dirty="0"/>
              <a:t> to </a:t>
            </a:r>
            <a:r>
              <a:rPr lang="nb-NO" baseline="0" dirty="0" err="1"/>
              <a:t>other</a:t>
            </a:r>
            <a:r>
              <a:rPr lang="nb-NO" baseline="0" dirty="0"/>
              <a:t> </a:t>
            </a:r>
            <a:r>
              <a:rPr lang="nb-NO" baseline="0" dirty="0" err="1"/>
              <a:t>idientifiable</a:t>
            </a:r>
            <a:r>
              <a:rPr lang="nb-NO" baseline="0" dirty="0"/>
              <a:t>, </a:t>
            </a:r>
            <a:r>
              <a:rPr lang="nb-NO" baseline="0" dirty="0" err="1"/>
              <a:t>written</a:t>
            </a:r>
            <a:r>
              <a:rPr lang="nb-NO" baseline="0" dirty="0"/>
              <a:t> material, or </a:t>
            </a:r>
            <a:r>
              <a:rPr lang="nb-NO" baseline="0" dirty="0" err="1"/>
              <a:t>through</a:t>
            </a:r>
            <a:r>
              <a:rPr lang="nb-NO" baseline="0" dirty="0"/>
              <a:t> </a:t>
            </a:r>
            <a:r>
              <a:rPr lang="nb-NO" baseline="0" dirty="0" err="1"/>
              <a:t>individual</a:t>
            </a:r>
            <a:r>
              <a:rPr lang="nb-NO" baseline="0" dirty="0"/>
              <a:t> </a:t>
            </a:r>
            <a:r>
              <a:rPr lang="nb-NO" baseline="0" dirty="0" err="1"/>
              <a:t>conversations</a:t>
            </a:r>
            <a:r>
              <a:rPr lang="nb-NO" baseline="0" dirty="0"/>
              <a:t> </a:t>
            </a:r>
            <a:r>
              <a:rPr lang="nb-NO" baseline="0" dirty="0" err="1"/>
              <a:t>with</a:t>
            </a:r>
            <a:r>
              <a:rPr lang="nb-NO" baseline="0" dirty="0"/>
              <a:t> all </a:t>
            </a:r>
            <a:r>
              <a:rPr lang="nb-NO" baseline="0" dirty="0" err="1"/>
              <a:t>the</a:t>
            </a:r>
            <a:r>
              <a:rPr lang="nb-NO" baseline="0" dirty="0"/>
              <a:t> </a:t>
            </a:r>
            <a:r>
              <a:rPr lang="nb-NO" baseline="0" dirty="0" err="1"/>
              <a:t>pupils</a:t>
            </a:r>
            <a:r>
              <a:rPr lang="nb-NO" baseline="0" dirty="0"/>
              <a:t>. </a:t>
            </a:r>
            <a:r>
              <a:rPr lang="nb-NO" baseline="0" dirty="0" err="1"/>
              <a:t>Furthermore</a:t>
            </a:r>
            <a:r>
              <a:rPr lang="nb-NO" baseline="0" dirty="0"/>
              <a:t>, </a:t>
            </a:r>
            <a:r>
              <a:rPr lang="nb-NO" baseline="0" dirty="0" err="1"/>
              <a:t>the</a:t>
            </a:r>
            <a:r>
              <a:rPr lang="nb-NO" baseline="0" dirty="0"/>
              <a:t> </a:t>
            </a:r>
            <a:r>
              <a:rPr lang="nb-NO" baseline="0" dirty="0" err="1"/>
              <a:t>teacher</a:t>
            </a:r>
            <a:r>
              <a:rPr lang="nb-NO" baseline="0" dirty="0"/>
              <a:t> must report </a:t>
            </a:r>
            <a:r>
              <a:rPr lang="nb-NO" baseline="0" dirty="0" err="1"/>
              <a:t>the</a:t>
            </a:r>
            <a:r>
              <a:rPr lang="nb-NO" baseline="0" dirty="0"/>
              <a:t> case </a:t>
            </a:r>
            <a:r>
              <a:rPr lang="nb-NO" baseline="0" dirty="0" err="1"/>
              <a:t>if</a:t>
            </a:r>
            <a:r>
              <a:rPr lang="nb-NO" baseline="0" dirty="0"/>
              <a:t> </a:t>
            </a:r>
            <a:r>
              <a:rPr lang="nb-NO" baseline="0" dirty="0" err="1"/>
              <a:t>necessary</a:t>
            </a:r>
            <a:r>
              <a:rPr lang="nb-NO" baseline="0" dirty="0"/>
              <a:t>, for </a:t>
            </a:r>
            <a:r>
              <a:rPr lang="nb-NO" baseline="0" dirty="0" err="1"/>
              <a:t>example</a:t>
            </a:r>
            <a:r>
              <a:rPr lang="nb-NO" baseline="0" dirty="0"/>
              <a:t> to </a:t>
            </a:r>
            <a:r>
              <a:rPr lang="nb-NO" baseline="0" dirty="0" err="1"/>
              <a:t>the</a:t>
            </a:r>
            <a:r>
              <a:rPr lang="nb-NO" baseline="0" dirty="0"/>
              <a:t> </a:t>
            </a:r>
            <a:r>
              <a:rPr lang="nb-NO" baseline="0" dirty="0" err="1"/>
              <a:t>police</a:t>
            </a:r>
            <a:r>
              <a:rPr lang="nb-NO" baseline="0" dirty="0"/>
              <a:t> </a:t>
            </a:r>
            <a:r>
              <a:rPr lang="nb-NO" baseline="0" dirty="0" err="1"/>
              <a:t>if</a:t>
            </a:r>
            <a:r>
              <a:rPr lang="nb-NO" baseline="0" dirty="0"/>
              <a:t> illegal </a:t>
            </a:r>
            <a:r>
              <a:rPr lang="nb-NO" baseline="0" dirty="0" err="1"/>
              <a:t>actions</a:t>
            </a:r>
            <a:r>
              <a:rPr lang="nb-NO" baseline="0" dirty="0"/>
              <a:t> are </a:t>
            </a:r>
            <a:r>
              <a:rPr lang="nb-NO" baseline="0" dirty="0" err="1"/>
              <a:t>revealed</a:t>
            </a:r>
            <a:r>
              <a:rPr lang="nb-NO" baseline="0" dirty="0"/>
              <a:t>. One must be </a:t>
            </a:r>
            <a:r>
              <a:rPr lang="nb-NO" baseline="0" dirty="0" err="1"/>
              <a:t>very</a:t>
            </a:r>
            <a:r>
              <a:rPr lang="nb-NO" baseline="0" dirty="0"/>
              <a:t> </a:t>
            </a:r>
            <a:r>
              <a:rPr lang="nb-NO" baseline="0" dirty="0" err="1"/>
              <a:t>careful</a:t>
            </a:r>
            <a:r>
              <a:rPr lang="nb-NO" baseline="0" dirty="0"/>
              <a:t> in </a:t>
            </a:r>
            <a:r>
              <a:rPr lang="nb-NO" baseline="0" dirty="0" err="1"/>
              <a:t>making</a:t>
            </a:r>
            <a:r>
              <a:rPr lang="nb-NO" baseline="0" dirty="0"/>
              <a:t> visible </a:t>
            </a:r>
            <a:r>
              <a:rPr lang="nb-NO" baseline="0" dirty="0" err="1"/>
              <a:t>too</a:t>
            </a:r>
            <a:r>
              <a:rPr lang="nb-NO" baseline="0" dirty="0"/>
              <a:t> </a:t>
            </a:r>
            <a:r>
              <a:rPr lang="nb-NO" baseline="0" dirty="0" err="1"/>
              <a:t>serious</a:t>
            </a:r>
            <a:r>
              <a:rPr lang="nb-NO" baseline="0" dirty="0"/>
              <a:t> </a:t>
            </a:r>
            <a:r>
              <a:rPr lang="nb-NO" baseline="0" dirty="0" err="1"/>
              <a:t>issues</a:t>
            </a:r>
            <a:r>
              <a:rPr lang="nb-NO" baseline="0" dirty="0"/>
              <a:t> in </a:t>
            </a:r>
            <a:r>
              <a:rPr lang="nb-NO" baseline="0" dirty="0" err="1"/>
              <a:t>plenary</a:t>
            </a:r>
            <a:r>
              <a:rPr lang="nb-NO" baseline="0" dirty="0"/>
              <a:t>. </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15</a:t>
            </a:fld>
            <a:endParaRPr lang="nb-NO"/>
          </a:p>
        </p:txBody>
      </p:sp>
    </p:spTree>
    <p:extLst>
      <p:ext uri="{BB962C8B-B14F-4D97-AF65-F5344CB8AC3E}">
        <p14:creationId xmlns:p14="http://schemas.microsoft.com/office/powerpoint/2010/main" val="329063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way</a:t>
            </a:r>
            <a:r>
              <a:rPr lang="nb-NO" b="1" dirty="0"/>
              <a:t>: </a:t>
            </a:r>
            <a:r>
              <a:rPr lang="nb-NO" b="0" dirty="0" err="1"/>
              <a:t>Now</a:t>
            </a:r>
            <a:r>
              <a:rPr lang="nb-NO" b="0" dirty="0"/>
              <a:t> </a:t>
            </a:r>
            <a:r>
              <a:rPr lang="nb-NO" dirty="0" err="1"/>
              <a:t>the</a:t>
            </a:r>
            <a:r>
              <a:rPr lang="nb-NO" dirty="0"/>
              <a:t> </a:t>
            </a:r>
            <a:r>
              <a:rPr lang="nb-NO" dirty="0" err="1"/>
              <a:t>actual</a:t>
            </a:r>
            <a:r>
              <a:rPr lang="nb-NO" dirty="0"/>
              <a:t> </a:t>
            </a:r>
            <a:r>
              <a:rPr lang="nb-NO" dirty="0" err="1"/>
              <a:t>work</a:t>
            </a:r>
            <a:r>
              <a:rPr lang="nb-NO" dirty="0"/>
              <a:t> </a:t>
            </a:r>
            <a:r>
              <a:rPr lang="nb-NO" dirty="0" err="1"/>
              <a:t>with</a:t>
            </a:r>
            <a:r>
              <a:rPr lang="nb-NO" dirty="0"/>
              <a:t> </a:t>
            </a:r>
            <a:r>
              <a:rPr lang="nb-NO" dirty="0" err="1"/>
              <a:t>what</a:t>
            </a:r>
            <a:r>
              <a:rPr lang="nb-NO" dirty="0"/>
              <a:t> </a:t>
            </a:r>
            <a:r>
              <a:rPr lang="nb-NO" dirty="0" err="1"/>
              <a:t>you</a:t>
            </a:r>
            <a:r>
              <a:rPr lang="nb-NO" dirty="0"/>
              <a:t> have </a:t>
            </a:r>
            <a:r>
              <a:rPr lang="nb-NO" dirty="0" err="1"/>
              <a:t>written</a:t>
            </a:r>
            <a:r>
              <a:rPr lang="nb-NO" dirty="0"/>
              <a:t> starts, and </a:t>
            </a:r>
            <a:r>
              <a:rPr lang="nb-NO" dirty="0" err="1"/>
              <a:t>we</a:t>
            </a:r>
            <a:r>
              <a:rPr lang="nb-NO" dirty="0"/>
              <a:t> </a:t>
            </a:r>
            <a:r>
              <a:rPr lang="nb-NO" dirty="0" err="1"/>
              <a:t>will</a:t>
            </a:r>
            <a:r>
              <a:rPr lang="nb-NO" dirty="0"/>
              <a:t> </a:t>
            </a:r>
            <a:r>
              <a:rPr lang="nb-NO" dirty="0" err="1"/>
              <a:t>work</a:t>
            </a:r>
            <a:r>
              <a:rPr lang="nb-NO" dirty="0"/>
              <a:t> </a:t>
            </a:r>
            <a:r>
              <a:rPr lang="nb-NO" dirty="0" err="1"/>
              <a:t>with</a:t>
            </a:r>
            <a:r>
              <a:rPr lang="nb-NO" dirty="0"/>
              <a:t> </a:t>
            </a:r>
            <a:r>
              <a:rPr lang="nb-NO" dirty="0" err="1"/>
              <a:t>the</a:t>
            </a:r>
            <a:r>
              <a:rPr lang="nb-NO" dirty="0"/>
              <a:t> </a:t>
            </a:r>
            <a:r>
              <a:rPr lang="nb-NO" dirty="0" err="1"/>
              <a:t>two</a:t>
            </a:r>
            <a:r>
              <a:rPr lang="nb-NO" dirty="0"/>
              <a:t> questions </a:t>
            </a:r>
            <a:r>
              <a:rPr lang="nb-NO" dirty="0" err="1"/>
              <a:t>you</a:t>
            </a:r>
            <a:r>
              <a:rPr lang="nb-NO" dirty="0"/>
              <a:t> </a:t>
            </a:r>
            <a:r>
              <a:rPr lang="nb-NO" dirty="0" err="1"/>
              <a:t>see</a:t>
            </a:r>
            <a:r>
              <a:rPr lang="nb-NO" dirty="0"/>
              <a:t> in </a:t>
            </a:r>
            <a:r>
              <a:rPr lang="nb-NO" dirty="0" err="1"/>
              <a:t>the</a:t>
            </a:r>
            <a:r>
              <a:rPr lang="nb-NO" dirty="0"/>
              <a:t> </a:t>
            </a:r>
            <a:r>
              <a:rPr lang="nb-NO" dirty="0" err="1"/>
              <a:t>picture</a:t>
            </a:r>
            <a:r>
              <a:rPr lang="nb-NO" dirty="0"/>
              <a:t> </a:t>
            </a:r>
            <a:r>
              <a:rPr lang="nb-NO" dirty="0" err="1"/>
              <a:t>here</a:t>
            </a:r>
            <a:r>
              <a:rPr lang="nb-NO" dirty="0"/>
              <a:t>. First </a:t>
            </a:r>
            <a:r>
              <a:rPr lang="nb-NO" dirty="0" err="1"/>
              <a:t>we</a:t>
            </a:r>
            <a:r>
              <a:rPr lang="nb-NO" dirty="0"/>
              <a:t> </a:t>
            </a:r>
            <a:r>
              <a:rPr lang="nb-NO" dirty="0" err="1"/>
              <a:t>will</a:t>
            </a:r>
            <a:r>
              <a:rPr lang="nb-NO" dirty="0"/>
              <a:t> </a:t>
            </a:r>
            <a:r>
              <a:rPr lang="nb-NO" dirty="0" err="1"/>
              <a:t>discuss</a:t>
            </a:r>
            <a:r>
              <a:rPr lang="nb-NO" dirty="0"/>
              <a:t> </a:t>
            </a:r>
            <a:r>
              <a:rPr lang="nb-NO" dirty="0" err="1"/>
              <a:t>some</a:t>
            </a:r>
            <a:r>
              <a:rPr lang="nb-NO" dirty="0"/>
              <a:t> </a:t>
            </a:r>
            <a:r>
              <a:rPr lang="nb-NO" dirty="0" err="1"/>
              <a:t>points</a:t>
            </a:r>
            <a:r>
              <a:rPr lang="nb-NO" dirty="0"/>
              <a:t>, and </a:t>
            </a:r>
            <a:r>
              <a:rPr lang="nb-NO" dirty="0" err="1"/>
              <a:t>then</a:t>
            </a:r>
            <a:r>
              <a:rPr lang="nb-NO" dirty="0"/>
              <a:t> </a:t>
            </a:r>
            <a:r>
              <a:rPr lang="nb-NO" dirty="0" err="1"/>
              <a:t>you</a:t>
            </a:r>
            <a:r>
              <a:rPr lang="nb-NO" dirty="0"/>
              <a:t> </a:t>
            </a:r>
            <a:r>
              <a:rPr lang="nb-NO" dirty="0" err="1"/>
              <a:t>will</a:t>
            </a:r>
            <a:r>
              <a:rPr lang="nb-NO" dirty="0"/>
              <a:t> </a:t>
            </a:r>
            <a:r>
              <a:rPr lang="nb-NO" dirty="0" err="1"/>
              <a:t>work</a:t>
            </a:r>
            <a:r>
              <a:rPr lang="nb-NO" dirty="0"/>
              <a:t> </a:t>
            </a:r>
            <a:r>
              <a:rPr lang="nb-NO" dirty="0" err="1"/>
              <a:t>individually</a:t>
            </a:r>
            <a:r>
              <a:rPr lang="nb-NO" dirty="0"/>
              <a:t>. In </a:t>
            </a:r>
            <a:r>
              <a:rPr lang="nb-NO" dirty="0" err="1"/>
              <a:t>the</a:t>
            </a:r>
            <a:r>
              <a:rPr lang="nb-NO" dirty="0"/>
              <a:t> </a:t>
            </a:r>
            <a:r>
              <a:rPr lang="nb-NO" dirty="0" err="1"/>
              <a:t>next</a:t>
            </a:r>
            <a:r>
              <a:rPr lang="nb-NO" dirty="0"/>
              <a:t> slide, I </a:t>
            </a:r>
            <a:r>
              <a:rPr lang="nb-NO" dirty="0" err="1"/>
              <a:t>will</a:t>
            </a:r>
            <a:r>
              <a:rPr lang="nb-NO" dirty="0"/>
              <a:t> show </a:t>
            </a:r>
            <a:r>
              <a:rPr lang="nb-NO" dirty="0" err="1"/>
              <a:t>some</a:t>
            </a:r>
            <a:r>
              <a:rPr lang="nb-NO" dirty="0"/>
              <a:t> </a:t>
            </a:r>
            <a:r>
              <a:rPr lang="nb-NO" dirty="0" err="1"/>
              <a:t>points</a:t>
            </a:r>
            <a:r>
              <a:rPr lang="nb-NO" dirty="0"/>
              <a:t> from </a:t>
            </a:r>
            <a:r>
              <a:rPr lang="nb-NO" dirty="0" err="1"/>
              <a:t>your</a:t>
            </a:r>
            <a:r>
              <a:rPr lang="nb-NO" dirty="0"/>
              <a:t> log </a:t>
            </a:r>
            <a:r>
              <a:rPr lang="nb-NO" dirty="0" err="1"/>
              <a:t>books</a:t>
            </a:r>
            <a:r>
              <a:rPr lang="nb-NO" dirty="0"/>
              <a:t> (from </a:t>
            </a:r>
            <a:r>
              <a:rPr lang="nb-NO" dirty="0" err="1"/>
              <a:t>steps</a:t>
            </a:r>
            <a:r>
              <a:rPr lang="nb-NO" dirty="0"/>
              <a:t> 1 and 3). </a:t>
            </a:r>
            <a:r>
              <a:rPr lang="nb-NO" dirty="0" err="1"/>
              <a:t>These</a:t>
            </a:r>
            <a:r>
              <a:rPr lang="nb-NO" dirty="0"/>
              <a:t> </a:t>
            </a:r>
            <a:r>
              <a:rPr lang="nb-NO" dirty="0" err="1"/>
              <a:t>will</a:t>
            </a:r>
            <a:r>
              <a:rPr lang="nb-NO" dirty="0"/>
              <a:t> be </a:t>
            </a:r>
            <a:r>
              <a:rPr lang="nb-NO" dirty="0" err="1"/>
              <a:t>added</a:t>
            </a:r>
            <a:r>
              <a:rPr lang="nb-NO" dirty="0"/>
              <a:t> in a type of </a:t>
            </a:r>
            <a:r>
              <a:rPr lang="nb-NO" dirty="0" err="1"/>
              <a:t>agreement</a:t>
            </a:r>
            <a:r>
              <a:rPr lang="nb-NO" dirty="0"/>
              <a:t> or plan, </a:t>
            </a:r>
            <a:r>
              <a:rPr lang="nb-NO" dirty="0" err="1"/>
              <a:t>working</a:t>
            </a:r>
            <a:r>
              <a:rPr lang="nb-NO" dirty="0"/>
              <a:t> </a:t>
            </a:r>
            <a:r>
              <a:rPr lang="nb-NO" dirty="0" err="1"/>
              <a:t>with</a:t>
            </a:r>
            <a:r>
              <a:rPr lang="nb-NO" dirty="0"/>
              <a:t> </a:t>
            </a:r>
            <a:r>
              <a:rPr lang="nb-NO" dirty="0" err="1"/>
              <a:t>steps</a:t>
            </a:r>
            <a:r>
              <a:rPr lang="nb-NO" dirty="0"/>
              <a:t> 4 (</a:t>
            </a:r>
            <a:r>
              <a:rPr lang="nb-NO" dirty="0" err="1"/>
              <a:t>focus</a:t>
            </a:r>
            <a:r>
              <a:rPr lang="nb-NO" dirty="0"/>
              <a:t>) and 5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We</a:t>
            </a:r>
            <a:r>
              <a:rPr lang="nb-NO" dirty="0"/>
              <a:t> </a:t>
            </a:r>
            <a:r>
              <a:rPr lang="nb-NO" dirty="0" err="1"/>
              <a:t>should</a:t>
            </a:r>
            <a:r>
              <a:rPr lang="nb-NO" dirty="0"/>
              <a:t> </a:t>
            </a:r>
            <a:r>
              <a:rPr lang="nb-NO" dirty="0" err="1"/>
              <a:t>remember</a:t>
            </a:r>
            <a:r>
              <a:rPr lang="nb-NO" dirty="0"/>
              <a:t> </a:t>
            </a:r>
            <a:r>
              <a:rPr lang="nb-NO" dirty="0" err="1"/>
              <a:t>the</a:t>
            </a:r>
            <a:r>
              <a:rPr lang="nb-NO" dirty="0"/>
              <a:t> </a:t>
            </a:r>
            <a:r>
              <a:rPr lang="nb-NO" dirty="0" err="1"/>
              <a:t>stairs</a:t>
            </a:r>
            <a:r>
              <a:rPr lang="nb-NO" dirty="0"/>
              <a:t> </a:t>
            </a:r>
            <a:r>
              <a:rPr lang="nb-NO" dirty="0" err="1"/>
              <a:t>we</a:t>
            </a:r>
            <a:r>
              <a:rPr lang="nb-NO" dirty="0"/>
              <a:t> </a:t>
            </a:r>
            <a:r>
              <a:rPr lang="nb-NO" dirty="0" err="1"/>
              <a:t>talked</a:t>
            </a:r>
            <a:r>
              <a:rPr lang="nb-NO" dirty="0"/>
              <a:t> </a:t>
            </a:r>
            <a:r>
              <a:rPr lang="nb-NO" dirty="0" err="1"/>
              <a:t>about</a:t>
            </a:r>
            <a:r>
              <a:rPr lang="nb-NO" dirty="0"/>
              <a:t> in </a:t>
            </a:r>
            <a:r>
              <a:rPr lang="nb-NO" dirty="0" err="1"/>
              <a:t>the</a:t>
            </a:r>
            <a:r>
              <a:rPr lang="nb-NO" dirty="0"/>
              <a:t> </a:t>
            </a:r>
            <a:r>
              <a:rPr lang="nb-NO" dirty="0" err="1"/>
              <a:t>beginning</a:t>
            </a:r>
            <a:r>
              <a:rPr lang="nb-NO" dirty="0"/>
              <a:t> </a:t>
            </a:r>
            <a:r>
              <a:rPr lang="nb-NO" dirty="0" err="1"/>
              <a:t>when</a:t>
            </a:r>
            <a:r>
              <a:rPr lang="nb-NO" dirty="0"/>
              <a:t> </a:t>
            </a:r>
            <a:r>
              <a:rPr lang="nb-NO" dirty="0" err="1"/>
              <a:t>working</a:t>
            </a:r>
            <a:r>
              <a:rPr lang="nb-NO" dirty="0"/>
              <a:t> </a:t>
            </a:r>
            <a:r>
              <a:rPr lang="nb-NO" dirty="0" err="1"/>
              <a:t>with</a:t>
            </a:r>
            <a:r>
              <a:rPr lang="nb-NO" dirty="0"/>
              <a:t> </a:t>
            </a:r>
            <a:r>
              <a:rPr lang="nb-NO" dirty="0" err="1"/>
              <a:t>these</a:t>
            </a:r>
            <a:r>
              <a:rPr lang="nb-NO" dirty="0"/>
              <a:t> questions; most of </a:t>
            </a:r>
            <a:r>
              <a:rPr lang="nb-NO" dirty="0" err="1"/>
              <a:t>the</a:t>
            </a:r>
            <a:r>
              <a:rPr lang="nb-NO" dirty="0"/>
              <a:t> time, </a:t>
            </a:r>
            <a:r>
              <a:rPr lang="nb-NO" dirty="0" err="1"/>
              <a:t>we</a:t>
            </a:r>
            <a:r>
              <a:rPr lang="nb-NO" dirty="0"/>
              <a:t> </a:t>
            </a:r>
            <a:r>
              <a:rPr lang="nb-NO" dirty="0" err="1"/>
              <a:t>manage</a:t>
            </a:r>
            <a:r>
              <a:rPr lang="nb-NO" dirty="0"/>
              <a:t> to </a:t>
            </a:r>
            <a:r>
              <a:rPr lang="nb-NO" dirty="0" err="1"/>
              <a:t>walk</a:t>
            </a:r>
            <a:r>
              <a:rPr lang="nb-NO" dirty="0"/>
              <a:t> </a:t>
            </a:r>
            <a:r>
              <a:rPr lang="nb-NO" dirty="0" err="1"/>
              <a:t>the</a:t>
            </a:r>
            <a:r>
              <a:rPr lang="nb-NO" dirty="0"/>
              <a:t> </a:t>
            </a:r>
            <a:r>
              <a:rPr lang="nb-NO" dirty="0" err="1"/>
              <a:t>stairs</a:t>
            </a:r>
            <a:r>
              <a:rPr lang="nb-NO" dirty="0"/>
              <a:t> </a:t>
            </a:r>
            <a:r>
              <a:rPr lang="nb-NO" dirty="0" err="1"/>
              <a:t>on</a:t>
            </a:r>
            <a:r>
              <a:rPr lang="nb-NO" dirty="0"/>
              <a:t> </a:t>
            </a:r>
            <a:r>
              <a:rPr lang="nb-NO" dirty="0" err="1"/>
              <a:t>our</a:t>
            </a:r>
            <a:r>
              <a:rPr lang="nb-NO" dirty="0"/>
              <a:t> </a:t>
            </a:r>
            <a:r>
              <a:rPr lang="nb-NO" dirty="0" err="1"/>
              <a:t>own</a:t>
            </a:r>
            <a:r>
              <a:rPr lang="nb-NO" dirty="0"/>
              <a:t>, </a:t>
            </a:r>
            <a:r>
              <a:rPr lang="nb-NO" dirty="0" err="1"/>
              <a:t>but</a:t>
            </a:r>
            <a:r>
              <a:rPr lang="nb-NO" dirty="0"/>
              <a:t> </a:t>
            </a:r>
            <a:r>
              <a:rPr lang="nb-NO" dirty="0" err="1"/>
              <a:t>when</a:t>
            </a:r>
            <a:r>
              <a:rPr lang="nb-NO" dirty="0"/>
              <a:t> </a:t>
            </a:r>
            <a:r>
              <a:rPr lang="nb-NO" dirty="0" err="1"/>
              <a:t>the</a:t>
            </a:r>
            <a:r>
              <a:rPr lang="nb-NO" dirty="0"/>
              <a:t> problems </a:t>
            </a:r>
            <a:r>
              <a:rPr lang="nb-NO" dirty="0" err="1"/>
              <a:t>become</a:t>
            </a:r>
            <a:r>
              <a:rPr lang="nb-NO" dirty="0"/>
              <a:t> </a:t>
            </a:r>
            <a:r>
              <a:rPr lang="nb-NO" dirty="0" err="1"/>
              <a:t>large</a:t>
            </a:r>
            <a:r>
              <a:rPr lang="nb-NO" dirty="0"/>
              <a:t>, </a:t>
            </a:r>
            <a:r>
              <a:rPr lang="nb-NO" dirty="0" err="1"/>
              <a:t>we</a:t>
            </a:r>
            <a:r>
              <a:rPr lang="nb-NO" dirty="0"/>
              <a:t> </a:t>
            </a:r>
            <a:r>
              <a:rPr lang="nb-NO" dirty="0" err="1"/>
              <a:t>need</a:t>
            </a:r>
            <a:r>
              <a:rPr lang="nb-NO" dirty="0"/>
              <a:t> to ask for </a:t>
            </a:r>
            <a:r>
              <a:rPr lang="nb-NO" dirty="0" err="1"/>
              <a:t>help</a:t>
            </a:r>
            <a:r>
              <a:rPr lang="nb-NO" dirty="0"/>
              <a:t>. Part of </a:t>
            </a:r>
            <a:r>
              <a:rPr lang="nb-NO" dirty="0" err="1"/>
              <a:t>the</a:t>
            </a:r>
            <a:r>
              <a:rPr lang="nb-NO" dirty="0"/>
              <a:t> action (</a:t>
            </a:r>
            <a:r>
              <a:rPr lang="nb-NO" dirty="0" err="1"/>
              <a:t>step</a:t>
            </a:r>
            <a:r>
              <a:rPr lang="nb-NO" dirty="0"/>
              <a:t> 5) </a:t>
            </a:r>
            <a:r>
              <a:rPr lang="nb-NO" dirty="0" err="1"/>
              <a:t>could</a:t>
            </a:r>
            <a:r>
              <a:rPr lang="nb-NO" dirty="0"/>
              <a:t> be to </a:t>
            </a:r>
            <a:r>
              <a:rPr lang="nb-NO" dirty="0" err="1"/>
              <a:t>find</a:t>
            </a:r>
            <a:r>
              <a:rPr lang="nb-NO" dirty="0"/>
              <a:t> </a:t>
            </a:r>
            <a:r>
              <a:rPr lang="nb-NO" dirty="0" err="1"/>
              <a:t>out</a:t>
            </a:r>
            <a:r>
              <a:rPr lang="nb-NO" dirty="0"/>
              <a:t> </a:t>
            </a:r>
            <a:r>
              <a:rPr lang="nb-NO" dirty="0" err="1"/>
              <a:t>where</a:t>
            </a:r>
            <a:r>
              <a:rPr lang="nb-NO" dirty="0"/>
              <a:t> it is smart to </a:t>
            </a:r>
            <a:r>
              <a:rPr lang="nb-NO" dirty="0" err="1"/>
              <a:t>get</a:t>
            </a:r>
            <a:r>
              <a:rPr lang="nb-NO" dirty="0"/>
              <a:t> </a:t>
            </a:r>
            <a:r>
              <a:rPr lang="nb-NO" dirty="0" err="1"/>
              <a:t>help</a:t>
            </a:r>
            <a:r>
              <a:rPr lang="nb-NO" dirty="0"/>
              <a:t>, </a:t>
            </a:r>
            <a:r>
              <a:rPr lang="nb-NO" dirty="0" err="1"/>
              <a:t>advice</a:t>
            </a:r>
            <a:r>
              <a:rPr lang="nb-NO" dirty="0"/>
              <a:t> or support. </a:t>
            </a:r>
            <a:r>
              <a:rPr lang="nb-NO" dirty="0" err="1"/>
              <a:t>We</a:t>
            </a:r>
            <a:r>
              <a:rPr lang="nb-NO" dirty="0"/>
              <a:t> </a:t>
            </a:r>
            <a:r>
              <a:rPr lang="nb-NO" dirty="0" err="1"/>
              <a:t>will</a:t>
            </a:r>
            <a:r>
              <a:rPr lang="nb-NO" dirty="0"/>
              <a:t> </a:t>
            </a:r>
            <a:r>
              <a:rPr lang="nb-NO" dirty="0" err="1"/>
              <a:t>now</a:t>
            </a:r>
            <a:r>
              <a:rPr lang="nb-NO" dirty="0"/>
              <a:t> </a:t>
            </a:r>
            <a:r>
              <a:rPr lang="nb-NO" dirty="0" err="1"/>
              <a:t>look</a:t>
            </a:r>
            <a:r>
              <a:rPr lang="nb-NO" dirty="0"/>
              <a:t> </a:t>
            </a:r>
            <a:r>
              <a:rPr lang="nb-NO" dirty="0" err="1"/>
              <a:t>into</a:t>
            </a:r>
            <a:r>
              <a:rPr lang="nb-NO" dirty="0"/>
              <a:t> </a:t>
            </a:r>
            <a:r>
              <a:rPr lang="nb-NO" dirty="0" err="1"/>
              <a:t>some</a:t>
            </a:r>
            <a:r>
              <a:rPr lang="nb-NO" dirty="0"/>
              <a:t> </a:t>
            </a:r>
            <a:r>
              <a:rPr lang="nb-NO" dirty="0" err="1"/>
              <a:t>focus</a:t>
            </a:r>
            <a:r>
              <a:rPr lang="nb-NO" dirty="0"/>
              <a:t> areas I have </a:t>
            </a:r>
            <a:r>
              <a:rPr lang="nb-NO" dirty="0" err="1"/>
              <a:t>chosen</a:t>
            </a:r>
            <a:r>
              <a:rPr lang="nb-NO" dirty="0"/>
              <a:t> from </a:t>
            </a:r>
            <a:r>
              <a:rPr lang="nb-NO" dirty="0" err="1"/>
              <a:t>your</a:t>
            </a:r>
            <a:r>
              <a:rPr lang="nb-NO" dirty="0"/>
              <a:t> log </a:t>
            </a:r>
            <a:r>
              <a:rPr lang="nb-NO" dirty="0" err="1"/>
              <a:t>books</a:t>
            </a:r>
            <a:r>
              <a:rPr lang="nb-NO" dirty="0"/>
              <a:t> (</a:t>
            </a:r>
            <a:r>
              <a:rPr lang="nb-NO" dirty="0" err="1"/>
              <a:t>next</a:t>
            </a:r>
            <a:r>
              <a:rPr lang="nb-NO" dirty="0"/>
              <a:t> slide), and </a:t>
            </a:r>
            <a:r>
              <a:rPr lang="nb-NO" dirty="0" err="1"/>
              <a:t>you</a:t>
            </a:r>
            <a:r>
              <a:rPr lang="nb-NO" dirty="0"/>
              <a:t> </a:t>
            </a:r>
            <a:r>
              <a:rPr lang="nb-NO" dirty="0" err="1"/>
              <a:t>can</a:t>
            </a:r>
            <a:r>
              <a:rPr lang="nb-NO" dirty="0"/>
              <a:t> </a:t>
            </a:r>
            <a:r>
              <a:rPr lang="nb-NO" dirty="0" err="1"/>
              <a:t>discuss</a:t>
            </a:r>
            <a:r>
              <a:rPr lang="nb-NO" dirty="0"/>
              <a:t> </a:t>
            </a:r>
            <a:r>
              <a:rPr lang="nb-NO" dirty="0" err="1"/>
              <a:t>what</a:t>
            </a:r>
            <a:r>
              <a:rPr lang="nb-NO" dirty="0"/>
              <a:t> </a:t>
            </a:r>
            <a:r>
              <a:rPr lang="nb-NO" dirty="0" err="1"/>
              <a:t>can</a:t>
            </a:r>
            <a:r>
              <a:rPr lang="nb-NO" dirty="0"/>
              <a:t> be done to handle </a:t>
            </a:r>
            <a:r>
              <a:rPr lang="nb-NO" dirty="0" err="1"/>
              <a:t>this</a:t>
            </a:r>
            <a:r>
              <a:rPr lang="nb-NO" dirty="0"/>
              <a:t> in a </a:t>
            </a:r>
            <a:r>
              <a:rPr lang="nb-NO" dirty="0" err="1"/>
              <a:t>good</a:t>
            </a:r>
            <a:r>
              <a:rPr lang="nb-NO" dirty="0"/>
              <a:t> </a:t>
            </a:r>
            <a:r>
              <a:rPr lang="nb-NO" dirty="0" err="1"/>
              <a:t>way</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16</a:t>
            </a:fld>
            <a:endParaRPr lang="nb-NO"/>
          </a:p>
        </p:txBody>
      </p:sp>
    </p:spTree>
    <p:extLst>
      <p:ext uri="{BB962C8B-B14F-4D97-AF65-F5344CB8AC3E}">
        <p14:creationId xmlns:p14="http://schemas.microsoft.com/office/powerpoint/2010/main" val="77890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Explanation</a:t>
            </a:r>
            <a:r>
              <a:rPr lang="nb-NO" b="1" dirty="0"/>
              <a:t>: </a:t>
            </a:r>
            <a:r>
              <a:rPr lang="nb-NO" dirty="0"/>
              <a:t>The </a:t>
            </a:r>
            <a:r>
              <a:rPr lang="nb-NO" dirty="0" err="1"/>
              <a:t>teacher</a:t>
            </a:r>
            <a:r>
              <a:rPr lang="nb-NO" dirty="0"/>
              <a:t> has </a:t>
            </a:r>
            <a:r>
              <a:rPr lang="nb-NO" dirty="0" err="1"/>
              <a:t>chosen</a:t>
            </a:r>
            <a:r>
              <a:rPr lang="nb-NO" dirty="0"/>
              <a:t> </a:t>
            </a:r>
            <a:r>
              <a:rPr lang="nb-NO" dirty="0" err="1"/>
              <a:t>two</a:t>
            </a:r>
            <a:r>
              <a:rPr lang="nb-NO" dirty="0"/>
              <a:t> or </a:t>
            </a:r>
            <a:r>
              <a:rPr lang="nb-NO" dirty="0" err="1"/>
              <a:t>three</a:t>
            </a:r>
            <a:r>
              <a:rPr lang="nb-NO" dirty="0"/>
              <a:t> </a:t>
            </a:r>
            <a:r>
              <a:rPr lang="nb-NO" dirty="0" err="1"/>
              <a:t>points</a:t>
            </a:r>
            <a:r>
              <a:rPr lang="nb-NO" dirty="0"/>
              <a:t> from </a:t>
            </a:r>
            <a:r>
              <a:rPr lang="nb-NO" dirty="0" err="1"/>
              <a:t>the</a:t>
            </a:r>
            <a:r>
              <a:rPr lang="nb-NO" dirty="0"/>
              <a:t> </a:t>
            </a:r>
            <a:r>
              <a:rPr lang="nb-NO" dirty="0" err="1"/>
              <a:t>pupils</a:t>
            </a:r>
            <a:r>
              <a:rPr lang="nb-NO" dirty="0"/>
              <a:t>’ «Important» or «</a:t>
            </a:r>
            <a:r>
              <a:rPr lang="nb-NO" dirty="0" err="1"/>
              <a:t>Obstacles</a:t>
            </a:r>
            <a:r>
              <a:rPr lang="nb-NO" dirty="0"/>
              <a:t>»</a:t>
            </a:r>
            <a:r>
              <a:rPr lang="nb-NO" baseline="0" dirty="0"/>
              <a:t> </a:t>
            </a:r>
            <a:r>
              <a:rPr lang="nb-NO" dirty="0"/>
              <a:t>list and </a:t>
            </a:r>
            <a:r>
              <a:rPr lang="nb-NO" dirty="0" err="1"/>
              <a:t>written</a:t>
            </a:r>
            <a:r>
              <a:rPr lang="nb-NO" dirty="0"/>
              <a:t> </a:t>
            </a:r>
            <a:r>
              <a:rPr lang="nb-NO" dirty="0" err="1"/>
              <a:t>these</a:t>
            </a:r>
            <a:r>
              <a:rPr lang="nb-NO" dirty="0"/>
              <a:t> in </a:t>
            </a:r>
            <a:r>
              <a:rPr lang="nb-NO" dirty="0" err="1"/>
              <a:t>the</a:t>
            </a:r>
            <a:r>
              <a:rPr lang="nb-NO" dirty="0"/>
              <a:t> «Focus» area. The </a:t>
            </a:r>
            <a:r>
              <a:rPr lang="nb-NO" dirty="0" err="1"/>
              <a:t>pupils</a:t>
            </a:r>
            <a:r>
              <a:rPr lang="nb-NO" dirty="0"/>
              <a:t> </a:t>
            </a:r>
            <a:r>
              <a:rPr lang="nb-NO" dirty="0" err="1"/>
              <a:t>may</a:t>
            </a:r>
            <a:r>
              <a:rPr lang="nb-NO" dirty="0"/>
              <a:t> </a:t>
            </a:r>
            <a:r>
              <a:rPr lang="nb-NO" dirty="0" err="1"/>
              <a:t>discuss</a:t>
            </a:r>
            <a:r>
              <a:rPr lang="nb-NO" dirty="0"/>
              <a:t> </a:t>
            </a:r>
            <a:r>
              <a:rPr lang="nb-NO" dirty="0" err="1"/>
              <a:t>one</a:t>
            </a:r>
            <a:r>
              <a:rPr lang="nb-NO" dirty="0"/>
              <a:t> </a:t>
            </a:r>
            <a:r>
              <a:rPr lang="nb-NO" dirty="0" err="1"/>
              <a:t>point</a:t>
            </a:r>
            <a:r>
              <a:rPr lang="nb-NO" dirty="0"/>
              <a:t> at a time, </a:t>
            </a:r>
            <a:r>
              <a:rPr lang="nb-NO" dirty="0" err="1"/>
              <a:t>perhaps</a:t>
            </a:r>
            <a:r>
              <a:rPr lang="nb-NO" dirty="0"/>
              <a:t> in </a:t>
            </a:r>
            <a:r>
              <a:rPr lang="nb-NO" dirty="0" err="1"/>
              <a:t>groups</a:t>
            </a:r>
            <a:r>
              <a:rPr lang="nb-NO" dirty="0"/>
              <a:t> of </a:t>
            </a:r>
            <a:r>
              <a:rPr lang="nb-NO" dirty="0" err="1"/>
              <a:t>two</a:t>
            </a:r>
            <a:r>
              <a:rPr lang="nb-NO" dirty="0"/>
              <a:t> or </a:t>
            </a:r>
            <a:r>
              <a:rPr lang="nb-NO" dirty="0" err="1"/>
              <a:t>three</a:t>
            </a:r>
            <a:r>
              <a:rPr lang="nb-NO" dirty="0"/>
              <a:t>. If </a:t>
            </a:r>
            <a:r>
              <a:rPr lang="nb-NO" dirty="0" err="1"/>
              <a:t>one</a:t>
            </a:r>
            <a:r>
              <a:rPr lang="nb-NO" dirty="0"/>
              <a:t> of </a:t>
            </a:r>
            <a:r>
              <a:rPr lang="nb-NO" dirty="0" err="1"/>
              <a:t>the</a:t>
            </a:r>
            <a:r>
              <a:rPr lang="nb-NO" dirty="0"/>
              <a:t> </a:t>
            </a:r>
            <a:r>
              <a:rPr lang="nb-NO" dirty="0" err="1"/>
              <a:t>points</a:t>
            </a:r>
            <a:r>
              <a:rPr lang="nb-NO" dirty="0"/>
              <a:t> </a:t>
            </a:r>
            <a:r>
              <a:rPr lang="nb-NO" dirty="0" err="1"/>
              <a:t>concerns</a:t>
            </a:r>
            <a:r>
              <a:rPr lang="nb-NO" dirty="0"/>
              <a:t> </a:t>
            </a:r>
            <a:r>
              <a:rPr lang="nb-NO" dirty="0" err="1"/>
              <a:t>sleep</a:t>
            </a:r>
            <a:r>
              <a:rPr lang="nb-NO" dirty="0"/>
              <a:t>, ask: How </a:t>
            </a:r>
            <a:r>
              <a:rPr lang="nb-NO" dirty="0" err="1"/>
              <a:t>much</a:t>
            </a:r>
            <a:r>
              <a:rPr lang="nb-NO" dirty="0"/>
              <a:t> </a:t>
            </a:r>
            <a:r>
              <a:rPr lang="nb-NO" dirty="0" err="1"/>
              <a:t>sleep</a:t>
            </a:r>
            <a:r>
              <a:rPr lang="nb-NO" dirty="0"/>
              <a:t> do </a:t>
            </a:r>
            <a:r>
              <a:rPr lang="nb-NO" dirty="0" err="1"/>
              <a:t>we</a:t>
            </a:r>
            <a:r>
              <a:rPr lang="nb-NO" dirty="0"/>
              <a:t> </a:t>
            </a:r>
            <a:r>
              <a:rPr lang="nb-NO" dirty="0" err="1"/>
              <a:t>need</a:t>
            </a:r>
            <a:r>
              <a:rPr lang="nb-NO" dirty="0"/>
              <a:t>? </a:t>
            </a:r>
            <a:r>
              <a:rPr lang="nb-NO" dirty="0" err="1"/>
              <a:t>What</a:t>
            </a:r>
            <a:r>
              <a:rPr lang="nb-NO" dirty="0"/>
              <a:t> </a:t>
            </a:r>
            <a:r>
              <a:rPr lang="nb-NO" dirty="0" err="1"/>
              <a:t>disrupts</a:t>
            </a:r>
            <a:r>
              <a:rPr lang="nb-NO" dirty="0"/>
              <a:t> </a:t>
            </a:r>
            <a:r>
              <a:rPr lang="nb-NO" dirty="0" err="1"/>
              <a:t>our</a:t>
            </a:r>
            <a:r>
              <a:rPr lang="nb-NO" dirty="0"/>
              <a:t> </a:t>
            </a:r>
            <a:r>
              <a:rPr lang="nb-NO" dirty="0" err="1"/>
              <a:t>sleep</a:t>
            </a:r>
            <a:r>
              <a:rPr lang="nb-NO" dirty="0"/>
              <a:t>? </a:t>
            </a:r>
            <a:r>
              <a:rPr lang="nb-NO" dirty="0" err="1"/>
              <a:t>What</a:t>
            </a:r>
            <a:r>
              <a:rPr lang="nb-NO" dirty="0"/>
              <a:t> </a:t>
            </a:r>
            <a:r>
              <a:rPr lang="nb-NO" dirty="0" err="1"/>
              <a:t>can</a:t>
            </a:r>
            <a:r>
              <a:rPr lang="nb-NO" dirty="0"/>
              <a:t> </a:t>
            </a:r>
            <a:r>
              <a:rPr lang="nb-NO" dirty="0" err="1"/>
              <a:t>we</a:t>
            </a:r>
            <a:r>
              <a:rPr lang="nb-NO" dirty="0"/>
              <a:t> do to </a:t>
            </a:r>
            <a:r>
              <a:rPr lang="nb-NO" dirty="0" err="1"/>
              <a:t>get</a:t>
            </a:r>
            <a:r>
              <a:rPr lang="nb-NO" dirty="0"/>
              <a:t> a </a:t>
            </a:r>
            <a:r>
              <a:rPr lang="nb-NO" dirty="0" err="1"/>
              <a:t>better</a:t>
            </a:r>
            <a:r>
              <a:rPr lang="nb-NO" dirty="0"/>
              <a:t> </a:t>
            </a:r>
            <a:r>
              <a:rPr lang="nb-NO" dirty="0" err="1"/>
              <a:t>sleep</a:t>
            </a:r>
            <a:r>
              <a:rPr lang="nb-NO" dirty="0"/>
              <a:t>? </a:t>
            </a:r>
            <a:r>
              <a:rPr lang="nb-NO" dirty="0" err="1"/>
              <a:t>When</a:t>
            </a:r>
            <a:r>
              <a:rPr lang="nb-NO" dirty="0"/>
              <a:t> </a:t>
            </a:r>
            <a:r>
              <a:rPr lang="nb-NO" dirty="0" err="1"/>
              <a:t>should</a:t>
            </a:r>
            <a:r>
              <a:rPr lang="nb-NO" dirty="0"/>
              <a:t> </a:t>
            </a:r>
            <a:r>
              <a:rPr lang="nb-NO" dirty="0" err="1"/>
              <a:t>we</a:t>
            </a:r>
            <a:r>
              <a:rPr lang="nb-NO" dirty="0"/>
              <a:t> og to bed, and </a:t>
            </a:r>
            <a:r>
              <a:rPr lang="nb-NO" dirty="0" err="1"/>
              <a:t>what</a:t>
            </a:r>
            <a:r>
              <a:rPr lang="nb-NO" dirty="0"/>
              <a:t> </a:t>
            </a:r>
            <a:r>
              <a:rPr lang="nb-NO" dirty="0" err="1"/>
              <a:t>should</a:t>
            </a:r>
            <a:r>
              <a:rPr lang="nb-NO" dirty="0"/>
              <a:t> </a:t>
            </a:r>
            <a:r>
              <a:rPr lang="nb-NO" dirty="0" err="1"/>
              <a:t>we</a:t>
            </a:r>
            <a:r>
              <a:rPr lang="nb-NO" dirty="0"/>
              <a:t> do to </a:t>
            </a:r>
            <a:r>
              <a:rPr lang="nb-NO" dirty="0" err="1"/>
              <a:t>manage</a:t>
            </a:r>
            <a:r>
              <a:rPr lang="nb-NO" dirty="0"/>
              <a:t> </a:t>
            </a:r>
            <a:r>
              <a:rPr lang="nb-NO" dirty="0" err="1"/>
              <a:t>that</a:t>
            </a:r>
            <a:r>
              <a:rPr lang="nb-NO" dirty="0"/>
              <a:t>? If </a:t>
            </a:r>
            <a:r>
              <a:rPr lang="nb-NO" dirty="0" err="1"/>
              <a:t>another</a:t>
            </a:r>
            <a:r>
              <a:rPr lang="nb-NO" dirty="0"/>
              <a:t> </a:t>
            </a:r>
            <a:r>
              <a:rPr lang="nb-NO" dirty="0" err="1"/>
              <a:t>point</a:t>
            </a:r>
            <a:r>
              <a:rPr lang="nb-NO" dirty="0"/>
              <a:t> is </a:t>
            </a:r>
            <a:r>
              <a:rPr lang="nb-NO" dirty="0" err="1"/>
              <a:t>related</a:t>
            </a:r>
            <a:r>
              <a:rPr lang="nb-NO" dirty="0"/>
              <a:t> to </a:t>
            </a:r>
            <a:r>
              <a:rPr lang="nb-NO" dirty="0" err="1"/>
              <a:t>achieving</a:t>
            </a:r>
            <a:r>
              <a:rPr lang="nb-NO" dirty="0"/>
              <a:t> a </a:t>
            </a:r>
            <a:r>
              <a:rPr lang="nb-NO" dirty="0" err="1"/>
              <a:t>good</a:t>
            </a:r>
            <a:r>
              <a:rPr lang="nb-NO" dirty="0"/>
              <a:t> mental </a:t>
            </a:r>
            <a:r>
              <a:rPr lang="nb-NO" dirty="0" err="1"/>
              <a:t>health</a:t>
            </a:r>
            <a:r>
              <a:rPr lang="nb-NO" dirty="0"/>
              <a:t>, ask for </a:t>
            </a:r>
            <a:r>
              <a:rPr lang="nb-NO" dirty="0" err="1"/>
              <a:t>example</a:t>
            </a:r>
            <a:r>
              <a:rPr lang="nb-NO" dirty="0"/>
              <a:t>: </a:t>
            </a:r>
            <a:r>
              <a:rPr lang="nb-NO" dirty="0" err="1"/>
              <a:t>What</a:t>
            </a:r>
            <a:r>
              <a:rPr lang="nb-NO" dirty="0"/>
              <a:t> is </a:t>
            </a:r>
            <a:r>
              <a:rPr lang="nb-NO" dirty="0" err="1"/>
              <a:t>good</a:t>
            </a:r>
            <a:r>
              <a:rPr lang="nb-NO" dirty="0"/>
              <a:t> mental </a:t>
            </a:r>
            <a:r>
              <a:rPr lang="nb-NO" dirty="0" err="1"/>
              <a:t>health</a:t>
            </a:r>
            <a:r>
              <a:rPr lang="nb-NO" dirty="0"/>
              <a:t>? </a:t>
            </a:r>
            <a:r>
              <a:rPr lang="nb-NO" dirty="0" err="1"/>
              <a:t>What</a:t>
            </a:r>
            <a:r>
              <a:rPr lang="nb-NO" dirty="0"/>
              <a:t> do </a:t>
            </a:r>
            <a:r>
              <a:rPr lang="nb-NO" dirty="0" err="1"/>
              <a:t>we</a:t>
            </a:r>
            <a:r>
              <a:rPr lang="nb-NO" dirty="0"/>
              <a:t> </a:t>
            </a:r>
            <a:r>
              <a:rPr lang="nb-NO" dirty="0" err="1"/>
              <a:t>need</a:t>
            </a:r>
            <a:r>
              <a:rPr lang="nb-NO" dirty="0"/>
              <a:t> to </a:t>
            </a:r>
            <a:r>
              <a:rPr lang="nb-NO" dirty="0" err="1"/>
              <a:t>achieve</a:t>
            </a:r>
            <a:r>
              <a:rPr lang="nb-NO" dirty="0"/>
              <a:t> </a:t>
            </a:r>
            <a:r>
              <a:rPr lang="nb-NO" dirty="0" err="1"/>
              <a:t>good</a:t>
            </a:r>
            <a:r>
              <a:rPr lang="nb-NO" dirty="0"/>
              <a:t> mental </a:t>
            </a:r>
            <a:r>
              <a:rPr lang="nb-NO" dirty="0" err="1"/>
              <a:t>health</a:t>
            </a:r>
            <a:r>
              <a:rPr lang="nb-NO" dirty="0"/>
              <a:t>? </a:t>
            </a:r>
            <a:r>
              <a:rPr lang="nb-NO" dirty="0" err="1"/>
              <a:t>What</a:t>
            </a:r>
            <a:r>
              <a:rPr lang="nb-NO" dirty="0"/>
              <a:t> </a:t>
            </a:r>
            <a:r>
              <a:rPr lang="nb-NO" dirty="0" err="1"/>
              <a:t>can</a:t>
            </a:r>
            <a:r>
              <a:rPr lang="nb-NO" dirty="0"/>
              <a:t> </a:t>
            </a:r>
            <a:r>
              <a:rPr lang="nb-NO" dirty="0" err="1"/>
              <a:t>we</a:t>
            </a:r>
            <a:r>
              <a:rPr lang="nb-NO" dirty="0"/>
              <a:t> do so </a:t>
            </a:r>
            <a:r>
              <a:rPr lang="nb-NO" dirty="0" err="1"/>
              <a:t>that</a:t>
            </a:r>
            <a:r>
              <a:rPr lang="nb-NO" dirty="0"/>
              <a:t> </a:t>
            </a:r>
            <a:r>
              <a:rPr lang="nb-NO" dirty="0" err="1"/>
              <a:t>others</a:t>
            </a:r>
            <a:r>
              <a:rPr lang="nb-NO" dirty="0"/>
              <a:t> are okay? </a:t>
            </a:r>
            <a:r>
              <a:rPr lang="nb-NO" dirty="0" err="1"/>
              <a:t>What</a:t>
            </a:r>
            <a:r>
              <a:rPr lang="nb-NO" dirty="0"/>
              <a:t> </a:t>
            </a:r>
            <a:r>
              <a:rPr lang="nb-NO" dirty="0" err="1"/>
              <a:t>can</a:t>
            </a:r>
            <a:r>
              <a:rPr lang="nb-NO" dirty="0"/>
              <a:t> </a:t>
            </a:r>
            <a:r>
              <a:rPr lang="nb-NO" dirty="0" err="1"/>
              <a:t>we</a:t>
            </a:r>
            <a:r>
              <a:rPr lang="nb-NO" dirty="0"/>
              <a:t> do </a:t>
            </a:r>
            <a:r>
              <a:rPr lang="nb-NO" dirty="0" err="1"/>
              <a:t>if</a:t>
            </a:r>
            <a:r>
              <a:rPr lang="nb-NO" dirty="0"/>
              <a:t> </a:t>
            </a:r>
            <a:r>
              <a:rPr lang="nb-NO" dirty="0" err="1"/>
              <a:t>we</a:t>
            </a:r>
            <a:r>
              <a:rPr lang="nb-NO" dirty="0"/>
              <a:t> are not okay? </a:t>
            </a:r>
            <a:r>
              <a:rPr lang="nb-NO" dirty="0" err="1"/>
              <a:t>What</a:t>
            </a:r>
            <a:r>
              <a:rPr lang="nb-NO" dirty="0"/>
              <a:t> </a:t>
            </a:r>
            <a:r>
              <a:rPr lang="nb-NO" dirty="0" err="1"/>
              <a:t>can</a:t>
            </a:r>
            <a:r>
              <a:rPr lang="nb-NO" dirty="0"/>
              <a:t> </a:t>
            </a:r>
            <a:r>
              <a:rPr lang="nb-NO" dirty="0" err="1"/>
              <a:t>we</a:t>
            </a:r>
            <a:r>
              <a:rPr lang="nb-NO" dirty="0"/>
              <a:t> handle </a:t>
            </a:r>
            <a:r>
              <a:rPr lang="nb-NO" dirty="0" err="1"/>
              <a:t>ourselves</a:t>
            </a:r>
            <a:r>
              <a:rPr lang="nb-NO" dirty="0"/>
              <a:t>, and </a:t>
            </a:r>
            <a:r>
              <a:rPr lang="nb-NO" dirty="0" err="1"/>
              <a:t>what</a:t>
            </a:r>
            <a:r>
              <a:rPr lang="nb-NO" dirty="0"/>
              <a:t> </a:t>
            </a:r>
            <a:r>
              <a:rPr lang="nb-NO" dirty="0" err="1"/>
              <a:t>should</a:t>
            </a:r>
            <a:r>
              <a:rPr lang="nb-NO" dirty="0"/>
              <a:t> </a:t>
            </a:r>
            <a:r>
              <a:rPr lang="nb-NO" dirty="0" err="1"/>
              <a:t>we</a:t>
            </a:r>
            <a:r>
              <a:rPr lang="nb-NO" dirty="0"/>
              <a:t> </a:t>
            </a:r>
            <a:r>
              <a:rPr lang="nb-NO" dirty="0" err="1"/>
              <a:t>contact</a:t>
            </a:r>
            <a:r>
              <a:rPr lang="nb-NO" dirty="0"/>
              <a:t> </a:t>
            </a:r>
            <a:r>
              <a:rPr lang="nb-NO" dirty="0" err="1"/>
              <a:t>qualified</a:t>
            </a:r>
            <a:r>
              <a:rPr lang="nb-NO" dirty="0"/>
              <a:t> </a:t>
            </a:r>
            <a:r>
              <a:rPr lang="nb-NO" dirty="0" err="1"/>
              <a:t>help</a:t>
            </a:r>
            <a:r>
              <a:rPr lang="nb-NO" dirty="0"/>
              <a:t> for? If </a:t>
            </a:r>
            <a:r>
              <a:rPr lang="nb-NO" dirty="0" err="1"/>
              <a:t>one</a:t>
            </a:r>
            <a:r>
              <a:rPr lang="nb-NO" dirty="0"/>
              <a:t> </a:t>
            </a:r>
            <a:r>
              <a:rPr lang="nb-NO" dirty="0" err="1"/>
              <a:t>point</a:t>
            </a:r>
            <a:r>
              <a:rPr lang="nb-NO" dirty="0"/>
              <a:t> under «Important» is </a:t>
            </a:r>
            <a:r>
              <a:rPr lang="nb-NO" dirty="0" err="1"/>
              <a:t>integration</a:t>
            </a:r>
            <a:r>
              <a:rPr lang="nb-NO" dirty="0"/>
              <a:t>, ask: </a:t>
            </a:r>
            <a:r>
              <a:rPr lang="nb-NO" dirty="0" err="1"/>
              <a:t>What</a:t>
            </a:r>
            <a:r>
              <a:rPr lang="nb-NO" dirty="0"/>
              <a:t> </a:t>
            </a:r>
            <a:r>
              <a:rPr lang="nb-NO" dirty="0" err="1"/>
              <a:t>does</a:t>
            </a:r>
            <a:r>
              <a:rPr lang="nb-NO" dirty="0"/>
              <a:t> </a:t>
            </a:r>
            <a:r>
              <a:rPr lang="nb-NO" dirty="0" err="1"/>
              <a:t>integration</a:t>
            </a:r>
            <a:r>
              <a:rPr lang="nb-NO" dirty="0"/>
              <a:t> </a:t>
            </a:r>
            <a:r>
              <a:rPr lang="nb-NO" dirty="0" err="1"/>
              <a:t>mean</a:t>
            </a:r>
            <a:r>
              <a:rPr lang="nb-NO" dirty="0"/>
              <a:t>? </a:t>
            </a:r>
            <a:r>
              <a:rPr lang="nb-NO" dirty="0" err="1"/>
              <a:t>What</a:t>
            </a:r>
            <a:r>
              <a:rPr lang="nb-NO" dirty="0"/>
              <a:t> </a:t>
            </a:r>
            <a:r>
              <a:rPr lang="nb-NO" dirty="0" err="1"/>
              <a:t>can</a:t>
            </a:r>
            <a:r>
              <a:rPr lang="nb-NO" dirty="0"/>
              <a:t> </a:t>
            </a:r>
            <a:r>
              <a:rPr lang="nb-NO" dirty="0" err="1"/>
              <a:t>you</a:t>
            </a:r>
            <a:r>
              <a:rPr lang="nb-NO" dirty="0"/>
              <a:t> do to be </a:t>
            </a:r>
            <a:r>
              <a:rPr lang="nb-NO" dirty="0" err="1"/>
              <a:t>integrated</a:t>
            </a:r>
            <a:r>
              <a:rPr lang="nb-NO" dirty="0"/>
              <a:t>? </a:t>
            </a:r>
            <a:r>
              <a:rPr lang="nb-NO" dirty="0" err="1"/>
              <a:t>What</a:t>
            </a:r>
            <a:r>
              <a:rPr lang="nb-NO" dirty="0"/>
              <a:t> have </a:t>
            </a:r>
            <a:r>
              <a:rPr lang="nb-NO" dirty="0" err="1"/>
              <a:t>you</a:t>
            </a:r>
            <a:r>
              <a:rPr lang="nb-NO" dirty="0"/>
              <a:t> </a:t>
            </a:r>
            <a:r>
              <a:rPr lang="nb-NO" dirty="0" err="1"/>
              <a:t>tried</a:t>
            </a:r>
            <a:r>
              <a:rPr lang="nb-NO" dirty="0"/>
              <a:t> </a:t>
            </a:r>
            <a:r>
              <a:rPr lang="nb-NO" dirty="0" err="1"/>
              <a:t>already</a:t>
            </a:r>
            <a:r>
              <a:rPr lang="nb-NO" dirty="0"/>
              <a:t>?  Let </a:t>
            </a:r>
            <a:r>
              <a:rPr lang="nb-NO" dirty="0" err="1"/>
              <a:t>every</a:t>
            </a:r>
            <a:r>
              <a:rPr lang="nb-NO" dirty="0"/>
              <a:t> </a:t>
            </a:r>
            <a:r>
              <a:rPr lang="nb-NO" dirty="0" err="1"/>
              <a:t>group</a:t>
            </a:r>
            <a:r>
              <a:rPr lang="nb-NO" dirty="0"/>
              <a:t> </a:t>
            </a:r>
            <a:r>
              <a:rPr lang="nb-NO" dirty="0" err="1"/>
              <a:t>give</a:t>
            </a:r>
            <a:r>
              <a:rPr lang="nb-NO" dirty="0"/>
              <a:t> </a:t>
            </a:r>
            <a:r>
              <a:rPr lang="nb-NO" dirty="0" err="1"/>
              <a:t>some</a:t>
            </a:r>
            <a:r>
              <a:rPr lang="nb-NO" dirty="0"/>
              <a:t> </a:t>
            </a:r>
            <a:r>
              <a:rPr lang="nb-NO" dirty="0" err="1"/>
              <a:t>reflections</a:t>
            </a:r>
            <a:r>
              <a:rPr lang="nb-NO" dirty="0"/>
              <a:t> </a:t>
            </a:r>
            <a:r>
              <a:rPr lang="nb-NO" dirty="0" err="1"/>
              <a:t>on</a:t>
            </a:r>
            <a:r>
              <a:rPr lang="nb-NO" dirty="0"/>
              <a:t> </a:t>
            </a:r>
            <a:r>
              <a:rPr lang="nb-NO" dirty="0" err="1"/>
              <a:t>the</a:t>
            </a:r>
            <a:r>
              <a:rPr lang="nb-NO" dirty="0"/>
              <a:t> </a:t>
            </a:r>
            <a:r>
              <a:rPr lang="nb-NO" dirty="0" err="1"/>
              <a:t>points</a:t>
            </a:r>
            <a:r>
              <a:rPr lang="nb-NO" dirty="0"/>
              <a:t>. It is </a:t>
            </a:r>
            <a:r>
              <a:rPr lang="nb-NO" dirty="0" err="1"/>
              <a:t>important</a:t>
            </a:r>
            <a:r>
              <a:rPr lang="nb-NO" dirty="0"/>
              <a:t> </a:t>
            </a:r>
            <a:r>
              <a:rPr lang="nb-NO" dirty="0" err="1"/>
              <a:t>that</a:t>
            </a:r>
            <a:r>
              <a:rPr lang="nb-NO" dirty="0"/>
              <a:t> </a:t>
            </a:r>
            <a:r>
              <a:rPr lang="nb-NO" dirty="0" err="1"/>
              <a:t>the</a:t>
            </a:r>
            <a:r>
              <a:rPr lang="nb-NO" dirty="0"/>
              <a:t> </a:t>
            </a:r>
            <a:r>
              <a:rPr lang="nb-NO" dirty="0" err="1"/>
              <a:t>points</a:t>
            </a:r>
            <a:r>
              <a:rPr lang="nb-NO" dirty="0"/>
              <a:t> are </a:t>
            </a:r>
            <a:r>
              <a:rPr lang="nb-NO" dirty="0" err="1"/>
              <a:t>thoroughly</a:t>
            </a:r>
            <a:r>
              <a:rPr lang="nb-NO" dirty="0"/>
              <a:t> </a:t>
            </a:r>
            <a:r>
              <a:rPr lang="nb-NO" dirty="0" err="1"/>
              <a:t>discussed</a:t>
            </a:r>
            <a:r>
              <a:rPr lang="nb-NO" dirty="0"/>
              <a:t> and </a:t>
            </a:r>
            <a:r>
              <a:rPr lang="nb-NO" dirty="0" err="1"/>
              <a:t>elaborated</a:t>
            </a:r>
            <a:r>
              <a:rPr lang="nb-NO" dirty="0"/>
              <a:t> </a:t>
            </a:r>
            <a:r>
              <a:rPr lang="nb-NO" dirty="0" err="1"/>
              <a:t>on</a:t>
            </a:r>
            <a:r>
              <a:rPr lang="nb-NO" dirty="0"/>
              <a:t>, so </a:t>
            </a:r>
            <a:r>
              <a:rPr lang="nb-NO" dirty="0" err="1"/>
              <a:t>that</a:t>
            </a:r>
            <a:r>
              <a:rPr lang="nb-NO" dirty="0"/>
              <a:t> </a:t>
            </a:r>
            <a:r>
              <a:rPr lang="nb-NO" dirty="0" err="1"/>
              <a:t>the</a:t>
            </a:r>
            <a:r>
              <a:rPr lang="nb-NO" dirty="0"/>
              <a:t> </a:t>
            </a:r>
            <a:r>
              <a:rPr lang="nb-NO" dirty="0" err="1"/>
              <a:t>pupils</a:t>
            </a:r>
            <a:r>
              <a:rPr lang="nb-NO" dirty="0"/>
              <a:t> understand </a:t>
            </a:r>
            <a:r>
              <a:rPr lang="nb-NO" dirty="0" err="1"/>
              <a:t>that</a:t>
            </a:r>
            <a:r>
              <a:rPr lang="nb-NO" dirty="0"/>
              <a:t> </a:t>
            </a:r>
            <a:r>
              <a:rPr lang="nb-NO" dirty="0" err="1"/>
              <a:t>they</a:t>
            </a:r>
            <a:r>
              <a:rPr lang="nb-NO" dirty="0"/>
              <a:t> – </a:t>
            </a:r>
            <a:r>
              <a:rPr lang="nb-NO" dirty="0" err="1"/>
              <a:t>individually</a:t>
            </a:r>
            <a:r>
              <a:rPr lang="nb-NO" dirty="0"/>
              <a:t> or </a:t>
            </a:r>
            <a:r>
              <a:rPr lang="nb-NO" dirty="0" err="1"/>
              <a:t>together</a:t>
            </a:r>
            <a:r>
              <a:rPr lang="nb-NO" dirty="0"/>
              <a:t> – </a:t>
            </a:r>
            <a:r>
              <a:rPr lang="nb-NO" dirty="0" err="1"/>
              <a:t>may</a:t>
            </a:r>
            <a:r>
              <a:rPr lang="nb-NO" dirty="0"/>
              <a:t> do </a:t>
            </a:r>
            <a:r>
              <a:rPr lang="nb-NO" dirty="0" err="1"/>
              <a:t>something</a:t>
            </a:r>
            <a:r>
              <a:rPr lang="nb-NO" dirty="0"/>
              <a:t> </a:t>
            </a:r>
            <a:r>
              <a:rPr lang="nb-NO" dirty="0" err="1"/>
              <a:t>with</a:t>
            </a:r>
            <a:r>
              <a:rPr lang="nb-NO" dirty="0"/>
              <a:t> </a:t>
            </a:r>
            <a:r>
              <a:rPr lang="nb-NO" dirty="0" err="1"/>
              <a:t>what</a:t>
            </a:r>
            <a:r>
              <a:rPr lang="nb-NO" dirty="0"/>
              <a:t> </a:t>
            </a:r>
            <a:r>
              <a:rPr lang="nb-NO" dirty="0" err="1"/>
              <a:t>they</a:t>
            </a:r>
            <a:r>
              <a:rPr lang="nb-NO" dirty="0"/>
              <a:t> </a:t>
            </a:r>
            <a:r>
              <a:rPr lang="nb-NO" dirty="0" err="1"/>
              <a:t>experience</a:t>
            </a:r>
            <a:r>
              <a:rPr lang="nb-NO" dirty="0"/>
              <a:t> as </a:t>
            </a:r>
            <a:r>
              <a:rPr lang="nb-NO" dirty="0" err="1"/>
              <a:t>difficult</a:t>
            </a:r>
            <a:r>
              <a:rPr lang="nb-NO" dirty="0"/>
              <a:t>. The </a:t>
            </a:r>
            <a:r>
              <a:rPr lang="nb-NO" dirty="0" err="1"/>
              <a:t>teacher</a:t>
            </a:r>
            <a:r>
              <a:rPr lang="nb-NO" dirty="0"/>
              <a:t> </a:t>
            </a:r>
            <a:r>
              <a:rPr lang="nb-NO" dirty="0" err="1"/>
              <a:t>may</a:t>
            </a:r>
            <a:r>
              <a:rPr lang="nb-NO" dirty="0"/>
              <a:t> </a:t>
            </a:r>
            <a:r>
              <a:rPr lang="nb-NO" dirty="0" err="1"/>
              <a:t>write</a:t>
            </a:r>
            <a:r>
              <a:rPr lang="nb-NO" dirty="0"/>
              <a:t> </a:t>
            </a:r>
            <a:r>
              <a:rPr lang="nb-NO" dirty="0" err="1"/>
              <a:t>down</a:t>
            </a:r>
            <a:r>
              <a:rPr lang="nb-NO" dirty="0"/>
              <a:t> </a:t>
            </a:r>
            <a:r>
              <a:rPr lang="nb-NO" dirty="0" err="1"/>
              <a:t>some</a:t>
            </a:r>
            <a:r>
              <a:rPr lang="nb-NO" dirty="0"/>
              <a:t> </a:t>
            </a:r>
            <a:r>
              <a:rPr lang="nb-NO" dirty="0" err="1"/>
              <a:t>keywords</a:t>
            </a:r>
            <a:r>
              <a:rPr lang="nb-NO" dirty="0"/>
              <a:t> under «</a:t>
            </a:r>
            <a:r>
              <a:rPr lang="nb-NO" dirty="0" err="1"/>
              <a:t>What</a:t>
            </a:r>
            <a:r>
              <a:rPr lang="nb-NO" dirty="0"/>
              <a:t> </a:t>
            </a:r>
            <a:r>
              <a:rPr lang="nb-NO" dirty="0" err="1"/>
              <a:t>will</a:t>
            </a:r>
            <a:r>
              <a:rPr lang="nb-NO" dirty="0"/>
              <a:t> </a:t>
            </a:r>
            <a:r>
              <a:rPr lang="nb-NO" dirty="0" err="1"/>
              <a:t>we</a:t>
            </a:r>
            <a:r>
              <a:rPr lang="nb-NO" dirty="0"/>
              <a:t> do?», and </a:t>
            </a:r>
            <a:r>
              <a:rPr lang="nb-NO" dirty="0" err="1"/>
              <a:t>discuss</a:t>
            </a:r>
            <a:r>
              <a:rPr lang="nb-NO" dirty="0"/>
              <a:t> </a:t>
            </a:r>
            <a:r>
              <a:rPr lang="nb-NO" dirty="0" err="1"/>
              <a:t>how</a:t>
            </a:r>
            <a:r>
              <a:rPr lang="nb-NO" dirty="0"/>
              <a:t> </a:t>
            </a:r>
            <a:r>
              <a:rPr lang="nb-NO" dirty="0" err="1"/>
              <a:t>the</a:t>
            </a:r>
            <a:r>
              <a:rPr lang="nb-NO" dirty="0"/>
              <a:t> </a:t>
            </a:r>
            <a:r>
              <a:rPr lang="nb-NO" dirty="0" err="1"/>
              <a:t>points</a:t>
            </a:r>
            <a:r>
              <a:rPr lang="nb-NO" dirty="0"/>
              <a:t> </a:t>
            </a:r>
            <a:r>
              <a:rPr lang="nb-NO" dirty="0" err="1"/>
              <a:t>should</a:t>
            </a:r>
            <a:r>
              <a:rPr lang="nb-NO" dirty="0"/>
              <a:t> be </a:t>
            </a:r>
            <a:r>
              <a:rPr lang="nb-NO" dirty="0" err="1"/>
              <a:t>ordered</a:t>
            </a:r>
            <a:r>
              <a:rPr lang="nb-NO" dirty="0"/>
              <a:t>, in order to make </a:t>
            </a:r>
            <a:r>
              <a:rPr lang="nb-NO" dirty="0" err="1"/>
              <a:t>clear</a:t>
            </a:r>
            <a:r>
              <a:rPr lang="nb-NO" dirty="0"/>
              <a:t> </a:t>
            </a:r>
            <a:r>
              <a:rPr lang="nb-NO" dirty="0" err="1"/>
              <a:t>strategies</a:t>
            </a:r>
            <a:r>
              <a:rPr lang="nb-NO" dirty="0"/>
              <a:t> </a:t>
            </a:r>
            <a:r>
              <a:rPr lang="nb-NO" dirty="0" err="1"/>
              <a:t>that</a:t>
            </a:r>
            <a:r>
              <a:rPr lang="nb-NO" dirty="0"/>
              <a:t> are </a:t>
            </a:r>
            <a:r>
              <a:rPr lang="nb-NO" dirty="0" err="1"/>
              <a:t>quite</a:t>
            </a:r>
            <a:r>
              <a:rPr lang="nb-NO" dirty="0"/>
              <a:t> </a:t>
            </a:r>
            <a:r>
              <a:rPr lang="nb-NO" dirty="0" err="1"/>
              <a:t>realistic</a:t>
            </a:r>
            <a:r>
              <a:rPr lang="nb-NO" dirty="0"/>
              <a:t> to </a:t>
            </a:r>
            <a:r>
              <a:rPr lang="nb-NO" dirty="0" err="1"/>
              <a:t>follow</a:t>
            </a:r>
            <a:r>
              <a:rPr lang="nb-NO" dirty="0"/>
              <a:t> up.</a:t>
            </a:r>
          </a:p>
          <a:p>
            <a:r>
              <a:rPr lang="nb-NO" b="1" dirty="0"/>
              <a:t>The </a:t>
            </a:r>
            <a:r>
              <a:rPr lang="nb-NO" b="1" dirty="0" err="1"/>
              <a:t>teacher</a:t>
            </a:r>
            <a:r>
              <a:rPr lang="nb-NO" b="1" dirty="0"/>
              <a:t> </a:t>
            </a:r>
            <a:r>
              <a:rPr lang="nb-NO" b="1" dirty="0" err="1"/>
              <a:t>may</a:t>
            </a:r>
            <a:r>
              <a:rPr lang="nb-NO" b="1" dirty="0"/>
              <a:t> </a:t>
            </a:r>
            <a:r>
              <a:rPr lang="nb-NO" b="1" dirty="0" err="1"/>
              <a:t>continue</a:t>
            </a:r>
            <a:r>
              <a:rPr lang="nb-NO" b="1" dirty="0"/>
              <a:t>: </a:t>
            </a:r>
            <a:r>
              <a:rPr lang="nb-NO" b="0" dirty="0"/>
              <a:t>No it is </a:t>
            </a:r>
            <a:r>
              <a:rPr lang="nb-NO" b="0" dirty="0" err="1"/>
              <a:t>your</a:t>
            </a:r>
            <a:r>
              <a:rPr lang="nb-NO" b="0" dirty="0"/>
              <a:t> turn to </a:t>
            </a:r>
            <a:r>
              <a:rPr lang="nb-NO" b="0" dirty="0" err="1"/>
              <a:t>fill</a:t>
            </a:r>
            <a:r>
              <a:rPr lang="nb-NO" b="0" dirty="0"/>
              <a:t> in </a:t>
            </a:r>
            <a:r>
              <a:rPr lang="nb-NO" b="0" dirty="0" err="1"/>
              <a:t>the</a:t>
            </a:r>
            <a:r>
              <a:rPr lang="nb-NO" b="0" dirty="0"/>
              <a:t> </a:t>
            </a:r>
            <a:r>
              <a:rPr lang="nb-NO" b="0" dirty="0" err="1"/>
              <a:t>boxes</a:t>
            </a:r>
            <a:r>
              <a:rPr lang="nb-NO" b="0" dirty="0"/>
              <a:t> «Focus» and «</a:t>
            </a:r>
            <a:r>
              <a:rPr lang="nb-NO" b="0" dirty="0" err="1"/>
              <a:t>What</a:t>
            </a:r>
            <a:r>
              <a:rPr lang="nb-NO" b="0" dirty="0"/>
              <a:t> </a:t>
            </a:r>
            <a:r>
              <a:rPr lang="nb-NO" b="0" dirty="0" err="1"/>
              <a:t>will</a:t>
            </a:r>
            <a:r>
              <a:rPr lang="nb-NO" b="0" dirty="0"/>
              <a:t> </a:t>
            </a:r>
            <a:r>
              <a:rPr lang="nb-NO" b="0" dirty="0" err="1"/>
              <a:t>we</a:t>
            </a:r>
            <a:r>
              <a:rPr lang="nb-NO" b="0" dirty="0"/>
              <a:t> do». The </a:t>
            </a:r>
            <a:r>
              <a:rPr lang="nb-NO" b="0" dirty="0" err="1"/>
              <a:t>next</a:t>
            </a:r>
            <a:r>
              <a:rPr lang="nb-NO" b="0" dirty="0"/>
              <a:t> slide shows </a:t>
            </a:r>
            <a:r>
              <a:rPr lang="nb-NO" b="0" dirty="0" err="1"/>
              <a:t>how</a:t>
            </a:r>
            <a:r>
              <a:rPr lang="nb-NO" b="0" dirty="0"/>
              <a:t> </a:t>
            </a:r>
            <a:r>
              <a:rPr lang="nb-NO" b="0" dirty="0" err="1"/>
              <a:t>you</a:t>
            </a:r>
            <a:r>
              <a:rPr lang="nb-NO" b="0" dirty="0"/>
              <a:t> </a:t>
            </a:r>
            <a:r>
              <a:rPr lang="nb-NO" b="0" dirty="0" err="1"/>
              <a:t>can</a:t>
            </a:r>
            <a:r>
              <a:rPr lang="nb-NO" b="0" dirty="0"/>
              <a:t> do </a:t>
            </a:r>
            <a:r>
              <a:rPr lang="nb-NO" b="0" dirty="0" err="1"/>
              <a:t>this</a:t>
            </a:r>
            <a:r>
              <a:rPr lang="nb-NO" b="0" dirty="0"/>
              <a:t>. </a:t>
            </a:r>
            <a:r>
              <a:rPr lang="nb-NO" b="0" dirty="0" err="1"/>
              <a:t>You</a:t>
            </a:r>
            <a:r>
              <a:rPr lang="nb-NO" b="0" dirty="0"/>
              <a:t> </a:t>
            </a:r>
            <a:r>
              <a:rPr lang="nb-NO" b="0" dirty="0" err="1"/>
              <a:t>will</a:t>
            </a:r>
            <a:r>
              <a:rPr lang="nb-NO" b="0" dirty="0"/>
              <a:t> </a:t>
            </a:r>
            <a:r>
              <a:rPr lang="nb-NO" b="0" dirty="0" err="1"/>
              <a:t>now</a:t>
            </a:r>
            <a:r>
              <a:rPr lang="nb-NO" b="0" dirty="0"/>
              <a:t> </a:t>
            </a:r>
            <a:r>
              <a:rPr lang="nb-NO" b="0" dirty="0" err="1"/>
              <a:t>get</a:t>
            </a:r>
            <a:r>
              <a:rPr lang="nb-NO" b="0" dirty="0"/>
              <a:t> </a:t>
            </a:r>
            <a:r>
              <a:rPr lang="nb-NO" b="0" dirty="0" err="1"/>
              <a:t>your</a:t>
            </a:r>
            <a:r>
              <a:rPr lang="nb-NO" b="0" dirty="0"/>
              <a:t> log </a:t>
            </a:r>
            <a:r>
              <a:rPr lang="nb-NO" b="0" dirty="0" err="1"/>
              <a:t>books</a:t>
            </a:r>
            <a:r>
              <a:rPr lang="nb-NO" b="0" dirty="0"/>
              <a:t>.</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17</a:t>
            </a:fld>
            <a:endParaRPr lang="nb-NO"/>
          </a:p>
        </p:txBody>
      </p:sp>
    </p:spTree>
    <p:extLst>
      <p:ext uri="{BB962C8B-B14F-4D97-AF65-F5344CB8AC3E}">
        <p14:creationId xmlns:p14="http://schemas.microsoft.com/office/powerpoint/2010/main" val="4096408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Now</a:t>
            </a:r>
            <a:r>
              <a:rPr lang="nb-NO" b="0" baseline="0" dirty="0"/>
              <a:t> </a:t>
            </a:r>
            <a:r>
              <a:rPr lang="nb-NO" b="0" baseline="0" dirty="0" err="1"/>
              <a:t>you</a:t>
            </a:r>
            <a:r>
              <a:rPr lang="nb-NO" b="0" baseline="0" dirty="0"/>
              <a:t> have </a:t>
            </a:r>
            <a:r>
              <a:rPr lang="nb-NO" b="0" baseline="0" dirty="0" err="1"/>
              <a:t>your</a:t>
            </a:r>
            <a:r>
              <a:rPr lang="nb-NO" b="0" baseline="0" dirty="0"/>
              <a:t> log </a:t>
            </a:r>
            <a:r>
              <a:rPr lang="nb-NO" b="0" baseline="0" dirty="0" err="1"/>
              <a:t>books</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look</a:t>
            </a:r>
            <a:r>
              <a:rPr lang="nb-NO" b="0" baseline="0" dirty="0"/>
              <a:t> </a:t>
            </a:r>
            <a:r>
              <a:rPr lang="nb-NO" b="0" baseline="0" dirty="0" err="1"/>
              <a:t>through</a:t>
            </a:r>
            <a:r>
              <a:rPr lang="nb-NO" b="0" baseline="0" dirty="0"/>
              <a:t> </a:t>
            </a:r>
            <a:r>
              <a:rPr lang="nb-NO" b="0" baseline="0" dirty="0" err="1"/>
              <a:t>what</a:t>
            </a:r>
            <a:r>
              <a:rPr lang="nb-NO" b="0" baseline="0" dirty="0"/>
              <a:t> </a:t>
            </a:r>
            <a:r>
              <a:rPr lang="nb-NO" b="0" baseline="0" dirty="0" err="1"/>
              <a:t>you</a:t>
            </a:r>
            <a:r>
              <a:rPr lang="nb-NO" b="0" baseline="0" dirty="0"/>
              <a:t> </a:t>
            </a:r>
            <a:r>
              <a:rPr lang="nb-NO" b="0" baseline="0" dirty="0" err="1"/>
              <a:t>wrote</a:t>
            </a:r>
            <a:r>
              <a:rPr lang="nb-NO" b="0" baseline="0" dirty="0"/>
              <a:t> last time under </a:t>
            </a:r>
            <a:r>
              <a:rPr lang="nb-NO" b="0" baseline="0" dirty="0" err="1"/>
              <a:t>what</a:t>
            </a:r>
            <a:r>
              <a:rPr lang="nb-NO" b="0" baseline="0" dirty="0"/>
              <a:t> </a:t>
            </a:r>
            <a:r>
              <a:rPr lang="nb-NO" b="0" baseline="0" dirty="0" err="1"/>
              <a:t>was</a:t>
            </a:r>
            <a:r>
              <a:rPr lang="nb-NO" b="0" baseline="0" dirty="0"/>
              <a:t> </a:t>
            </a:r>
            <a:r>
              <a:rPr lang="nb-NO" b="0" baseline="0" dirty="0" err="1"/>
              <a:t>important</a:t>
            </a:r>
            <a:r>
              <a:rPr lang="nb-NO" b="0" baseline="0" dirty="0"/>
              <a:t> and </a:t>
            </a:r>
            <a:r>
              <a:rPr lang="nb-NO" b="0" baseline="0" dirty="0" err="1"/>
              <a:t>what</a:t>
            </a:r>
            <a:r>
              <a:rPr lang="nb-NO" b="0" baseline="0" dirty="0"/>
              <a:t> </a:t>
            </a:r>
            <a:r>
              <a:rPr lang="nb-NO" b="0" baseline="0" dirty="0" err="1"/>
              <a:t>was</a:t>
            </a:r>
            <a:r>
              <a:rPr lang="nb-NO" b="0" baseline="0" dirty="0"/>
              <a:t> </a:t>
            </a:r>
            <a:r>
              <a:rPr lang="nb-NO" b="0" baseline="0" dirty="0" err="1"/>
              <a:t>difficult</a:t>
            </a:r>
            <a:r>
              <a:rPr lang="nb-NO" b="0" baseline="0" dirty="0"/>
              <a:t>. </a:t>
            </a:r>
            <a:r>
              <a:rPr lang="nb-NO" b="0" baseline="0" dirty="0" err="1"/>
              <a:t>Then</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choose</a:t>
            </a:r>
            <a:r>
              <a:rPr lang="nb-NO" b="0" baseline="0" dirty="0"/>
              <a:t> </a:t>
            </a:r>
            <a:r>
              <a:rPr lang="nb-NO" b="0" baseline="0" dirty="0" err="1"/>
              <a:t>one</a:t>
            </a:r>
            <a:r>
              <a:rPr lang="nb-NO" b="0" baseline="0" dirty="0"/>
              <a:t> or more </a:t>
            </a:r>
            <a:r>
              <a:rPr lang="nb-NO" b="0" baseline="0" dirty="0" err="1"/>
              <a:t>focus</a:t>
            </a:r>
            <a:r>
              <a:rPr lang="nb-NO" b="0" baseline="0" dirty="0"/>
              <a:t> </a:t>
            </a:r>
            <a:r>
              <a:rPr lang="nb-NO" b="0" baseline="0" dirty="0" err="1"/>
              <a:t>points</a:t>
            </a:r>
            <a:r>
              <a:rPr lang="nb-NO" b="0" baseline="0" dirty="0"/>
              <a:t> from </a:t>
            </a:r>
            <a:r>
              <a:rPr lang="nb-NO" b="0" baseline="0" dirty="0" err="1"/>
              <a:t>what</a:t>
            </a:r>
            <a:r>
              <a:rPr lang="nb-NO" b="0" baseline="0" dirty="0"/>
              <a:t> </a:t>
            </a:r>
            <a:r>
              <a:rPr lang="nb-NO" b="0" baseline="0" dirty="0" err="1"/>
              <a:t>you</a:t>
            </a:r>
            <a:r>
              <a:rPr lang="nb-NO" b="0" baseline="0" dirty="0"/>
              <a:t> </a:t>
            </a:r>
            <a:r>
              <a:rPr lang="nb-NO" b="0" baseline="0" dirty="0" err="1"/>
              <a:t>wrote</a:t>
            </a:r>
            <a:r>
              <a:rPr lang="nb-NO" b="0" baseline="0" dirty="0"/>
              <a:t>, </a:t>
            </a:r>
            <a:r>
              <a:rPr lang="nb-NO" b="0" baseline="0" dirty="0" err="1"/>
              <a:t>which</a:t>
            </a:r>
            <a:r>
              <a:rPr lang="nb-NO" b="0" baseline="0" dirty="0"/>
              <a:t> </a:t>
            </a:r>
            <a:r>
              <a:rPr lang="nb-NO" b="0" baseline="0" dirty="0" err="1"/>
              <a:t>you</a:t>
            </a:r>
            <a:r>
              <a:rPr lang="nb-NO" b="0" baseline="0" dirty="0"/>
              <a:t> </a:t>
            </a:r>
            <a:r>
              <a:rPr lang="nb-NO" b="0" baseline="0" dirty="0" err="1"/>
              <a:t>want</a:t>
            </a:r>
            <a:r>
              <a:rPr lang="nb-NO" b="0" baseline="0" dirty="0"/>
              <a:t> to </a:t>
            </a:r>
            <a:r>
              <a:rPr lang="nb-NO" b="0" baseline="0" dirty="0" err="1"/>
              <a:t>work</a:t>
            </a:r>
            <a:r>
              <a:rPr lang="nb-NO" b="0" baseline="0" dirty="0"/>
              <a:t> </a:t>
            </a:r>
            <a:r>
              <a:rPr lang="nb-NO" b="0" baseline="0" dirty="0" err="1"/>
              <a:t>with</a:t>
            </a:r>
            <a:r>
              <a:rPr lang="nb-NO" b="0" baseline="0" dirty="0"/>
              <a:t>, and </a:t>
            </a:r>
            <a:r>
              <a:rPr lang="nb-NO" b="0" baseline="0" dirty="0" err="1"/>
              <a:t>write</a:t>
            </a:r>
            <a:r>
              <a:rPr lang="nb-NO" b="0" baseline="0" dirty="0"/>
              <a:t> </a:t>
            </a:r>
            <a:r>
              <a:rPr lang="nb-NO" b="0" baseline="0" dirty="0" err="1"/>
              <a:t>these</a:t>
            </a:r>
            <a:r>
              <a:rPr lang="nb-NO" b="0" baseline="0" dirty="0"/>
              <a:t> under </a:t>
            </a:r>
            <a:r>
              <a:rPr lang="nb-NO" b="0" baseline="0" dirty="0" err="1"/>
              <a:t>point</a:t>
            </a:r>
            <a:r>
              <a:rPr lang="nb-NO" b="0" baseline="0" dirty="0"/>
              <a:t> 4 «Focus». Make sure </a:t>
            </a:r>
            <a:r>
              <a:rPr lang="nb-NO" b="0" baseline="0" dirty="0" err="1"/>
              <a:t>you</a:t>
            </a:r>
            <a:r>
              <a:rPr lang="nb-NO" b="0" baseline="0" dirty="0"/>
              <a:t> do not </a:t>
            </a:r>
            <a:r>
              <a:rPr lang="nb-NO" b="0" baseline="0" dirty="0" err="1"/>
              <a:t>inklude</a:t>
            </a:r>
            <a:r>
              <a:rPr lang="nb-NO" b="0" baseline="0" dirty="0"/>
              <a:t> </a:t>
            </a:r>
            <a:r>
              <a:rPr lang="nb-NO" b="0" baseline="0" dirty="0" err="1"/>
              <a:t>too</a:t>
            </a:r>
            <a:r>
              <a:rPr lang="nb-NO" b="0" baseline="0" dirty="0"/>
              <a:t> </a:t>
            </a:r>
            <a:r>
              <a:rPr lang="nb-NO" b="0" baseline="0" dirty="0" err="1"/>
              <a:t>many</a:t>
            </a:r>
            <a:r>
              <a:rPr lang="nb-NO" b="0" baseline="0" dirty="0"/>
              <a:t> </a:t>
            </a:r>
            <a:r>
              <a:rPr lang="nb-NO" b="0" baseline="0" dirty="0" err="1"/>
              <a:t>points</a:t>
            </a:r>
            <a:r>
              <a:rPr lang="nb-NO" b="0" baseline="0" dirty="0"/>
              <a:t> at </a:t>
            </a:r>
            <a:r>
              <a:rPr lang="nb-NO" b="0" baseline="0" dirty="0" err="1"/>
              <a:t>the</a:t>
            </a:r>
            <a:r>
              <a:rPr lang="nb-NO" b="0" baseline="0" dirty="0"/>
              <a:t> time. </a:t>
            </a:r>
            <a:r>
              <a:rPr lang="nb-NO" b="0" baseline="0" dirty="0" err="1"/>
              <a:t>Choose</a:t>
            </a:r>
            <a:r>
              <a:rPr lang="nb-NO" b="0" baseline="0" dirty="0"/>
              <a:t> a </a:t>
            </a:r>
            <a:r>
              <a:rPr lang="nb-NO" b="0" baseline="0" dirty="0" err="1"/>
              <a:t>few</a:t>
            </a:r>
            <a:r>
              <a:rPr lang="nb-NO" b="0" baseline="0" dirty="0"/>
              <a:t>, or just </a:t>
            </a:r>
            <a:r>
              <a:rPr lang="nb-NO" b="0" baseline="0" dirty="0" err="1"/>
              <a:t>one</a:t>
            </a:r>
            <a:r>
              <a:rPr lang="nb-NO" b="0" baseline="0" dirty="0"/>
              <a:t>.</a:t>
            </a:r>
            <a:r>
              <a:rPr lang="nb-NO" b="1" baseline="0" dirty="0"/>
              <a:t> </a:t>
            </a:r>
            <a:r>
              <a:rPr lang="nb-NO" b="0" baseline="0" dirty="0" err="1"/>
              <a:t>Then</a:t>
            </a:r>
            <a:r>
              <a:rPr lang="nb-NO" b="0" baseline="0" dirty="0"/>
              <a:t> </a:t>
            </a:r>
            <a:r>
              <a:rPr lang="nb-NO" b="0" baseline="0" dirty="0" err="1"/>
              <a:t>you</a:t>
            </a:r>
            <a:r>
              <a:rPr lang="nb-NO" b="0" baseline="0" dirty="0"/>
              <a:t> og </a:t>
            </a:r>
            <a:r>
              <a:rPr lang="nb-NO" b="0" baseline="0" dirty="0" err="1"/>
              <a:t>through</a:t>
            </a:r>
            <a:r>
              <a:rPr lang="nb-NO" b="0" baseline="0" dirty="0"/>
              <a:t> </a:t>
            </a:r>
            <a:r>
              <a:rPr lang="nb-NO" b="0" baseline="0" dirty="0" err="1"/>
              <a:t>step</a:t>
            </a:r>
            <a:r>
              <a:rPr lang="nb-NO" b="0" baseline="0" dirty="0"/>
              <a:t> 5 (Action). How </a:t>
            </a:r>
            <a:r>
              <a:rPr lang="nb-NO" b="0" baseline="0" dirty="0" err="1"/>
              <a:t>will</a:t>
            </a:r>
            <a:r>
              <a:rPr lang="nb-NO" b="0" baseline="0" dirty="0"/>
              <a:t> </a:t>
            </a:r>
            <a:r>
              <a:rPr lang="nb-NO" b="0" baseline="0" dirty="0" err="1"/>
              <a:t>you</a:t>
            </a:r>
            <a:r>
              <a:rPr lang="nb-NO" b="0" baseline="0" dirty="0"/>
              <a:t> </a:t>
            </a:r>
            <a:r>
              <a:rPr lang="nb-NO" b="0" baseline="0" dirty="0" err="1"/>
              <a:t>work</a:t>
            </a:r>
            <a:r>
              <a:rPr lang="nb-NO" b="0" baseline="0" dirty="0"/>
              <a:t> </a:t>
            </a:r>
            <a:r>
              <a:rPr lang="nb-NO" b="0" baseline="0" dirty="0" err="1"/>
              <a:t>with</a:t>
            </a:r>
            <a:r>
              <a:rPr lang="nb-NO" b="0" baseline="0" dirty="0"/>
              <a:t> </a:t>
            </a:r>
            <a:r>
              <a:rPr lang="nb-NO" b="0" baseline="0" dirty="0" err="1"/>
              <a:t>your</a:t>
            </a:r>
            <a:r>
              <a:rPr lang="nb-NO" b="0" baseline="0" dirty="0"/>
              <a:t> </a:t>
            </a:r>
            <a:r>
              <a:rPr lang="nb-NO" b="0" baseline="0" dirty="0" err="1"/>
              <a:t>focus</a:t>
            </a:r>
            <a:r>
              <a:rPr lang="nb-NO" b="0" baseline="0" dirty="0"/>
              <a:t> area? Make an </a:t>
            </a:r>
            <a:r>
              <a:rPr lang="nb-NO" b="0" baseline="0" dirty="0" err="1"/>
              <a:t>agreement</a:t>
            </a:r>
            <a:r>
              <a:rPr lang="nb-NO" b="0" baseline="0" dirty="0"/>
              <a:t> </a:t>
            </a:r>
            <a:r>
              <a:rPr lang="nb-NO" b="0" baseline="0" dirty="0" err="1"/>
              <a:t>with</a:t>
            </a:r>
            <a:r>
              <a:rPr lang="nb-NO" b="0" baseline="0" dirty="0"/>
              <a:t> </a:t>
            </a:r>
            <a:r>
              <a:rPr lang="nb-NO" b="0" baseline="0" dirty="0" err="1"/>
              <a:t>yourself</a:t>
            </a:r>
            <a:r>
              <a:rPr lang="nb-NO" b="0" baseline="0" dirty="0"/>
              <a:t> </a:t>
            </a:r>
            <a:r>
              <a:rPr lang="nb-NO" b="0" baseline="0" dirty="0" err="1"/>
              <a:t>about</a:t>
            </a:r>
            <a:r>
              <a:rPr lang="nb-NO" b="0" baseline="0" dirty="0"/>
              <a:t> </a:t>
            </a:r>
            <a:r>
              <a:rPr lang="nb-NO" b="0" baseline="0" dirty="0" err="1"/>
              <a:t>what</a:t>
            </a:r>
            <a:r>
              <a:rPr lang="nb-NO" b="0" baseline="0" dirty="0"/>
              <a:t> to do. </a:t>
            </a:r>
            <a:r>
              <a:rPr lang="nb-NO" b="0" baseline="0" dirty="0" err="1"/>
              <a:t>Remember</a:t>
            </a:r>
            <a:r>
              <a:rPr lang="nb-NO" b="0" baseline="0" dirty="0"/>
              <a:t> </a:t>
            </a:r>
            <a:r>
              <a:rPr lang="nb-NO" b="0" baseline="0" dirty="0" err="1"/>
              <a:t>the</a:t>
            </a:r>
            <a:r>
              <a:rPr lang="nb-NO" b="0" baseline="0" dirty="0"/>
              <a:t> </a:t>
            </a:r>
            <a:r>
              <a:rPr lang="nb-NO" b="0" baseline="0" dirty="0" err="1"/>
              <a:t>stairs</a:t>
            </a:r>
            <a:r>
              <a:rPr lang="nb-NO" b="0" baseline="0" dirty="0"/>
              <a:t> – it is </a:t>
            </a:r>
            <a:r>
              <a:rPr lang="nb-NO" b="0" baseline="0" dirty="0" err="1"/>
              <a:t>important</a:t>
            </a:r>
            <a:r>
              <a:rPr lang="nb-NO" b="0" baseline="0" dirty="0"/>
              <a:t> to </a:t>
            </a:r>
            <a:r>
              <a:rPr lang="nb-NO" b="0" baseline="0" dirty="0" err="1"/>
              <a:t>take</a:t>
            </a:r>
            <a:r>
              <a:rPr lang="nb-NO" b="0" baseline="0" dirty="0"/>
              <a:t> </a:t>
            </a:r>
            <a:r>
              <a:rPr lang="nb-NO" b="0" baseline="0" dirty="0" err="1"/>
              <a:t>one</a:t>
            </a:r>
            <a:r>
              <a:rPr lang="nb-NO" b="0" baseline="0" dirty="0"/>
              <a:t> </a:t>
            </a:r>
            <a:r>
              <a:rPr lang="nb-NO" b="0" baseline="0" dirty="0" err="1"/>
              <a:t>step</a:t>
            </a:r>
            <a:r>
              <a:rPr lang="nb-NO" b="0" baseline="0" dirty="0"/>
              <a:t> at </a:t>
            </a:r>
            <a:r>
              <a:rPr lang="nb-NO" b="0" baseline="0" dirty="0" err="1"/>
              <a:t>the</a:t>
            </a:r>
            <a:r>
              <a:rPr lang="nb-NO" b="0" baseline="0" dirty="0"/>
              <a:t> time. </a:t>
            </a:r>
            <a:r>
              <a:rPr lang="nb-NO" b="0" baseline="0" dirty="0" err="1"/>
              <a:t>When</a:t>
            </a:r>
            <a:r>
              <a:rPr lang="nb-NO" b="0" baseline="0" dirty="0"/>
              <a:t> </a:t>
            </a:r>
            <a:r>
              <a:rPr lang="nb-NO" b="0" baseline="0" dirty="0" err="1"/>
              <a:t>you</a:t>
            </a:r>
            <a:r>
              <a:rPr lang="nb-NO" b="0" baseline="0" dirty="0"/>
              <a:t> have done </a:t>
            </a:r>
            <a:r>
              <a:rPr lang="nb-NO" b="0" baseline="0" dirty="0" err="1"/>
              <a:t>this</a:t>
            </a:r>
            <a:r>
              <a:rPr lang="nb-NO" b="0" baseline="0" dirty="0"/>
              <a:t>, </a:t>
            </a:r>
            <a:r>
              <a:rPr lang="nb-NO" b="0" baseline="0" dirty="0" err="1"/>
              <a:t>look</a:t>
            </a:r>
            <a:r>
              <a:rPr lang="nb-NO" b="0" baseline="0" dirty="0"/>
              <a:t> </a:t>
            </a:r>
            <a:r>
              <a:rPr lang="nb-NO" b="0" baseline="0" dirty="0" err="1"/>
              <a:t>through</a:t>
            </a:r>
            <a:r>
              <a:rPr lang="nb-NO" b="0" baseline="0" dirty="0"/>
              <a:t> </a:t>
            </a:r>
            <a:r>
              <a:rPr lang="nb-NO" b="0" baseline="0" dirty="0" err="1"/>
              <a:t>what</a:t>
            </a:r>
            <a:r>
              <a:rPr lang="nb-NO" b="0" baseline="0" dirty="0"/>
              <a:t> </a:t>
            </a:r>
            <a:r>
              <a:rPr lang="nb-NO" b="0" baseline="0" dirty="0" err="1"/>
              <a:t>you</a:t>
            </a:r>
            <a:r>
              <a:rPr lang="nb-NO" b="0" baseline="0" dirty="0"/>
              <a:t> have </a:t>
            </a:r>
            <a:r>
              <a:rPr lang="nb-NO" b="0" baseline="0" dirty="0" err="1"/>
              <a:t>written</a:t>
            </a:r>
            <a:r>
              <a:rPr lang="nb-NO" b="0" baseline="0" dirty="0"/>
              <a:t>, and </a:t>
            </a:r>
            <a:r>
              <a:rPr lang="nb-NO" b="0" baseline="0" dirty="0" err="1"/>
              <a:t>choose</a:t>
            </a:r>
            <a:r>
              <a:rPr lang="nb-NO" b="0" baseline="0" dirty="0"/>
              <a:t> </a:t>
            </a:r>
            <a:r>
              <a:rPr lang="nb-NO" b="0" baseline="0" dirty="0" err="1"/>
              <a:t>one</a:t>
            </a:r>
            <a:r>
              <a:rPr lang="nb-NO" b="0" baseline="0" dirty="0"/>
              <a:t> or </a:t>
            </a:r>
            <a:r>
              <a:rPr lang="nb-NO" b="0" baseline="0" dirty="0" err="1"/>
              <a:t>two</a:t>
            </a:r>
            <a:r>
              <a:rPr lang="nb-NO" b="0" baseline="0" dirty="0"/>
              <a:t> </a:t>
            </a:r>
            <a:r>
              <a:rPr lang="nb-NO" b="0" baseline="0" dirty="0" err="1"/>
              <a:t>points</a:t>
            </a:r>
            <a:r>
              <a:rPr lang="nb-NO" b="0" baseline="0" dirty="0"/>
              <a:t> </a:t>
            </a:r>
            <a:r>
              <a:rPr lang="nb-NO" b="0" baseline="0" dirty="0" err="1"/>
              <a:t>you</a:t>
            </a:r>
            <a:r>
              <a:rPr lang="nb-NO" b="0" baseline="0" dirty="0"/>
              <a:t> </a:t>
            </a:r>
            <a:r>
              <a:rPr lang="nb-NO" b="0" baseline="0" dirty="0" err="1"/>
              <a:t>will</a:t>
            </a:r>
            <a:r>
              <a:rPr lang="nb-NO" b="0" baseline="0" dirty="0"/>
              <a:t> </a:t>
            </a:r>
            <a:r>
              <a:rPr lang="nb-NO" b="0" baseline="0" dirty="0" err="1"/>
              <a:t>try</a:t>
            </a:r>
            <a:r>
              <a:rPr lang="nb-NO" b="0" baseline="0" dirty="0"/>
              <a:t> to </a:t>
            </a:r>
            <a:r>
              <a:rPr lang="nb-NO" b="0" baseline="0" dirty="0" err="1"/>
              <a:t>carry</a:t>
            </a:r>
            <a:r>
              <a:rPr lang="nb-NO" b="0" baseline="0" dirty="0"/>
              <a:t> </a:t>
            </a:r>
            <a:r>
              <a:rPr lang="nb-NO" b="0" baseline="0" dirty="0" err="1"/>
              <a:t>out</a:t>
            </a:r>
            <a:r>
              <a:rPr lang="nb-NO" b="0" baseline="0" dirty="0"/>
              <a:t> </a:t>
            </a:r>
            <a:r>
              <a:rPr lang="nb-NO" b="0" baseline="0" dirty="0" err="1"/>
              <a:t>the</a:t>
            </a:r>
            <a:r>
              <a:rPr lang="nb-NO" b="0" baseline="0" dirty="0"/>
              <a:t> </a:t>
            </a:r>
            <a:r>
              <a:rPr lang="nb-NO" b="0" baseline="0" dirty="0" err="1"/>
              <a:t>next</a:t>
            </a:r>
            <a:r>
              <a:rPr lang="nb-NO" b="0" baseline="0" dirty="0"/>
              <a:t> </a:t>
            </a:r>
            <a:r>
              <a:rPr lang="nb-NO" b="0" baseline="0" dirty="0" err="1"/>
              <a:t>week</a:t>
            </a:r>
            <a:r>
              <a:rPr lang="nb-NO"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err="1"/>
              <a:t>Next</a:t>
            </a:r>
            <a:r>
              <a:rPr lang="nb-NO" b="0" baseline="0" dirty="0"/>
              <a:t> time </a:t>
            </a:r>
            <a:r>
              <a:rPr lang="nb-NO" b="0" baseline="0" dirty="0" err="1"/>
              <a:t>we</a:t>
            </a:r>
            <a:r>
              <a:rPr lang="nb-NO" b="0" baseline="0" dirty="0"/>
              <a:t> </a:t>
            </a:r>
            <a:r>
              <a:rPr lang="nb-NO" b="0" baseline="0" dirty="0" err="1"/>
              <a:t>will</a:t>
            </a:r>
            <a:r>
              <a:rPr lang="nb-NO" b="0" baseline="0" dirty="0"/>
              <a:t> </a:t>
            </a:r>
            <a:r>
              <a:rPr lang="nb-NO" b="0" baseline="0" dirty="0" err="1"/>
              <a:t>work</a:t>
            </a:r>
            <a:r>
              <a:rPr lang="nb-NO" b="0" baseline="0" dirty="0"/>
              <a:t> </a:t>
            </a:r>
            <a:r>
              <a:rPr lang="nb-NO" b="0" baseline="0" dirty="0" err="1"/>
              <a:t>with</a:t>
            </a:r>
            <a:r>
              <a:rPr lang="nb-NO" b="0" baseline="0" dirty="0"/>
              <a:t> </a:t>
            </a:r>
            <a:r>
              <a:rPr lang="nb-NO" b="0" baseline="0" dirty="0" err="1"/>
              <a:t>the</a:t>
            </a:r>
            <a:r>
              <a:rPr lang="nb-NO" b="0" baseline="0" dirty="0"/>
              <a:t> </a:t>
            </a:r>
            <a:r>
              <a:rPr lang="nb-NO" b="0" baseline="0" dirty="0" err="1"/>
              <a:t>method</a:t>
            </a:r>
            <a:r>
              <a:rPr lang="nb-NO" b="0" baseline="0" dirty="0"/>
              <a:t>, I </a:t>
            </a:r>
            <a:r>
              <a:rPr lang="nb-NO" b="0" baseline="0" dirty="0" err="1"/>
              <a:t>will</a:t>
            </a:r>
            <a:r>
              <a:rPr lang="nb-NO" b="0" baseline="0" dirty="0"/>
              <a:t> show </a:t>
            </a:r>
            <a:r>
              <a:rPr lang="nb-NO" b="0" baseline="0" dirty="0" err="1"/>
              <a:t>some</a:t>
            </a:r>
            <a:r>
              <a:rPr lang="nb-NO" b="0" baseline="0" dirty="0"/>
              <a:t> of </a:t>
            </a:r>
            <a:r>
              <a:rPr lang="nb-NO" b="0" baseline="0" dirty="0" err="1"/>
              <a:t>the</a:t>
            </a:r>
            <a:r>
              <a:rPr lang="nb-NO" b="0" baseline="0" dirty="0"/>
              <a:t> </a:t>
            </a:r>
            <a:r>
              <a:rPr lang="nb-NO" b="0" baseline="0" dirty="0" err="1"/>
              <a:t>focus</a:t>
            </a:r>
            <a:r>
              <a:rPr lang="nb-NO" b="0" baseline="0" dirty="0"/>
              <a:t> areas and </a:t>
            </a:r>
            <a:r>
              <a:rPr lang="nb-NO" b="0" baseline="0" dirty="0" err="1"/>
              <a:t>your</a:t>
            </a:r>
            <a:r>
              <a:rPr lang="nb-NO" b="0" baseline="0" dirty="0"/>
              <a:t> action plans in a PowerPoint, and </a:t>
            </a:r>
            <a:r>
              <a:rPr lang="nb-NO" b="0" baseline="0" dirty="0" err="1"/>
              <a:t>then</a:t>
            </a:r>
            <a:r>
              <a:rPr lang="nb-NO" b="0" baseline="0" dirty="0"/>
              <a:t> </a:t>
            </a:r>
            <a:r>
              <a:rPr lang="nb-NO" b="0" baseline="0" dirty="0" err="1"/>
              <a:t>we</a:t>
            </a:r>
            <a:r>
              <a:rPr lang="nb-NO" b="0" baseline="0" dirty="0"/>
              <a:t> </a:t>
            </a:r>
            <a:r>
              <a:rPr lang="nb-NO" b="0" baseline="0" dirty="0" err="1"/>
              <a:t>can</a:t>
            </a:r>
            <a:r>
              <a:rPr lang="nb-NO" b="0" baseline="0" dirty="0"/>
              <a:t> </a:t>
            </a:r>
            <a:r>
              <a:rPr lang="nb-NO" b="0" baseline="0" dirty="0" err="1"/>
              <a:t>disucss</a:t>
            </a:r>
            <a:r>
              <a:rPr lang="nb-NO" b="0" baseline="0" dirty="0"/>
              <a:t> </a:t>
            </a:r>
            <a:r>
              <a:rPr lang="nb-NO" b="0" baseline="0" dirty="0" err="1"/>
              <a:t>what</a:t>
            </a:r>
            <a:r>
              <a:rPr lang="nb-NO" b="0" baseline="0" dirty="0"/>
              <a:t> is </a:t>
            </a:r>
            <a:r>
              <a:rPr lang="nb-NO" b="0" baseline="0" dirty="0" err="1"/>
              <a:t>good</a:t>
            </a:r>
            <a:r>
              <a:rPr lang="nb-NO" b="0" baseline="0" dirty="0"/>
              <a:t> </a:t>
            </a:r>
            <a:r>
              <a:rPr lang="nb-NO" b="0" baseline="0" dirty="0" err="1"/>
              <a:t>with</a:t>
            </a:r>
            <a:r>
              <a:rPr lang="nb-NO" b="0" baseline="0" dirty="0"/>
              <a:t> </a:t>
            </a:r>
            <a:r>
              <a:rPr lang="nb-NO" b="0" baseline="0" dirty="0" err="1"/>
              <a:t>the</a:t>
            </a:r>
            <a:r>
              <a:rPr lang="nb-NO" b="0" baseline="0" dirty="0"/>
              <a:t> plan, and </a:t>
            </a:r>
            <a:r>
              <a:rPr lang="nb-NO" b="0" baseline="0" dirty="0" err="1"/>
              <a:t>what</a:t>
            </a:r>
            <a:r>
              <a:rPr lang="nb-NO" b="0" baseline="0" dirty="0"/>
              <a:t> </a:t>
            </a:r>
            <a:r>
              <a:rPr lang="nb-NO" b="0" baseline="0" dirty="0" err="1"/>
              <a:t>could</a:t>
            </a:r>
            <a:r>
              <a:rPr lang="nb-NO" b="0" baseline="0" dirty="0"/>
              <a:t> have </a:t>
            </a:r>
            <a:r>
              <a:rPr lang="nb-NO" b="0" baseline="0" dirty="0" err="1"/>
              <a:t>been</a:t>
            </a:r>
            <a:r>
              <a:rPr lang="nb-NO" b="0" baseline="0" dirty="0"/>
              <a:t> </a:t>
            </a:r>
            <a:r>
              <a:rPr lang="nb-NO" b="0" baseline="0" dirty="0" err="1"/>
              <a:t>even</a:t>
            </a:r>
            <a:r>
              <a:rPr lang="nb-NO" b="0" baseline="0" dirty="0"/>
              <a:t> </a:t>
            </a:r>
            <a:r>
              <a:rPr lang="nb-NO" b="0" baseline="0" dirty="0" err="1"/>
              <a:t>better</a:t>
            </a:r>
            <a:r>
              <a:rPr lang="nb-NO" b="0" baseline="0" dirty="0"/>
              <a:t> or more </a:t>
            </a:r>
            <a:r>
              <a:rPr lang="nb-NO" b="0" baseline="0" dirty="0" err="1"/>
              <a:t>spesific</a:t>
            </a:r>
            <a:r>
              <a:rPr lang="nb-NO" b="0" baseline="0" dirty="0"/>
              <a:t>. Good </a:t>
            </a:r>
            <a:r>
              <a:rPr lang="nb-NO" b="0" baseline="0" dirty="0" err="1"/>
              <a:t>luck</a:t>
            </a:r>
            <a:r>
              <a:rPr lang="nb-NO" b="0" baseline="0" dirty="0"/>
              <a:t> </a:t>
            </a:r>
            <a:r>
              <a:rPr lang="nb-NO" b="0" baseline="0" dirty="0" err="1"/>
              <a:t>keeping</a:t>
            </a:r>
            <a:r>
              <a:rPr lang="nb-NO" b="0" baseline="0" dirty="0"/>
              <a:t> </a:t>
            </a:r>
            <a:r>
              <a:rPr lang="nb-NO" b="0" baseline="0" dirty="0" err="1"/>
              <a:t>focus</a:t>
            </a:r>
            <a:r>
              <a:rPr lang="nb-NO" b="0" baseline="0" dirty="0"/>
              <a:t> and </a:t>
            </a:r>
            <a:r>
              <a:rPr lang="nb-NO" b="0" baseline="0" dirty="0" err="1"/>
              <a:t>carrying</a:t>
            </a:r>
            <a:r>
              <a:rPr lang="nb-NO" b="0" baseline="0" dirty="0"/>
              <a:t> </a:t>
            </a:r>
            <a:r>
              <a:rPr lang="nb-NO" b="0" baseline="0" dirty="0" err="1"/>
              <a:t>out</a:t>
            </a:r>
            <a:r>
              <a:rPr lang="nb-NO" b="0" baseline="0" dirty="0"/>
              <a:t> </a:t>
            </a:r>
            <a:r>
              <a:rPr lang="nb-NO" b="0" baseline="0" dirty="0" err="1"/>
              <a:t>your</a:t>
            </a:r>
            <a:r>
              <a:rPr lang="nb-NO" b="0" baseline="0" dirty="0"/>
              <a:t>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baseline="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18</a:t>
            </a:fld>
            <a:endParaRPr lang="nb-NO"/>
          </a:p>
        </p:txBody>
      </p:sp>
    </p:spTree>
    <p:extLst>
      <p:ext uri="{BB962C8B-B14F-4D97-AF65-F5344CB8AC3E}">
        <p14:creationId xmlns:p14="http://schemas.microsoft.com/office/powerpoint/2010/main" val="1066649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dirty="0"/>
              <a:t>In </a:t>
            </a:r>
            <a:r>
              <a:rPr lang="nb-NO" dirty="0" err="1"/>
              <a:t>this</a:t>
            </a:r>
            <a:r>
              <a:rPr lang="nb-NO" dirty="0"/>
              <a:t> </a:t>
            </a:r>
            <a:r>
              <a:rPr lang="nb-NO" dirty="0" err="1"/>
              <a:t>session</a:t>
            </a:r>
            <a:r>
              <a:rPr lang="nb-NO" dirty="0"/>
              <a:t>, </a:t>
            </a:r>
            <a:r>
              <a:rPr lang="nb-NO" dirty="0" err="1"/>
              <a:t>we</a:t>
            </a:r>
            <a:r>
              <a:rPr lang="nb-NO" dirty="0"/>
              <a:t> </a:t>
            </a:r>
            <a:r>
              <a:rPr lang="nb-NO" dirty="0" err="1"/>
              <a:t>will</a:t>
            </a:r>
            <a:r>
              <a:rPr lang="nb-NO" dirty="0"/>
              <a:t> talk more </a:t>
            </a:r>
            <a:r>
              <a:rPr lang="nb-NO" dirty="0" err="1"/>
              <a:t>about</a:t>
            </a:r>
            <a:r>
              <a:rPr lang="nb-NO" dirty="0"/>
              <a:t> </a:t>
            </a:r>
            <a:r>
              <a:rPr lang="nb-NO" dirty="0" err="1"/>
              <a:t>what</a:t>
            </a:r>
            <a:r>
              <a:rPr lang="nb-NO" dirty="0"/>
              <a:t> </a:t>
            </a:r>
            <a:r>
              <a:rPr lang="nb-NO" dirty="0" err="1"/>
              <a:t>we</a:t>
            </a:r>
            <a:r>
              <a:rPr lang="nb-NO" dirty="0"/>
              <a:t> </a:t>
            </a:r>
            <a:r>
              <a:rPr lang="nb-NO" dirty="0" err="1"/>
              <a:t>started</a:t>
            </a:r>
            <a:r>
              <a:rPr lang="nb-NO" dirty="0"/>
              <a:t> </a:t>
            </a:r>
            <a:r>
              <a:rPr lang="nb-NO" dirty="0" err="1"/>
              <a:t>on</a:t>
            </a:r>
            <a:r>
              <a:rPr lang="nb-NO" dirty="0"/>
              <a:t> last </a:t>
            </a:r>
            <a:r>
              <a:rPr lang="nb-NO" dirty="0" err="1"/>
              <a:t>session</a:t>
            </a:r>
            <a:r>
              <a:rPr lang="nb-NO" dirty="0"/>
              <a:t>. I (</a:t>
            </a:r>
            <a:r>
              <a:rPr lang="nb-NO" dirty="0" err="1"/>
              <a:t>teacher</a:t>
            </a:r>
            <a:r>
              <a:rPr lang="nb-NO" dirty="0"/>
              <a:t>) have </a:t>
            </a:r>
            <a:r>
              <a:rPr lang="nb-NO" dirty="0" err="1"/>
              <a:t>looked</a:t>
            </a:r>
            <a:r>
              <a:rPr lang="nb-NO" dirty="0"/>
              <a:t> at </a:t>
            </a:r>
            <a:r>
              <a:rPr lang="nb-NO" dirty="0" err="1"/>
              <a:t>what</a:t>
            </a:r>
            <a:r>
              <a:rPr lang="nb-NO" dirty="0"/>
              <a:t> </a:t>
            </a:r>
            <a:r>
              <a:rPr lang="nb-NO" dirty="0" err="1"/>
              <a:t>you</a:t>
            </a:r>
            <a:r>
              <a:rPr lang="nb-NO" dirty="0"/>
              <a:t> all have </a:t>
            </a:r>
            <a:r>
              <a:rPr lang="nb-NO" dirty="0" err="1"/>
              <a:t>written</a:t>
            </a:r>
            <a:r>
              <a:rPr lang="nb-NO" dirty="0"/>
              <a:t>, and </a:t>
            </a:r>
            <a:r>
              <a:rPr lang="nb-NO" dirty="0" err="1"/>
              <a:t>you</a:t>
            </a:r>
            <a:r>
              <a:rPr lang="nb-NO" dirty="0"/>
              <a:t> have </a:t>
            </a:r>
            <a:r>
              <a:rPr lang="nb-NO" dirty="0" err="1"/>
              <a:t>many</a:t>
            </a:r>
            <a:r>
              <a:rPr lang="nb-NO" dirty="0"/>
              <a:t> </a:t>
            </a:r>
            <a:r>
              <a:rPr lang="nb-NO" dirty="0" err="1"/>
              <a:t>good</a:t>
            </a:r>
            <a:r>
              <a:rPr lang="nb-NO" dirty="0"/>
              <a:t> </a:t>
            </a:r>
            <a:r>
              <a:rPr lang="nb-NO" dirty="0" err="1"/>
              <a:t>suggestions</a:t>
            </a:r>
            <a:r>
              <a:rPr lang="nb-NO" dirty="0"/>
              <a:t> and </a:t>
            </a:r>
            <a:r>
              <a:rPr lang="nb-NO" dirty="0" err="1"/>
              <a:t>important</a:t>
            </a:r>
            <a:r>
              <a:rPr lang="nb-NO" dirty="0"/>
              <a:t> </a:t>
            </a:r>
            <a:r>
              <a:rPr lang="nb-NO" dirty="0" err="1"/>
              <a:t>points</a:t>
            </a:r>
            <a:r>
              <a:rPr lang="nb-NO" dirty="0"/>
              <a:t>. I have </a:t>
            </a:r>
            <a:r>
              <a:rPr lang="nb-NO" dirty="0" err="1"/>
              <a:t>made</a:t>
            </a:r>
            <a:r>
              <a:rPr lang="nb-NO" dirty="0"/>
              <a:t> a list of </a:t>
            </a:r>
            <a:r>
              <a:rPr lang="nb-NO" dirty="0" err="1"/>
              <a:t>some</a:t>
            </a:r>
            <a:r>
              <a:rPr lang="nb-NO" dirty="0"/>
              <a:t> of </a:t>
            </a:r>
            <a:r>
              <a:rPr lang="nb-NO" dirty="0" err="1"/>
              <a:t>the</a:t>
            </a:r>
            <a:r>
              <a:rPr lang="nb-NO" dirty="0"/>
              <a:t> </a:t>
            </a:r>
            <a:r>
              <a:rPr lang="nb-NO" dirty="0" err="1"/>
              <a:t>points</a:t>
            </a:r>
            <a:r>
              <a:rPr lang="nb-NO" dirty="0"/>
              <a:t>. </a:t>
            </a:r>
            <a:r>
              <a:rPr lang="nb-NO" dirty="0" err="1"/>
              <a:t>Now</a:t>
            </a:r>
            <a:r>
              <a:rPr lang="nb-NO" dirty="0"/>
              <a:t> </a:t>
            </a:r>
            <a:r>
              <a:rPr lang="nb-NO" dirty="0" err="1"/>
              <a:t>we</a:t>
            </a:r>
            <a:r>
              <a:rPr lang="nb-NO" dirty="0"/>
              <a:t> </a:t>
            </a:r>
            <a:r>
              <a:rPr lang="nb-NO" dirty="0" err="1"/>
              <a:t>will</a:t>
            </a:r>
            <a:r>
              <a:rPr lang="nb-NO" dirty="0"/>
              <a:t> </a:t>
            </a:r>
            <a:r>
              <a:rPr lang="nb-NO" dirty="0" err="1"/>
              <a:t>discuss</a:t>
            </a:r>
            <a:r>
              <a:rPr lang="nb-NO" dirty="0"/>
              <a:t> </a:t>
            </a:r>
            <a:r>
              <a:rPr lang="nb-NO" dirty="0" err="1"/>
              <a:t>what</a:t>
            </a:r>
            <a:r>
              <a:rPr lang="nb-NO" dirty="0"/>
              <a:t> </a:t>
            </a:r>
            <a:r>
              <a:rPr lang="nb-NO" dirty="0" err="1"/>
              <a:t>we</a:t>
            </a:r>
            <a:r>
              <a:rPr lang="nb-NO" dirty="0"/>
              <a:t> </a:t>
            </a:r>
            <a:r>
              <a:rPr lang="nb-NO" dirty="0" err="1"/>
              <a:t>can</a:t>
            </a:r>
            <a:r>
              <a:rPr lang="nb-NO" dirty="0"/>
              <a:t> do </a:t>
            </a:r>
            <a:r>
              <a:rPr lang="nb-NO" dirty="0" err="1"/>
              <a:t>better</a:t>
            </a:r>
            <a:r>
              <a:rPr lang="nb-NO" dirty="0"/>
              <a:t>, different, or </a:t>
            </a:r>
            <a:r>
              <a:rPr lang="nb-NO" dirty="0" err="1"/>
              <a:t>even</a:t>
            </a:r>
            <a:r>
              <a:rPr lang="nb-NO" dirty="0"/>
              <a:t> more of.</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19</a:t>
            </a:fld>
            <a:endParaRPr lang="nb-NO"/>
          </a:p>
        </p:txBody>
      </p:sp>
    </p:spTree>
    <p:extLst>
      <p:ext uri="{BB962C8B-B14F-4D97-AF65-F5344CB8AC3E}">
        <p14:creationId xmlns:p14="http://schemas.microsoft.com/office/powerpoint/2010/main" val="868787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a:t>
            </a:r>
            <a:r>
              <a:rPr lang="nb-NO" dirty="0"/>
              <a:t> </a:t>
            </a:r>
            <a:r>
              <a:rPr lang="nb-NO" dirty="0" err="1"/>
              <a:t>Many</a:t>
            </a:r>
            <a:r>
              <a:rPr lang="nb-NO" dirty="0"/>
              <a:t> </a:t>
            </a:r>
            <a:r>
              <a:rPr lang="nb-NO" dirty="0" err="1"/>
              <a:t>people</a:t>
            </a:r>
            <a:r>
              <a:rPr lang="nb-NO" dirty="0"/>
              <a:t> </a:t>
            </a:r>
            <a:r>
              <a:rPr lang="nb-NO" dirty="0" err="1"/>
              <a:t>who</a:t>
            </a:r>
            <a:r>
              <a:rPr lang="nb-NO" dirty="0"/>
              <a:t> </a:t>
            </a:r>
            <a:r>
              <a:rPr lang="nb-NO" dirty="0" err="1"/>
              <a:t>come</a:t>
            </a:r>
            <a:r>
              <a:rPr lang="nb-NO" dirty="0"/>
              <a:t> to a </a:t>
            </a:r>
            <a:r>
              <a:rPr lang="nb-NO" dirty="0" err="1"/>
              <a:t>new</a:t>
            </a:r>
            <a:r>
              <a:rPr lang="nb-NO" dirty="0"/>
              <a:t> country and a </a:t>
            </a:r>
            <a:r>
              <a:rPr lang="nb-NO" dirty="0" err="1"/>
              <a:t>new</a:t>
            </a:r>
            <a:r>
              <a:rPr lang="nb-NO" dirty="0"/>
              <a:t> </a:t>
            </a:r>
            <a:r>
              <a:rPr lang="nb-NO" dirty="0" err="1"/>
              <a:t>culture</a:t>
            </a:r>
            <a:r>
              <a:rPr lang="nb-NO" dirty="0"/>
              <a:t> </a:t>
            </a:r>
            <a:r>
              <a:rPr lang="nb-NO" dirty="0" err="1"/>
              <a:t>struggle</a:t>
            </a:r>
            <a:r>
              <a:rPr lang="nb-NO" dirty="0"/>
              <a:t> </a:t>
            </a:r>
            <a:r>
              <a:rPr lang="nb-NO" dirty="0" err="1"/>
              <a:t>both</a:t>
            </a:r>
            <a:r>
              <a:rPr lang="nb-NO" dirty="0"/>
              <a:t> to </a:t>
            </a:r>
            <a:r>
              <a:rPr lang="nb-NO" dirty="0" err="1"/>
              <a:t>learn</a:t>
            </a:r>
            <a:r>
              <a:rPr lang="nb-NO" dirty="0"/>
              <a:t> </a:t>
            </a:r>
            <a:r>
              <a:rPr lang="nb-NO" dirty="0" err="1"/>
              <a:t>the</a:t>
            </a:r>
            <a:r>
              <a:rPr lang="nb-NO" dirty="0"/>
              <a:t> </a:t>
            </a:r>
            <a:r>
              <a:rPr lang="nb-NO" dirty="0" err="1"/>
              <a:t>new</a:t>
            </a:r>
            <a:r>
              <a:rPr lang="nb-NO" dirty="0"/>
              <a:t> </a:t>
            </a:r>
            <a:r>
              <a:rPr lang="nb-NO" dirty="0" err="1"/>
              <a:t>language</a:t>
            </a:r>
            <a:r>
              <a:rPr lang="nb-NO" dirty="0"/>
              <a:t> and to master </a:t>
            </a:r>
            <a:r>
              <a:rPr lang="nb-NO" dirty="0" err="1"/>
              <a:t>life</a:t>
            </a:r>
            <a:r>
              <a:rPr lang="nb-NO" dirty="0"/>
              <a:t> in </a:t>
            </a:r>
            <a:r>
              <a:rPr lang="nb-NO" dirty="0" err="1"/>
              <a:t>the</a:t>
            </a:r>
            <a:r>
              <a:rPr lang="nb-NO" dirty="0"/>
              <a:t> </a:t>
            </a:r>
            <a:r>
              <a:rPr lang="nb-NO" dirty="0" err="1"/>
              <a:t>new</a:t>
            </a:r>
            <a:r>
              <a:rPr lang="nb-NO" dirty="0"/>
              <a:t> </a:t>
            </a:r>
            <a:r>
              <a:rPr lang="nb-NO" dirty="0" err="1"/>
              <a:t>place</a:t>
            </a:r>
            <a:r>
              <a:rPr lang="nb-NO" dirty="0"/>
              <a:t>. </a:t>
            </a:r>
            <a:r>
              <a:rPr lang="nb-NO" dirty="0" err="1"/>
              <a:t>Therefore</a:t>
            </a:r>
            <a:r>
              <a:rPr lang="nb-NO" dirty="0"/>
              <a:t>, </a:t>
            </a:r>
            <a:r>
              <a:rPr lang="nb-NO" dirty="0" err="1"/>
              <a:t>we</a:t>
            </a:r>
            <a:r>
              <a:rPr lang="nb-NO" dirty="0"/>
              <a:t> </a:t>
            </a:r>
            <a:r>
              <a:rPr lang="nb-NO" dirty="0" err="1"/>
              <a:t>will</a:t>
            </a:r>
            <a:r>
              <a:rPr lang="nb-NO" dirty="0"/>
              <a:t> </a:t>
            </a:r>
            <a:r>
              <a:rPr lang="nb-NO" dirty="0" err="1"/>
              <a:t>use</a:t>
            </a:r>
            <a:r>
              <a:rPr lang="nb-NO" dirty="0"/>
              <a:t> </a:t>
            </a:r>
            <a:r>
              <a:rPr lang="nb-NO" dirty="0" err="1"/>
              <a:t>some</a:t>
            </a:r>
            <a:r>
              <a:rPr lang="nb-NO" dirty="0"/>
              <a:t> time </a:t>
            </a:r>
            <a:r>
              <a:rPr lang="nb-NO" dirty="0" err="1"/>
              <a:t>on</a:t>
            </a:r>
            <a:r>
              <a:rPr lang="nb-NO" dirty="0"/>
              <a:t> a </a:t>
            </a:r>
            <a:r>
              <a:rPr lang="nb-NO" dirty="0" err="1"/>
              <a:t>method</a:t>
            </a:r>
            <a:r>
              <a:rPr lang="nb-NO" dirty="0"/>
              <a:t> </a:t>
            </a:r>
            <a:r>
              <a:rPr lang="nb-NO" dirty="0" err="1"/>
              <a:t>that</a:t>
            </a:r>
            <a:r>
              <a:rPr lang="nb-NO" dirty="0"/>
              <a:t> is </a:t>
            </a:r>
            <a:r>
              <a:rPr lang="nb-NO" dirty="0" err="1"/>
              <a:t>about</a:t>
            </a:r>
            <a:r>
              <a:rPr lang="nb-NO" dirty="0"/>
              <a:t> </a:t>
            </a:r>
            <a:r>
              <a:rPr lang="nb-NO" dirty="0" err="1"/>
              <a:t>exactly</a:t>
            </a:r>
            <a:r>
              <a:rPr lang="nb-NO" dirty="0"/>
              <a:t> </a:t>
            </a:r>
            <a:r>
              <a:rPr lang="nb-NO" dirty="0" err="1"/>
              <a:t>this</a:t>
            </a:r>
            <a:r>
              <a:rPr lang="nb-NO" dirty="0"/>
              <a:t>. </a:t>
            </a:r>
            <a:r>
              <a:rPr lang="nb-NO" dirty="0" err="1"/>
              <a:t>We</a:t>
            </a:r>
            <a:r>
              <a:rPr lang="nb-NO" dirty="0"/>
              <a:t> </a:t>
            </a:r>
            <a:r>
              <a:rPr lang="nb-NO" dirty="0" err="1"/>
              <a:t>can</a:t>
            </a:r>
            <a:r>
              <a:rPr lang="nb-NO" dirty="0"/>
              <a:t> </a:t>
            </a:r>
            <a:r>
              <a:rPr lang="nb-NO" dirty="0" err="1"/>
              <a:t>compare</a:t>
            </a:r>
            <a:r>
              <a:rPr lang="nb-NO" dirty="0"/>
              <a:t> </a:t>
            </a:r>
            <a:r>
              <a:rPr lang="nb-NO" dirty="0" err="1"/>
              <a:t>life</a:t>
            </a:r>
            <a:r>
              <a:rPr lang="nb-NO" dirty="0"/>
              <a:t> </a:t>
            </a:r>
            <a:r>
              <a:rPr lang="nb-NO" dirty="0" err="1"/>
              <a:t>with</a:t>
            </a:r>
            <a:r>
              <a:rPr lang="nb-NO" dirty="0"/>
              <a:t> </a:t>
            </a:r>
            <a:r>
              <a:rPr lang="nb-NO" dirty="0" err="1"/>
              <a:t>climbing</a:t>
            </a:r>
            <a:r>
              <a:rPr lang="nb-NO" dirty="0"/>
              <a:t> a </a:t>
            </a:r>
            <a:r>
              <a:rPr lang="nb-NO" dirty="0" err="1"/>
              <a:t>mountain</a:t>
            </a:r>
            <a:r>
              <a:rPr lang="nb-NO" dirty="0"/>
              <a:t>. </a:t>
            </a:r>
            <a:r>
              <a:rPr lang="nb-NO" dirty="0" err="1"/>
              <a:t>Sometimes</a:t>
            </a:r>
            <a:r>
              <a:rPr lang="nb-NO" dirty="0"/>
              <a:t> it </a:t>
            </a:r>
            <a:r>
              <a:rPr lang="nb-NO" dirty="0" err="1"/>
              <a:t>may</a:t>
            </a:r>
            <a:r>
              <a:rPr lang="nb-NO" dirty="0"/>
              <a:t> </a:t>
            </a:r>
            <a:r>
              <a:rPr lang="nb-NO" dirty="0" err="1"/>
              <a:t>seem</a:t>
            </a:r>
            <a:r>
              <a:rPr lang="nb-NO" dirty="0"/>
              <a:t> </a:t>
            </a:r>
            <a:r>
              <a:rPr lang="nb-NO" dirty="0" err="1"/>
              <a:t>difficult</a:t>
            </a:r>
            <a:r>
              <a:rPr lang="nb-NO" dirty="0"/>
              <a:t> to </a:t>
            </a:r>
            <a:r>
              <a:rPr lang="nb-NO" dirty="0" err="1"/>
              <a:t>reach</a:t>
            </a:r>
            <a:r>
              <a:rPr lang="nb-NO" dirty="0"/>
              <a:t> </a:t>
            </a:r>
            <a:r>
              <a:rPr lang="nb-NO" dirty="0" err="1"/>
              <a:t>the</a:t>
            </a:r>
            <a:r>
              <a:rPr lang="nb-NO" dirty="0"/>
              <a:t> </a:t>
            </a:r>
            <a:r>
              <a:rPr lang="nb-NO" dirty="0" err="1"/>
              <a:t>top</a:t>
            </a:r>
            <a:r>
              <a:rPr lang="nb-NO" dirty="0"/>
              <a:t>, and </a:t>
            </a:r>
            <a:r>
              <a:rPr lang="nb-NO" dirty="0" err="1"/>
              <a:t>sometimes</a:t>
            </a:r>
            <a:r>
              <a:rPr lang="nb-NO" dirty="0"/>
              <a:t> times it is not </a:t>
            </a:r>
            <a:r>
              <a:rPr lang="nb-NO" dirty="0" err="1"/>
              <a:t>possible</a:t>
            </a:r>
            <a:r>
              <a:rPr lang="nb-NO" dirty="0"/>
              <a:t> to </a:t>
            </a:r>
            <a:r>
              <a:rPr lang="nb-NO" dirty="0" err="1"/>
              <a:t>climb</a:t>
            </a:r>
            <a:r>
              <a:rPr lang="nb-NO" dirty="0"/>
              <a:t> </a:t>
            </a:r>
            <a:r>
              <a:rPr lang="nb-NO" dirty="0" err="1"/>
              <a:t>directly</a:t>
            </a:r>
            <a:r>
              <a:rPr lang="nb-NO" dirty="0"/>
              <a:t> to </a:t>
            </a:r>
            <a:r>
              <a:rPr lang="nb-NO" dirty="0" err="1"/>
              <a:t>the</a:t>
            </a:r>
            <a:r>
              <a:rPr lang="nb-NO" dirty="0"/>
              <a:t> </a:t>
            </a:r>
            <a:r>
              <a:rPr lang="nb-NO" dirty="0" err="1"/>
              <a:t>top</a:t>
            </a:r>
            <a:r>
              <a:rPr lang="nb-NO" dirty="0"/>
              <a:t>, so </a:t>
            </a:r>
            <a:r>
              <a:rPr lang="nb-NO" dirty="0" err="1"/>
              <a:t>we</a:t>
            </a:r>
            <a:r>
              <a:rPr lang="nb-NO" dirty="0"/>
              <a:t> </a:t>
            </a:r>
            <a:r>
              <a:rPr lang="nb-NO" dirty="0" err="1"/>
              <a:t>need</a:t>
            </a:r>
            <a:r>
              <a:rPr lang="nb-NO" dirty="0"/>
              <a:t> to </a:t>
            </a:r>
            <a:r>
              <a:rPr lang="nb-NO" dirty="0" err="1"/>
              <a:t>take</a:t>
            </a:r>
            <a:r>
              <a:rPr lang="nb-NO" dirty="0"/>
              <a:t> </a:t>
            </a:r>
            <a:r>
              <a:rPr lang="nb-NO" dirty="0" err="1"/>
              <a:t>some</a:t>
            </a:r>
            <a:r>
              <a:rPr lang="nb-NO" dirty="0"/>
              <a:t> </a:t>
            </a:r>
            <a:r>
              <a:rPr lang="nb-NO" dirty="0" err="1"/>
              <a:t>detours</a:t>
            </a:r>
            <a:r>
              <a:rPr lang="nb-NO" dirty="0"/>
              <a:t>. It is </a:t>
            </a:r>
            <a:r>
              <a:rPr lang="nb-NO" dirty="0" err="1"/>
              <a:t>the</a:t>
            </a:r>
            <a:r>
              <a:rPr lang="nb-NO" dirty="0"/>
              <a:t> same </a:t>
            </a:r>
            <a:r>
              <a:rPr lang="nb-NO" dirty="0" err="1"/>
              <a:t>way</a:t>
            </a:r>
            <a:r>
              <a:rPr lang="nb-NO" dirty="0"/>
              <a:t> </a:t>
            </a:r>
            <a:r>
              <a:rPr lang="nb-NO" dirty="0" err="1"/>
              <a:t>with</a:t>
            </a:r>
            <a:r>
              <a:rPr lang="nb-NO" dirty="0"/>
              <a:t> </a:t>
            </a:r>
            <a:r>
              <a:rPr lang="nb-NO" dirty="0" err="1"/>
              <a:t>life</a:t>
            </a:r>
            <a:r>
              <a:rPr lang="nb-NO" dirty="0"/>
              <a:t>. </a:t>
            </a:r>
            <a:r>
              <a:rPr lang="nb-NO" dirty="0" err="1"/>
              <a:t>Some</a:t>
            </a:r>
            <a:r>
              <a:rPr lang="nb-NO" dirty="0"/>
              <a:t> times </a:t>
            </a:r>
            <a:r>
              <a:rPr lang="nb-NO" dirty="0" err="1"/>
              <a:t>we</a:t>
            </a:r>
            <a:r>
              <a:rPr lang="nb-NO" dirty="0"/>
              <a:t> have to </a:t>
            </a:r>
            <a:r>
              <a:rPr lang="nb-NO" dirty="0" err="1"/>
              <a:t>try</a:t>
            </a:r>
            <a:r>
              <a:rPr lang="nb-NO" dirty="0"/>
              <a:t> different </a:t>
            </a:r>
            <a:r>
              <a:rPr lang="nb-NO" dirty="0" err="1"/>
              <a:t>things</a:t>
            </a:r>
            <a:r>
              <a:rPr lang="nb-NO" dirty="0"/>
              <a:t> to </a:t>
            </a:r>
            <a:r>
              <a:rPr lang="nb-NO" dirty="0" err="1"/>
              <a:t>find</a:t>
            </a:r>
            <a:r>
              <a:rPr lang="nb-NO" dirty="0"/>
              <a:t> </a:t>
            </a:r>
            <a:r>
              <a:rPr lang="nb-NO" dirty="0" err="1"/>
              <a:t>out</a:t>
            </a:r>
            <a:r>
              <a:rPr lang="nb-NO" dirty="0"/>
              <a:t> </a:t>
            </a:r>
            <a:r>
              <a:rPr lang="nb-NO" dirty="0" err="1"/>
              <a:t>what</a:t>
            </a:r>
            <a:r>
              <a:rPr lang="nb-NO" dirty="0"/>
              <a:t> it </a:t>
            </a:r>
            <a:r>
              <a:rPr lang="nb-NO" dirty="0" err="1"/>
              <a:t>takes</a:t>
            </a:r>
            <a:r>
              <a:rPr lang="nb-NO" dirty="0"/>
              <a:t> for </a:t>
            </a:r>
            <a:r>
              <a:rPr lang="nb-NO" dirty="0" err="1"/>
              <a:t>us</a:t>
            </a:r>
            <a:r>
              <a:rPr lang="nb-NO" dirty="0"/>
              <a:t> to be happy. The </a:t>
            </a:r>
            <a:r>
              <a:rPr lang="nb-NO" dirty="0" err="1"/>
              <a:t>method</a:t>
            </a:r>
            <a:r>
              <a:rPr lang="nb-NO" dirty="0"/>
              <a:t> </a:t>
            </a:r>
            <a:r>
              <a:rPr lang="nb-NO" dirty="0" err="1"/>
              <a:t>we</a:t>
            </a:r>
            <a:r>
              <a:rPr lang="nb-NO" dirty="0"/>
              <a:t> </a:t>
            </a:r>
            <a:r>
              <a:rPr lang="nb-NO" dirty="0" err="1"/>
              <a:t>are</a:t>
            </a:r>
            <a:r>
              <a:rPr lang="nb-NO" dirty="0"/>
              <a:t> </a:t>
            </a:r>
            <a:r>
              <a:rPr lang="nb-NO" dirty="0" err="1"/>
              <a:t>going</a:t>
            </a:r>
            <a:r>
              <a:rPr lang="nb-NO" dirty="0"/>
              <a:t> to </a:t>
            </a:r>
            <a:r>
              <a:rPr lang="nb-NO" dirty="0" err="1"/>
              <a:t>use</a:t>
            </a:r>
            <a:r>
              <a:rPr lang="nb-NO" dirty="0"/>
              <a:t> </a:t>
            </a:r>
            <a:r>
              <a:rPr lang="nb-NO" dirty="0" err="1"/>
              <a:t>here</a:t>
            </a:r>
            <a:r>
              <a:rPr lang="nb-NO" dirty="0"/>
              <a:t> is </a:t>
            </a:r>
            <a:r>
              <a:rPr lang="nb-NO" dirty="0" err="1"/>
              <a:t>about</a:t>
            </a:r>
            <a:r>
              <a:rPr lang="nb-NO" dirty="0"/>
              <a:t> </a:t>
            </a:r>
            <a:r>
              <a:rPr lang="nb-NO" dirty="0" err="1"/>
              <a:t>finding</a:t>
            </a:r>
            <a:r>
              <a:rPr lang="nb-NO" dirty="0"/>
              <a:t> </a:t>
            </a:r>
            <a:r>
              <a:rPr lang="nb-NO" dirty="0" err="1"/>
              <a:t>out</a:t>
            </a:r>
            <a:r>
              <a:rPr lang="nb-NO" dirty="0"/>
              <a:t> </a:t>
            </a:r>
            <a:r>
              <a:rPr lang="nb-NO" dirty="0" err="1"/>
              <a:t>what</a:t>
            </a:r>
            <a:r>
              <a:rPr lang="nb-NO" dirty="0"/>
              <a:t> </a:t>
            </a:r>
            <a:r>
              <a:rPr lang="nb-NO" dirty="0" err="1"/>
              <a:t>one</a:t>
            </a:r>
            <a:r>
              <a:rPr lang="nb-NO" dirty="0"/>
              <a:t> </a:t>
            </a:r>
            <a:r>
              <a:rPr lang="nb-NO" dirty="0" err="1"/>
              <a:t>wishes</a:t>
            </a:r>
            <a:r>
              <a:rPr lang="nb-NO" dirty="0"/>
              <a:t> for, </a:t>
            </a:r>
            <a:r>
              <a:rPr lang="nb-NO" dirty="0" err="1"/>
              <a:t>what</a:t>
            </a:r>
            <a:r>
              <a:rPr lang="nb-NO" dirty="0"/>
              <a:t> is </a:t>
            </a:r>
            <a:r>
              <a:rPr lang="nb-NO" dirty="0" err="1"/>
              <a:t>allready</a:t>
            </a:r>
            <a:r>
              <a:rPr lang="nb-NO" dirty="0"/>
              <a:t> </a:t>
            </a:r>
            <a:r>
              <a:rPr lang="nb-NO" dirty="0" err="1"/>
              <a:t>good</a:t>
            </a:r>
            <a:r>
              <a:rPr lang="nb-NO" dirty="0"/>
              <a:t>, </a:t>
            </a:r>
            <a:r>
              <a:rPr lang="nb-NO" dirty="0" err="1"/>
              <a:t>what</a:t>
            </a:r>
            <a:r>
              <a:rPr lang="nb-NO" dirty="0"/>
              <a:t> is </a:t>
            </a:r>
            <a:r>
              <a:rPr lang="nb-NO" dirty="0" err="1"/>
              <a:t>difficult</a:t>
            </a:r>
            <a:r>
              <a:rPr lang="nb-NO" dirty="0"/>
              <a:t> and </a:t>
            </a:r>
            <a:r>
              <a:rPr lang="nb-NO" dirty="0" err="1"/>
              <a:t>what</a:t>
            </a:r>
            <a:r>
              <a:rPr lang="nb-NO" dirty="0"/>
              <a:t> </a:t>
            </a:r>
            <a:r>
              <a:rPr lang="nb-NO" dirty="0" err="1"/>
              <a:t>one</a:t>
            </a:r>
            <a:r>
              <a:rPr lang="nb-NO" dirty="0"/>
              <a:t> </a:t>
            </a:r>
            <a:r>
              <a:rPr lang="nb-NO" dirty="0" err="1"/>
              <a:t>needs</a:t>
            </a:r>
            <a:r>
              <a:rPr lang="nb-NO" dirty="0"/>
              <a:t> to do </a:t>
            </a:r>
            <a:r>
              <a:rPr lang="nb-NO" dirty="0" err="1"/>
              <a:t>something</a:t>
            </a:r>
            <a:r>
              <a:rPr lang="nb-NO" dirty="0"/>
              <a:t> </a:t>
            </a:r>
            <a:r>
              <a:rPr lang="nb-NO" dirty="0" err="1"/>
              <a:t>about</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a:t>
            </a:fld>
            <a:endParaRPr lang="nb-NO"/>
          </a:p>
        </p:txBody>
      </p:sp>
    </p:spTree>
    <p:extLst>
      <p:ext uri="{BB962C8B-B14F-4D97-AF65-F5344CB8AC3E}">
        <p14:creationId xmlns:p14="http://schemas.microsoft.com/office/powerpoint/2010/main" val="4146421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err="1"/>
              <a:t>Explanation</a:t>
            </a:r>
            <a:r>
              <a:rPr lang="nb-NO" b="1" dirty="0"/>
              <a:t>: </a:t>
            </a:r>
            <a:r>
              <a:rPr lang="nb-NO" b="0" dirty="0"/>
              <a:t>The </a:t>
            </a:r>
            <a:r>
              <a:rPr lang="nb-NO" b="0" dirty="0" err="1"/>
              <a:t>teacher</a:t>
            </a:r>
            <a:r>
              <a:rPr lang="nb-NO" b="0" dirty="0"/>
              <a:t> shows </a:t>
            </a:r>
            <a:r>
              <a:rPr lang="nb-NO" b="0" dirty="0" err="1"/>
              <a:t>examples</a:t>
            </a:r>
            <a:r>
              <a:rPr lang="nb-NO" b="0" dirty="0"/>
              <a:t> of </a:t>
            </a:r>
            <a:r>
              <a:rPr lang="nb-NO" b="0" dirty="0" err="1"/>
              <a:t>focus</a:t>
            </a:r>
            <a:r>
              <a:rPr lang="nb-NO" b="0" dirty="0"/>
              <a:t> areas and </a:t>
            </a:r>
            <a:r>
              <a:rPr lang="nb-NO" b="0" dirty="0" err="1"/>
              <a:t>good</a:t>
            </a:r>
            <a:r>
              <a:rPr lang="nb-NO" b="0" dirty="0"/>
              <a:t> action plans, </a:t>
            </a:r>
            <a:r>
              <a:rPr lang="nb-NO" b="0" dirty="0" err="1"/>
              <a:t>possibly</a:t>
            </a:r>
            <a:r>
              <a:rPr lang="nb-NO" b="0" dirty="0"/>
              <a:t> action plans </a:t>
            </a:r>
            <a:r>
              <a:rPr lang="nb-NO" b="0" dirty="0" err="1"/>
              <a:t>that</a:t>
            </a:r>
            <a:r>
              <a:rPr lang="nb-NO" b="0" dirty="0"/>
              <a:t> </a:t>
            </a:r>
            <a:r>
              <a:rPr lang="nb-NO" b="0" dirty="0" err="1"/>
              <a:t>could</a:t>
            </a:r>
            <a:r>
              <a:rPr lang="nb-NO" b="0" dirty="0"/>
              <a:t> be </a:t>
            </a:r>
            <a:r>
              <a:rPr lang="nb-NO" b="0" dirty="0" err="1"/>
              <a:t>made</a:t>
            </a:r>
            <a:r>
              <a:rPr lang="nb-NO" b="0" dirty="0"/>
              <a:t> more </a:t>
            </a:r>
            <a:r>
              <a:rPr lang="nb-NO" b="0" dirty="0" err="1"/>
              <a:t>specific</a:t>
            </a:r>
            <a:r>
              <a:rPr lang="nb-NO" b="0" dirty="0"/>
              <a:t>. The </a:t>
            </a:r>
            <a:r>
              <a:rPr lang="nb-NO" b="0" dirty="0" err="1"/>
              <a:t>examples</a:t>
            </a:r>
            <a:r>
              <a:rPr lang="nb-NO" b="0" dirty="0"/>
              <a:t> are </a:t>
            </a:r>
            <a:r>
              <a:rPr lang="nb-NO" b="0" dirty="0" err="1"/>
              <a:t>included</a:t>
            </a:r>
            <a:r>
              <a:rPr lang="nb-NO" b="0" dirty="0"/>
              <a:t> in </a:t>
            </a:r>
            <a:r>
              <a:rPr lang="nb-NO" b="0" dirty="0" err="1"/>
              <a:t>one</a:t>
            </a:r>
            <a:r>
              <a:rPr lang="nb-NO" b="0" dirty="0"/>
              <a:t> or more slides in </a:t>
            </a:r>
            <a:r>
              <a:rPr lang="nb-NO" b="0" dirty="0" err="1"/>
              <a:t>the</a:t>
            </a:r>
            <a:r>
              <a:rPr lang="nb-NO" b="0" dirty="0"/>
              <a:t> PowerPoint. The </a:t>
            </a:r>
            <a:r>
              <a:rPr lang="nb-NO" b="0" dirty="0" err="1"/>
              <a:t>pupils</a:t>
            </a:r>
            <a:r>
              <a:rPr lang="nb-NO" b="0" dirty="0"/>
              <a:t> </a:t>
            </a:r>
            <a:r>
              <a:rPr lang="nb-NO" b="0" dirty="0" err="1"/>
              <a:t>discuss</a:t>
            </a:r>
            <a:r>
              <a:rPr lang="nb-NO" b="0" dirty="0"/>
              <a:t> </a:t>
            </a:r>
            <a:r>
              <a:rPr lang="nb-NO" b="0" dirty="0" err="1"/>
              <a:t>what</a:t>
            </a:r>
            <a:r>
              <a:rPr lang="nb-NO" b="0" dirty="0"/>
              <a:t> is </a:t>
            </a:r>
            <a:r>
              <a:rPr lang="nb-NO" b="0" dirty="0" err="1"/>
              <a:t>good</a:t>
            </a:r>
            <a:r>
              <a:rPr lang="nb-NO" b="0" dirty="0"/>
              <a:t> </a:t>
            </a:r>
            <a:r>
              <a:rPr lang="nb-NO" b="0" dirty="0" err="1"/>
              <a:t>with</a:t>
            </a:r>
            <a:r>
              <a:rPr lang="nb-NO" b="0" dirty="0"/>
              <a:t> </a:t>
            </a:r>
            <a:r>
              <a:rPr lang="nb-NO" b="0" dirty="0" err="1"/>
              <a:t>the</a:t>
            </a:r>
            <a:r>
              <a:rPr lang="nb-NO" b="0" dirty="0"/>
              <a:t> plans and </a:t>
            </a:r>
            <a:r>
              <a:rPr lang="nb-NO" b="0" dirty="0" err="1"/>
              <a:t>what</a:t>
            </a:r>
            <a:r>
              <a:rPr lang="nb-NO" b="0" dirty="0"/>
              <a:t> </a:t>
            </a:r>
            <a:r>
              <a:rPr lang="nb-NO" b="0" dirty="0" err="1"/>
              <a:t>could</a:t>
            </a:r>
            <a:r>
              <a:rPr lang="nb-NO" b="0" dirty="0"/>
              <a:t> be </a:t>
            </a:r>
            <a:r>
              <a:rPr lang="nb-NO" b="0" dirty="0" err="1"/>
              <a:t>better</a:t>
            </a:r>
            <a:r>
              <a:rPr lang="nb-NO" b="0" dirty="0"/>
              <a:t>, or different. The </a:t>
            </a:r>
            <a:r>
              <a:rPr lang="nb-NO" b="0" dirty="0" err="1"/>
              <a:t>teacher</a:t>
            </a:r>
            <a:r>
              <a:rPr lang="nb-NO" b="0" dirty="0"/>
              <a:t> </a:t>
            </a:r>
            <a:r>
              <a:rPr lang="nb-NO" b="0" dirty="0" err="1"/>
              <a:t>may</a:t>
            </a:r>
            <a:r>
              <a:rPr lang="nb-NO" b="0" dirty="0"/>
              <a:t> </a:t>
            </a:r>
            <a:r>
              <a:rPr lang="nb-NO" b="0" dirty="0" err="1"/>
              <a:t>take</a:t>
            </a:r>
            <a:r>
              <a:rPr lang="nb-NO" b="0" dirty="0"/>
              <a:t> notes and </a:t>
            </a:r>
            <a:r>
              <a:rPr lang="nb-NO" b="0" dirty="0" err="1"/>
              <a:t>adjust</a:t>
            </a:r>
            <a:r>
              <a:rPr lang="nb-NO" b="0" dirty="0"/>
              <a:t> in </a:t>
            </a:r>
            <a:r>
              <a:rPr lang="nb-NO" b="0" dirty="0" err="1"/>
              <a:t>teh</a:t>
            </a:r>
            <a:r>
              <a:rPr lang="nb-NO" b="0" dirty="0"/>
              <a:t> PowerPoint in </a:t>
            </a:r>
            <a:r>
              <a:rPr lang="nb-NO" b="0" dirty="0" err="1"/>
              <a:t>the</a:t>
            </a:r>
            <a:r>
              <a:rPr lang="nb-NO" b="0" dirty="0"/>
              <a:t> </a:t>
            </a:r>
            <a:r>
              <a:rPr lang="nb-NO" b="0" dirty="0" err="1"/>
              <a:t>process</a:t>
            </a:r>
            <a:r>
              <a:rPr lang="nb-NO" b="0" dirty="0"/>
              <a:t>. If </a:t>
            </a:r>
            <a:r>
              <a:rPr lang="nb-NO" b="0" dirty="0" err="1"/>
              <a:t>some</a:t>
            </a:r>
            <a:r>
              <a:rPr lang="nb-NO" b="0" dirty="0"/>
              <a:t> of </a:t>
            </a:r>
            <a:r>
              <a:rPr lang="nb-NO" b="0" dirty="0" err="1"/>
              <a:t>the</a:t>
            </a:r>
            <a:r>
              <a:rPr lang="nb-NO" b="0" dirty="0"/>
              <a:t> </a:t>
            </a:r>
            <a:r>
              <a:rPr lang="nb-NO" b="0" dirty="0" err="1"/>
              <a:t>focus</a:t>
            </a:r>
            <a:r>
              <a:rPr lang="nb-NO" b="0" dirty="0"/>
              <a:t> areas are </a:t>
            </a:r>
            <a:r>
              <a:rPr lang="nb-NO" b="0" dirty="0" err="1"/>
              <a:t>common</a:t>
            </a:r>
            <a:r>
              <a:rPr lang="nb-NO" b="0" dirty="0"/>
              <a:t> for </a:t>
            </a:r>
            <a:r>
              <a:rPr lang="nb-NO" b="0" dirty="0" err="1"/>
              <a:t>may</a:t>
            </a:r>
            <a:r>
              <a:rPr lang="nb-NO" b="0" dirty="0"/>
              <a:t> of </a:t>
            </a:r>
            <a:r>
              <a:rPr lang="nb-NO" b="0" dirty="0" err="1"/>
              <a:t>the</a:t>
            </a:r>
            <a:r>
              <a:rPr lang="nb-NO" b="0" dirty="0"/>
              <a:t> </a:t>
            </a:r>
            <a:r>
              <a:rPr lang="nb-NO" b="0" dirty="0" err="1"/>
              <a:t>pupils</a:t>
            </a:r>
            <a:r>
              <a:rPr lang="nb-NO" b="0" dirty="0"/>
              <a:t>, </a:t>
            </a:r>
            <a:r>
              <a:rPr lang="nb-NO" b="0" dirty="0" err="1"/>
              <a:t>they</a:t>
            </a:r>
            <a:r>
              <a:rPr lang="nb-NO" b="0" dirty="0"/>
              <a:t> </a:t>
            </a:r>
            <a:r>
              <a:rPr lang="nb-NO" b="0" dirty="0" err="1"/>
              <a:t>could</a:t>
            </a:r>
            <a:r>
              <a:rPr lang="nb-NO" b="0" dirty="0"/>
              <a:t> </a:t>
            </a:r>
            <a:r>
              <a:rPr lang="nb-NO" b="0" dirty="0" err="1"/>
              <a:t>agree</a:t>
            </a:r>
            <a:r>
              <a:rPr lang="nb-NO" b="0" dirty="0"/>
              <a:t> </a:t>
            </a:r>
            <a:r>
              <a:rPr lang="nb-NO" b="0" dirty="0" err="1"/>
              <a:t>on</a:t>
            </a:r>
            <a:r>
              <a:rPr lang="nb-NO" b="0" dirty="0"/>
              <a:t> a joint </a:t>
            </a:r>
            <a:r>
              <a:rPr lang="nb-NO" b="0" dirty="0" err="1"/>
              <a:t>set</a:t>
            </a:r>
            <a:r>
              <a:rPr lang="nb-NO" b="0" dirty="0"/>
              <a:t> of </a:t>
            </a:r>
            <a:r>
              <a:rPr lang="nb-NO" b="0" dirty="0" err="1"/>
              <a:t>focus</a:t>
            </a:r>
            <a:r>
              <a:rPr lang="nb-NO" b="0" dirty="0"/>
              <a:t> areas and </a:t>
            </a:r>
            <a:r>
              <a:rPr lang="nb-NO" b="0" dirty="0" err="1"/>
              <a:t>actions</a:t>
            </a:r>
            <a:r>
              <a:rPr lang="nb-NO" b="0" dirty="0"/>
              <a:t>. </a:t>
            </a:r>
            <a:r>
              <a:rPr lang="nb-NO" b="0" dirty="0" err="1"/>
              <a:t>They</a:t>
            </a:r>
            <a:r>
              <a:rPr lang="nb-NO" b="0" dirty="0"/>
              <a:t> </a:t>
            </a:r>
            <a:r>
              <a:rPr lang="nb-NO" b="0" dirty="0" err="1"/>
              <a:t>could</a:t>
            </a:r>
            <a:r>
              <a:rPr lang="nb-NO" b="0" dirty="0"/>
              <a:t> make a poster and </a:t>
            </a:r>
            <a:r>
              <a:rPr lang="nb-NO" b="0" dirty="0" err="1"/>
              <a:t>put</a:t>
            </a:r>
            <a:r>
              <a:rPr lang="nb-NO" b="0" dirty="0"/>
              <a:t> </a:t>
            </a:r>
            <a:r>
              <a:rPr lang="nb-NO" b="0" dirty="0" err="1"/>
              <a:t>on</a:t>
            </a:r>
            <a:r>
              <a:rPr lang="nb-NO" b="0" dirty="0"/>
              <a:t> </a:t>
            </a:r>
            <a:r>
              <a:rPr lang="nb-NO" b="0" dirty="0" err="1"/>
              <a:t>the</a:t>
            </a:r>
            <a:r>
              <a:rPr lang="nb-NO" b="0" dirty="0"/>
              <a:t> </a:t>
            </a:r>
            <a:r>
              <a:rPr lang="nb-NO" b="0" dirty="0" err="1"/>
              <a:t>wass</a:t>
            </a:r>
            <a:r>
              <a:rPr lang="nb-NO" b="0" dirty="0"/>
              <a:t> as a </a:t>
            </a:r>
            <a:r>
              <a:rPr lang="nb-NO" b="0" dirty="0" err="1"/>
              <a:t>reminder</a:t>
            </a:r>
            <a:r>
              <a:rPr lang="nb-NO" b="0" dirty="0"/>
              <a:t> of </a:t>
            </a:r>
            <a:r>
              <a:rPr lang="nb-NO" b="0" dirty="0" err="1"/>
              <a:t>what</a:t>
            </a:r>
            <a:r>
              <a:rPr lang="nb-NO" b="0" dirty="0"/>
              <a:t> </a:t>
            </a:r>
            <a:r>
              <a:rPr lang="nb-NO" b="0" dirty="0" err="1"/>
              <a:t>they</a:t>
            </a:r>
            <a:r>
              <a:rPr lang="nb-NO" b="0" dirty="0"/>
              <a:t> </a:t>
            </a:r>
            <a:r>
              <a:rPr lang="nb-NO" b="0" dirty="0" err="1"/>
              <a:t>want</a:t>
            </a:r>
            <a:r>
              <a:rPr lang="nb-NO" b="0" dirty="0"/>
              <a:t> to </a:t>
            </a:r>
            <a:r>
              <a:rPr lang="nb-NO" b="0" dirty="0" err="1"/>
              <a:t>improve</a:t>
            </a:r>
            <a:r>
              <a:rPr lang="nb-NO" b="0" dirty="0"/>
              <a:t>. For </a:t>
            </a:r>
            <a:r>
              <a:rPr lang="nb-NO" b="0" dirty="0" err="1"/>
              <a:t>example</a:t>
            </a:r>
            <a:r>
              <a:rPr lang="nb-NO" b="0" dirty="0"/>
              <a:t>, </a:t>
            </a:r>
            <a:r>
              <a:rPr lang="nb-NO" b="0" dirty="0" err="1"/>
              <a:t>one</a:t>
            </a:r>
            <a:r>
              <a:rPr lang="nb-NO" b="0" dirty="0"/>
              <a:t> </a:t>
            </a:r>
            <a:r>
              <a:rPr lang="nb-NO" b="0" dirty="0" err="1"/>
              <a:t>focus</a:t>
            </a:r>
            <a:r>
              <a:rPr lang="nb-NO" b="0" dirty="0"/>
              <a:t> area </a:t>
            </a:r>
            <a:r>
              <a:rPr lang="nb-NO" b="0" dirty="0" err="1"/>
              <a:t>could</a:t>
            </a:r>
            <a:r>
              <a:rPr lang="nb-NO" b="0" dirty="0"/>
              <a:t> be to </a:t>
            </a:r>
            <a:r>
              <a:rPr lang="nb-NO" b="0" dirty="0" err="1"/>
              <a:t>get</a:t>
            </a:r>
            <a:r>
              <a:rPr lang="nb-NO" b="0" dirty="0"/>
              <a:t> up </a:t>
            </a:r>
            <a:r>
              <a:rPr lang="nb-NO" b="0" dirty="0" err="1"/>
              <a:t>earlier</a:t>
            </a:r>
            <a:r>
              <a:rPr lang="nb-NO" b="0" dirty="0"/>
              <a:t>, and </a:t>
            </a:r>
            <a:r>
              <a:rPr lang="nb-NO" b="0" dirty="0" err="1"/>
              <a:t>the</a:t>
            </a:r>
            <a:r>
              <a:rPr lang="nb-NO" b="0" dirty="0"/>
              <a:t> plan </a:t>
            </a:r>
            <a:r>
              <a:rPr lang="nb-NO" b="0" dirty="0" err="1"/>
              <a:t>could</a:t>
            </a:r>
            <a:r>
              <a:rPr lang="nb-NO" b="0" dirty="0"/>
              <a:t> be to «Buy an alarm </a:t>
            </a:r>
            <a:r>
              <a:rPr lang="nb-NO" b="0" dirty="0" err="1"/>
              <a:t>clock</a:t>
            </a:r>
            <a:r>
              <a:rPr lang="nb-NO" b="0" dirty="0"/>
              <a:t>», «Go to bed at 11 </a:t>
            </a:r>
            <a:r>
              <a:rPr lang="nb-NO" b="0" dirty="0" err="1"/>
              <a:t>pm</a:t>
            </a:r>
            <a:r>
              <a:rPr lang="nb-NO" b="0" dirty="0"/>
              <a:t>», « </a:t>
            </a:r>
            <a:r>
              <a:rPr lang="nb-NO" b="0" dirty="0" err="1"/>
              <a:t>put</a:t>
            </a:r>
            <a:r>
              <a:rPr lang="nb-NO" b="0" dirty="0"/>
              <a:t> </a:t>
            </a:r>
            <a:r>
              <a:rPr lang="nb-NO" b="0" dirty="0" err="1"/>
              <a:t>the</a:t>
            </a:r>
            <a:r>
              <a:rPr lang="nb-NO" b="0" dirty="0"/>
              <a:t> mobile </a:t>
            </a:r>
            <a:r>
              <a:rPr lang="nb-NO" b="0" dirty="0" err="1"/>
              <a:t>phone</a:t>
            </a:r>
            <a:r>
              <a:rPr lang="nb-NO" b="0" dirty="0"/>
              <a:t> and </a:t>
            </a:r>
            <a:r>
              <a:rPr lang="nb-NO" b="0" dirty="0" err="1"/>
              <a:t>the</a:t>
            </a:r>
            <a:r>
              <a:rPr lang="nb-NO" b="0" dirty="0"/>
              <a:t> computer in </a:t>
            </a:r>
            <a:r>
              <a:rPr lang="nb-NO" b="0" dirty="0" err="1"/>
              <a:t>the</a:t>
            </a:r>
            <a:r>
              <a:rPr lang="nb-NO" b="0" dirty="0"/>
              <a:t> </a:t>
            </a:r>
            <a:r>
              <a:rPr lang="nb-NO" b="0" dirty="0" err="1"/>
              <a:t>living</a:t>
            </a:r>
            <a:r>
              <a:rPr lang="nb-NO" b="0" dirty="0"/>
              <a:t> </a:t>
            </a:r>
            <a:r>
              <a:rPr lang="nb-NO" b="0" dirty="0" err="1"/>
              <a:t>room</a:t>
            </a:r>
            <a:r>
              <a:rPr lang="nb-NO" b="0" dirty="0"/>
              <a:t> at 10 </a:t>
            </a:r>
            <a:r>
              <a:rPr lang="nb-NO" b="0" dirty="0" err="1"/>
              <a:t>pm</a:t>
            </a:r>
            <a:r>
              <a:rPr lang="nb-NO" b="0" dirty="0"/>
              <a:t>». </a:t>
            </a:r>
            <a:r>
              <a:rPr lang="nb-NO" b="0" dirty="0" err="1"/>
              <a:t>Such</a:t>
            </a:r>
            <a:r>
              <a:rPr lang="nb-NO" b="0" dirty="0"/>
              <a:t> </a:t>
            </a:r>
            <a:r>
              <a:rPr lang="nb-NO" b="0" dirty="0" err="1"/>
              <a:t>agreements</a:t>
            </a:r>
            <a:r>
              <a:rPr lang="nb-NO" b="0" dirty="0"/>
              <a:t> or plans are </a:t>
            </a:r>
            <a:r>
              <a:rPr lang="nb-NO" b="0" dirty="0" err="1"/>
              <a:t>useful</a:t>
            </a:r>
            <a:r>
              <a:rPr lang="nb-NO" b="0" dirty="0"/>
              <a:t> </a:t>
            </a:r>
            <a:r>
              <a:rPr lang="nb-NO" b="0" dirty="0" err="1"/>
              <a:t>both</a:t>
            </a:r>
            <a:r>
              <a:rPr lang="nb-NO" b="0" dirty="0"/>
              <a:t> for </a:t>
            </a:r>
            <a:r>
              <a:rPr lang="nb-NO" b="0" dirty="0" err="1"/>
              <a:t>the</a:t>
            </a:r>
            <a:r>
              <a:rPr lang="nb-NO" b="0" dirty="0"/>
              <a:t> </a:t>
            </a:r>
            <a:r>
              <a:rPr lang="nb-NO" b="0" dirty="0" err="1"/>
              <a:t>class</a:t>
            </a:r>
            <a:r>
              <a:rPr lang="nb-NO" b="0" dirty="0"/>
              <a:t> </a:t>
            </a:r>
            <a:r>
              <a:rPr lang="nb-NO" b="0" dirty="0" err="1"/>
              <a:t>community</a:t>
            </a:r>
            <a:r>
              <a:rPr lang="nb-NO" b="0" dirty="0"/>
              <a:t> and for </a:t>
            </a:r>
            <a:r>
              <a:rPr lang="nb-NO" b="0" dirty="0" err="1"/>
              <a:t>the</a:t>
            </a:r>
            <a:r>
              <a:rPr lang="nb-NO" b="0" dirty="0"/>
              <a:t> </a:t>
            </a:r>
            <a:r>
              <a:rPr lang="nb-NO" b="0" dirty="0" err="1"/>
              <a:t>inidividual</a:t>
            </a:r>
            <a:r>
              <a:rPr lang="nb-NO" b="0" dirty="0"/>
              <a:t> </a:t>
            </a:r>
            <a:r>
              <a:rPr lang="nb-NO" b="0" dirty="0" err="1"/>
              <a:t>pupil</a:t>
            </a:r>
            <a:r>
              <a:rPr lang="nb-NO" b="0" dirty="0"/>
              <a:t>.</a:t>
            </a:r>
          </a:p>
          <a:p>
            <a:r>
              <a:rPr lang="nb-NO" b="1" dirty="0"/>
              <a:t>The </a:t>
            </a:r>
            <a:r>
              <a:rPr lang="nb-NO" b="1" dirty="0" err="1"/>
              <a:t>teacher</a:t>
            </a:r>
            <a:r>
              <a:rPr lang="nb-NO" b="1" dirty="0"/>
              <a:t> </a:t>
            </a:r>
            <a:r>
              <a:rPr lang="nb-NO" b="1" dirty="0" err="1"/>
              <a:t>may</a:t>
            </a:r>
            <a:r>
              <a:rPr lang="nb-NO" b="1" dirty="0"/>
              <a:t> </a:t>
            </a:r>
            <a:r>
              <a:rPr lang="nb-NO" b="1" dirty="0" err="1"/>
              <a:t>continue</a:t>
            </a:r>
            <a:r>
              <a:rPr lang="nb-NO" b="1" dirty="0"/>
              <a:t>: </a:t>
            </a:r>
            <a:r>
              <a:rPr lang="nb-NO" b="0" dirty="0" err="1"/>
              <a:t>You</a:t>
            </a:r>
            <a:r>
              <a:rPr lang="nb-NO" b="0" dirty="0"/>
              <a:t> have </a:t>
            </a:r>
            <a:r>
              <a:rPr lang="nb-NO" b="0" dirty="0" err="1"/>
              <a:t>been</a:t>
            </a:r>
            <a:r>
              <a:rPr lang="nb-NO" b="0" dirty="0"/>
              <a:t> </a:t>
            </a:r>
            <a:r>
              <a:rPr lang="nb-NO" b="0" dirty="0" err="1"/>
              <a:t>good</a:t>
            </a:r>
            <a:r>
              <a:rPr lang="nb-NO" b="0" dirty="0"/>
              <a:t> at </a:t>
            </a:r>
            <a:r>
              <a:rPr lang="nb-NO" b="0" dirty="0" err="1"/>
              <a:t>finding</a:t>
            </a:r>
            <a:r>
              <a:rPr lang="nb-NO" b="0" dirty="0"/>
              <a:t> </a:t>
            </a:r>
            <a:r>
              <a:rPr lang="nb-NO" b="0" dirty="0" err="1"/>
              <a:t>solutions</a:t>
            </a:r>
            <a:r>
              <a:rPr lang="nb-NO" b="0" dirty="0"/>
              <a:t> to </a:t>
            </a:r>
            <a:r>
              <a:rPr lang="nb-NO" b="0" dirty="0" err="1"/>
              <a:t>what</a:t>
            </a:r>
            <a:r>
              <a:rPr lang="nb-NO" b="0" dirty="0"/>
              <a:t> is </a:t>
            </a:r>
            <a:r>
              <a:rPr lang="nb-NO" b="0" dirty="0" err="1"/>
              <a:t>difficult</a:t>
            </a:r>
            <a:r>
              <a:rPr lang="nb-NO" b="0" dirty="0"/>
              <a:t>. </a:t>
            </a:r>
            <a:r>
              <a:rPr lang="nb-NO" b="0" dirty="0" err="1"/>
              <a:t>Having</a:t>
            </a:r>
            <a:r>
              <a:rPr lang="nb-NO" b="0" dirty="0"/>
              <a:t> </a:t>
            </a:r>
            <a:r>
              <a:rPr lang="nb-NO" b="0" dirty="0" err="1"/>
              <a:t>focus</a:t>
            </a:r>
            <a:r>
              <a:rPr lang="nb-NO" b="0" dirty="0"/>
              <a:t> </a:t>
            </a:r>
            <a:r>
              <a:rPr lang="nb-NO" b="0" dirty="0" err="1"/>
              <a:t>on</a:t>
            </a:r>
            <a:r>
              <a:rPr lang="nb-NO" b="0" dirty="0"/>
              <a:t> positive </a:t>
            </a:r>
            <a:r>
              <a:rPr lang="nb-NO" b="0" dirty="0" err="1"/>
              <a:t>things</a:t>
            </a:r>
            <a:r>
              <a:rPr lang="nb-NO" b="0" dirty="0"/>
              <a:t> </a:t>
            </a:r>
            <a:r>
              <a:rPr lang="nb-NO" b="0" dirty="0" err="1"/>
              <a:t>may</a:t>
            </a:r>
            <a:r>
              <a:rPr lang="nb-NO" b="0" dirty="0"/>
              <a:t> make </a:t>
            </a:r>
            <a:r>
              <a:rPr lang="nb-NO" b="0" dirty="0" err="1"/>
              <a:t>us</a:t>
            </a:r>
            <a:r>
              <a:rPr lang="nb-NO" b="0" dirty="0"/>
              <a:t> more </a:t>
            </a:r>
            <a:r>
              <a:rPr lang="nb-NO" b="0" dirty="0" err="1"/>
              <a:t>motivated</a:t>
            </a:r>
            <a:r>
              <a:rPr lang="nb-NO" b="0" dirty="0"/>
              <a:t>, and </a:t>
            </a:r>
            <a:r>
              <a:rPr lang="nb-NO" b="0" dirty="0" err="1"/>
              <a:t>when</a:t>
            </a:r>
            <a:r>
              <a:rPr lang="nb-NO" b="0" dirty="0"/>
              <a:t> </a:t>
            </a:r>
            <a:r>
              <a:rPr lang="nb-NO" b="0" dirty="0" err="1"/>
              <a:t>we</a:t>
            </a:r>
            <a:r>
              <a:rPr lang="nb-NO" b="0" dirty="0"/>
              <a:t> </a:t>
            </a:r>
            <a:r>
              <a:rPr lang="nb-NO" b="0" dirty="0" err="1"/>
              <a:t>manage</a:t>
            </a:r>
            <a:r>
              <a:rPr lang="nb-NO" b="0" dirty="0"/>
              <a:t> to </a:t>
            </a:r>
            <a:r>
              <a:rPr lang="nb-NO" b="0" dirty="0" err="1"/>
              <a:t>carry</a:t>
            </a:r>
            <a:r>
              <a:rPr lang="nb-NO" b="0" dirty="0"/>
              <a:t> </a:t>
            </a:r>
            <a:r>
              <a:rPr lang="nb-NO" b="0" dirty="0" err="1"/>
              <a:t>out</a:t>
            </a:r>
            <a:r>
              <a:rPr lang="nb-NO" b="0" dirty="0"/>
              <a:t> at </a:t>
            </a:r>
            <a:r>
              <a:rPr lang="nb-NO" b="0" dirty="0" err="1"/>
              <a:t>least</a:t>
            </a:r>
            <a:r>
              <a:rPr lang="nb-NO" b="0" dirty="0"/>
              <a:t> SOME of </a:t>
            </a:r>
            <a:r>
              <a:rPr lang="nb-NO" b="0" dirty="0" err="1"/>
              <a:t>what</a:t>
            </a:r>
            <a:r>
              <a:rPr lang="nb-NO" b="0" dirty="0"/>
              <a:t> </a:t>
            </a:r>
            <a:r>
              <a:rPr lang="nb-NO" b="0" dirty="0" err="1"/>
              <a:t>we</a:t>
            </a:r>
            <a:r>
              <a:rPr lang="nb-NO" b="0" dirty="0"/>
              <a:t> </a:t>
            </a:r>
            <a:r>
              <a:rPr lang="nb-NO" b="0" dirty="0" err="1"/>
              <a:t>decide</a:t>
            </a:r>
            <a:r>
              <a:rPr lang="nb-NO" b="0" dirty="0"/>
              <a:t>, </a:t>
            </a:r>
            <a:r>
              <a:rPr lang="nb-NO" b="0" dirty="0" err="1"/>
              <a:t>this</a:t>
            </a:r>
            <a:r>
              <a:rPr lang="nb-NO" b="0" dirty="0"/>
              <a:t> </a:t>
            </a:r>
            <a:r>
              <a:rPr lang="nb-NO" b="0" dirty="0" err="1"/>
              <a:t>may</a:t>
            </a:r>
            <a:r>
              <a:rPr lang="nb-NO" b="0" dirty="0"/>
              <a:t> </a:t>
            </a:r>
            <a:r>
              <a:rPr lang="nb-NO" b="0" dirty="0" err="1"/>
              <a:t>increase</a:t>
            </a:r>
            <a:r>
              <a:rPr lang="nb-NO" b="0" dirty="0"/>
              <a:t> </a:t>
            </a:r>
            <a:r>
              <a:rPr lang="nb-NO" b="0" dirty="0" err="1"/>
              <a:t>the</a:t>
            </a:r>
            <a:r>
              <a:rPr lang="nb-NO" b="0" dirty="0"/>
              <a:t> feeling of </a:t>
            </a:r>
            <a:r>
              <a:rPr lang="nb-NO" b="0" dirty="0" err="1"/>
              <a:t>mastery</a:t>
            </a:r>
            <a:r>
              <a:rPr lang="nb-NO" b="0" dirty="0"/>
              <a:t> and </a:t>
            </a:r>
            <a:r>
              <a:rPr lang="nb-NO" b="0" dirty="0" err="1"/>
              <a:t>motivation</a:t>
            </a:r>
            <a:r>
              <a:rPr lang="nb-NO" b="0" dirty="0"/>
              <a:t>. </a:t>
            </a:r>
            <a:r>
              <a:rPr lang="nb-NO" b="0" dirty="0" err="1"/>
              <a:t>Some</a:t>
            </a:r>
            <a:r>
              <a:rPr lang="nb-NO" b="0" dirty="0"/>
              <a:t> times it </a:t>
            </a:r>
            <a:r>
              <a:rPr lang="nb-NO" b="0" dirty="0" err="1"/>
              <a:t>may</a:t>
            </a:r>
            <a:r>
              <a:rPr lang="nb-NO" b="0" dirty="0"/>
              <a:t> be </a:t>
            </a:r>
            <a:r>
              <a:rPr lang="nb-NO" b="0" dirty="0" err="1"/>
              <a:t>necessary</a:t>
            </a:r>
            <a:r>
              <a:rPr lang="nb-NO" b="0" dirty="0"/>
              <a:t> to </a:t>
            </a:r>
            <a:r>
              <a:rPr lang="nb-NO" b="0" dirty="0" err="1"/>
              <a:t>adjust</a:t>
            </a:r>
            <a:r>
              <a:rPr lang="nb-NO" b="0" dirty="0"/>
              <a:t> </a:t>
            </a:r>
            <a:r>
              <a:rPr lang="nb-NO" b="0" dirty="0" err="1"/>
              <a:t>the</a:t>
            </a:r>
            <a:r>
              <a:rPr lang="nb-NO" b="0" dirty="0"/>
              <a:t> plans, </a:t>
            </a:r>
            <a:r>
              <a:rPr lang="nb-NO" b="0" dirty="0" err="1"/>
              <a:t>because</a:t>
            </a:r>
            <a:r>
              <a:rPr lang="nb-NO" b="0" dirty="0"/>
              <a:t> </a:t>
            </a:r>
            <a:r>
              <a:rPr lang="nb-NO" b="0" dirty="0" err="1"/>
              <a:t>we</a:t>
            </a:r>
            <a:r>
              <a:rPr lang="nb-NO" b="0" dirty="0"/>
              <a:t> have </a:t>
            </a:r>
            <a:r>
              <a:rPr lang="nb-NO" b="0" dirty="0" err="1"/>
              <a:t>required</a:t>
            </a:r>
            <a:r>
              <a:rPr lang="nb-NO" b="0" dirty="0"/>
              <a:t> to </a:t>
            </a:r>
            <a:r>
              <a:rPr lang="nb-NO" b="0" dirty="0" err="1"/>
              <a:t>much</a:t>
            </a:r>
            <a:r>
              <a:rPr lang="nb-NO" b="0" dirty="0"/>
              <a:t> of </a:t>
            </a:r>
            <a:r>
              <a:rPr lang="nb-NO" b="0" dirty="0" err="1"/>
              <a:t>ourselves</a:t>
            </a:r>
            <a:r>
              <a:rPr lang="nb-NO" b="0" dirty="0"/>
              <a:t>. </a:t>
            </a:r>
            <a:r>
              <a:rPr lang="nb-NO" b="0" dirty="0" err="1"/>
              <a:t>Next</a:t>
            </a:r>
            <a:r>
              <a:rPr lang="nb-NO" b="0" dirty="0"/>
              <a:t> slide shows </a:t>
            </a:r>
            <a:r>
              <a:rPr lang="nb-NO" b="0" dirty="0" err="1"/>
              <a:t>how</a:t>
            </a:r>
            <a:r>
              <a:rPr lang="nb-NO" b="0" dirty="0"/>
              <a:t> </a:t>
            </a:r>
            <a:r>
              <a:rPr lang="nb-NO" b="0" dirty="0" err="1"/>
              <a:t>this</a:t>
            </a:r>
            <a:r>
              <a:rPr lang="nb-NO" b="0" dirty="0"/>
              <a:t> </a:t>
            </a:r>
            <a:r>
              <a:rPr lang="nb-NO" b="0" dirty="0" err="1"/>
              <a:t>can</a:t>
            </a:r>
            <a:r>
              <a:rPr lang="nb-NO" b="0" dirty="0"/>
              <a:t> be done. </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20</a:t>
            </a:fld>
            <a:endParaRPr lang="nb-NO"/>
          </a:p>
        </p:txBody>
      </p:sp>
    </p:spTree>
    <p:extLst>
      <p:ext uri="{BB962C8B-B14F-4D97-AF65-F5344CB8AC3E}">
        <p14:creationId xmlns:p14="http://schemas.microsoft.com/office/powerpoint/2010/main" val="2587851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err="1"/>
              <a:t>Now</a:t>
            </a:r>
            <a:r>
              <a:rPr lang="nb-NO" b="0" dirty="0"/>
              <a:t> </a:t>
            </a:r>
            <a:r>
              <a:rPr lang="nb-NO" b="0" dirty="0" err="1"/>
              <a:t>we</a:t>
            </a:r>
            <a:r>
              <a:rPr lang="nb-NO" b="0" dirty="0"/>
              <a:t> </a:t>
            </a:r>
            <a:r>
              <a:rPr lang="nb-NO" b="0" dirty="0" err="1"/>
              <a:t>will</a:t>
            </a:r>
            <a:r>
              <a:rPr lang="nb-NO" b="0" dirty="0"/>
              <a:t> </a:t>
            </a:r>
            <a:r>
              <a:rPr lang="nb-NO" b="0" dirty="0" err="1"/>
              <a:t>look</a:t>
            </a:r>
            <a:r>
              <a:rPr lang="nb-NO" b="0" dirty="0"/>
              <a:t> at </a:t>
            </a:r>
            <a:r>
              <a:rPr lang="nb-NO" b="0" dirty="0" err="1"/>
              <a:t>how</a:t>
            </a:r>
            <a:r>
              <a:rPr lang="nb-NO" b="0" dirty="0"/>
              <a:t> </a:t>
            </a:r>
            <a:r>
              <a:rPr lang="nb-NO" b="0" dirty="0" err="1"/>
              <a:t>you</a:t>
            </a:r>
            <a:r>
              <a:rPr lang="nb-NO" b="0" dirty="0"/>
              <a:t> have </a:t>
            </a:r>
            <a:r>
              <a:rPr lang="nb-NO" b="0" dirty="0" err="1"/>
              <a:t>managed</a:t>
            </a:r>
            <a:r>
              <a:rPr lang="nb-NO" b="0" dirty="0"/>
              <a:t> </a:t>
            </a:r>
            <a:r>
              <a:rPr lang="nb-NO" b="0" dirty="0" err="1"/>
              <a:t>following</a:t>
            </a:r>
            <a:r>
              <a:rPr lang="nb-NO" b="0" dirty="0"/>
              <a:t> up </a:t>
            </a:r>
            <a:r>
              <a:rPr lang="nb-NO" b="0" dirty="0" err="1"/>
              <a:t>focus</a:t>
            </a:r>
            <a:r>
              <a:rPr lang="nb-NO" b="0" dirty="0"/>
              <a:t> areas and action plans. </a:t>
            </a:r>
            <a:r>
              <a:rPr lang="nb-NO" b="0" dirty="0" err="1"/>
              <a:t>You</a:t>
            </a:r>
            <a:r>
              <a:rPr lang="nb-NO" b="0" dirty="0"/>
              <a:t> </a:t>
            </a:r>
            <a:r>
              <a:rPr lang="nb-NO" b="0" dirty="0" err="1"/>
              <a:t>may</a:t>
            </a:r>
            <a:r>
              <a:rPr lang="nb-NO" b="0" dirty="0"/>
              <a:t> </a:t>
            </a:r>
            <a:r>
              <a:rPr lang="nb-NO" b="0" dirty="0" err="1"/>
              <a:t>find</a:t>
            </a:r>
            <a:r>
              <a:rPr lang="nb-NO" b="0" dirty="0"/>
              <a:t> </a:t>
            </a:r>
            <a:r>
              <a:rPr lang="nb-NO" b="0" dirty="0" err="1"/>
              <a:t>your</a:t>
            </a:r>
            <a:r>
              <a:rPr lang="nb-NO" b="0" dirty="0"/>
              <a:t> log </a:t>
            </a:r>
            <a:r>
              <a:rPr lang="nb-NO" b="0" dirty="0" err="1"/>
              <a:t>books</a:t>
            </a:r>
            <a:r>
              <a:rPr lang="nb-NO" b="0" dirty="0"/>
              <a:t>, and </a:t>
            </a:r>
            <a:r>
              <a:rPr lang="nb-NO" b="0" dirty="0" err="1"/>
              <a:t>then</a:t>
            </a:r>
            <a:r>
              <a:rPr lang="nb-NO" b="0" dirty="0"/>
              <a:t> </a:t>
            </a:r>
            <a:r>
              <a:rPr lang="nb-NO" b="0" dirty="0" err="1"/>
              <a:t>you</a:t>
            </a:r>
            <a:r>
              <a:rPr lang="nb-NO" b="0" dirty="0"/>
              <a:t> </a:t>
            </a:r>
            <a:r>
              <a:rPr lang="nb-NO" b="0" dirty="0" err="1"/>
              <a:t>will</a:t>
            </a:r>
            <a:r>
              <a:rPr lang="nb-NO" b="0" dirty="0"/>
              <a:t> </a:t>
            </a:r>
            <a:r>
              <a:rPr lang="nb-NO" b="0" dirty="0" err="1"/>
              <a:t>answer</a:t>
            </a:r>
            <a:r>
              <a:rPr lang="nb-NO" b="0" dirty="0"/>
              <a:t> </a:t>
            </a:r>
            <a:r>
              <a:rPr lang="nb-NO" b="0" dirty="0" err="1"/>
              <a:t>these</a:t>
            </a:r>
            <a:r>
              <a:rPr lang="nb-NO" b="0" dirty="0"/>
              <a:t> </a:t>
            </a:r>
            <a:r>
              <a:rPr lang="nb-NO" b="0" dirty="0" err="1"/>
              <a:t>three</a:t>
            </a:r>
            <a:r>
              <a:rPr lang="nb-NO" b="0" dirty="0"/>
              <a:t> questions (</a:t>
            </a:r>
            <a:r>
              <a:rPr lang="nb-NO" b="0" dirty="0" err="1"/>
              <a:t>on</a:t>
            </a:r>
            <a:r>
              <a:rPr lang="nb-NO" b="0" dirty="0"/>
              <a:t> </a:t>
            </a:r>
            <a:r>
              <a:rPr lang="nb-NO" b="0" dirty="0" err="1"/>
              <a:t>the</a:t>
            </a:r>
            <a:r>
              <a:rPr lang="nb-NO" b="0" dirty="0"/>
              <a:t> slide). </a:t>
            </a:r>
            <a:r>
              <a:rPr lang="nb-NO" b="0" dirty="0" err="1"/>
              <a:t>Before</a:t>
            </a:r>
            <a:r>
              <a:rPr lang="nb-NO" b="0" dirty="0"/>
              <a:t> </a:t>
            </a:r>
            <a:r>
              <a:rPr lang="nb-NO" b="0" dirty="0" err="1"/>
              <a:t>you</a:t>
            </a:r>
            <a:r>
              <a:rPr lang="nb-NO" b="0" dirty="0"/>
              <a:t> </a:t>
            </a:r>
            <a:r>
              <a:rPr lang="nb-NO" b="0" dirty="0" err="1"/>
              <a:t>answer</a:t>
            </a:r>
            <a:r>
              <a:rPr lang="nb-NO" b="0" dirty="0"/>
              <a:t>, I </a:t>
            </a:r>
            <a:r>
              <a:rPr lang="nb-NO" b="0" dirty="0" err="1"/>
              <a:t>want</a:t>
            </a:r>
            <a:r>
              <a:rPr lang="nb-NO" b="0" dirty="0"/>
              <a:t> to </a:t>
            </a:r>
            <a:r>
              <a:rPr lang="nb-NO" b="0" dirty="0" err="1"/>
              <a:t>remind</a:t>
            </a:r>
            <a:r>
              <a:rPr lang="nb-NO" b="0" dirty="0"/>
              <a:t> </a:t>
            </a:r>
            <a:r>
              <a:rPr lang="nb-NO" b="0" dirty="0" err="1"/>
              <a:t>you</a:t>
            </a:r>
            <a:r>
              <a:rPr lang="nb-NO" b="0" dirty="0"/>
              <a:t> of </a:t>
            </a:r>
            <a:r>
              <a:rPr lang="nb-NO" b="0" dirty="0" err="1"/>
              <a:t>the</a:t>
            </a:r>
            <a:r>
              <a:rPr lang="nb-NO" b="0" dirty="0"/>
              <a:t> </a:t>
            </a:r>
            <a:r>
              <a:rPr lang="nb-NO" b="0" dirty="0" err="1"/>
              <a:t>stairs</a:t>
            </a:r>
            <a:r>
              <a:rPr lang="nb-NO" b="0" dirty="0"/>
              <a:t>: The </a:t>
            </a:r>
            <a:r>
              <a:rPr lang="nb-NO" b="0" dirty="0" err="1"/>
              <a:t>steps</a:t>
            </a:r>
            <a:r>
              <a:rPr lang="nb-NO" b="0" dirty="0"/>
              <a:t> must not be so </a:t>
            </a:r>
            <a:r>
              <a:rPr lang="nb-NO" b="0" dirty="0" err="1"/>
              <a:t>large</a:t>
            </a:r>
            <a:r>
              <a:rPr lang="nb-NO" b="0" dirty="0"/>
              <a:t> </a:t>
            </a:r>
            <a:r>
              <a:rPr lang="nb-NO" b="0" dirty="0" err="1"/>
              <a:t>that</a:t>
            </a:r>
            <a:r>
              <a:rPr lang="nb-NO" b="0" dirty="0"/>
              <a:t> </a:t>
            </a:r>
            <a:r>
              <a:rPr lang="nb-NO" b="0" dirty="0" err="1"/>
              <a:t>we</a:t>
            </a:r>
            <a:r>
              <a:rPr lang="nb-NO" b="0" dirty="0"/>
              <a:t> </a:t>
            </a:r>
            <a:r>
              <a:rPr lang="nb-NO" b="0" dirty="0" err="1"/>
              <a:t>give</a:t>
            </a:r>
            <a:r>
              <a:rPr lang="nb-NO" b="0" dirty="0"/>
              <a:t> up – </a:t>
            </a:r>
            <a:r>
              <a:rPr lang="nb-NO" b="0" dirty="0" err="1"/>
              <a:t>they</a:t>
            </a:r>
            <a:r>
              <a:rPr lang="nb-NO" b="0" dirty="0"/>
              <a:t> must be </a:t>
            </a:r>
            <a:r>
              <a:rPr lang="nb-NO" b="0" dirty="0" err="1"/>
              <a:t>suitable</a:t>
            </a:r>
            <a:r>
              <a:rPr lang="nb-NO" b="0" dirty="0"/>
              <a:t> so </a:t>
            </a:r>
            <a:r>
              <a:rPr lang="nb-NO" b="0" dirty="0" err="1"/>
              <a:t>that</a:t>
            </a:r>
            <a:r>
              <a:rPr lang="nb-NO" b="0" dirty="0"/>
              <a:t> </a:t>
            </a:r>
            <a:r>
              <a:rPr lang="nb-NO" b="0" dirty="0" err="1"/>
              <a:t>we</a:t>
            </a:r>
            <a:r>
              <a:rPr lang="nb-NO" b="0" dirty="0"/>
              <a:t> </a:t>
            </a:r>
            <a:r>
              <a:rPr lang="nb-NO" b="0" dirty="0" err="1"/>
              <a:t>manage</a:t>
            </a:r>
            <a:r>
              <a:rPr lang="nb-NO" b="0" dirty="0"/>
              <a:t> to </a:t>
            </a:r>
            <a:r>
              <a:rPr lang="nb-NO" b="0" dirty="0" err="1"/>
              <a:t>carry</a:t>
            </a:r>
            <a:r>
              <a:rPr lang="nb-NO" b="0" dirty="0"/>
              <a:t> </a:t>
            </a:r>
            <a:r>
              <a:rPr lang="nb-NO" b="0" dirty="0" err="1"/>
              <a:t>out</a:t>
            </a:r>
            <a:r>
              <a:rPr lang="nb-NO" b="0" dirty="0"/>
              <a:t> </a:t>
            </a:r>
            <a:r>
              <a:rPr lang="nb-NO" b="0" dirty="0" err="1"/>
              <a:t>what</a:t>
            </a:r>
            <a:r>
              <a:rPr lang="nb-NO" b="0" dirty="0"/>
              <a:t> </a:t>
            </a:r>
            <a:r>
              <a:rPr lang="nb-NO" b="0" dirty="0" err="1"/>
              <a:t>we</a:t>
            </a:r>
            <a:r>
              <a:rPr lang="nb-NO" b="0" dirty="0"/>
              <a:t> </a:t>
            </a:r>
            <a:r>
              <a:rPr lang="nb-NO" b="0" dirty="0" err="1"/>
              <a:t>want</a:t>
            </a:r>
            <a:r>
              <a:rPr lang="nb-NO" b="0" dirty="0"/>
              <a:t> to do. </a:t>
            </a:r>
            <a:r>
              <a:rPr lang="nb-NO" b="0" dirty="0" err="1"/>
              <a:t>We</a:t>
            </a:r>
            <a:r>
              <a:rPr lang="nb-NO" b="0" dirty="0"/>
              <a:t> </a:t>
            </a:r>
            <a:r>
              <a:rPr lang="nb-NO" b="0" dirty="0" err="1"/>
              <a:t>can</a:t>
            </a:r>
            <a:r>
              <a:rPr lang="nb-NO" b="0" dirty="0"/>
              <a:t> ask </a:t>
            </a:r>
            <a:r>
              <a:rPr lang="nb-NO" b="0" dirty="0" err="1"/>
              <a:t>ourselves</a:t>
            </a:r>
            <a:r>
              <a:rPr lang="nb-NO" b="0" dirty="0"/>
              <a:t>: </a:t>
            </a:r>
            <a:r>
              <a:rPr lang="nb-NO" b="0" dirty="0" err="1"/>
              <a:t>Did</a:t>
            </a:r>
            <a:r>
              <a:rPr lang="nb-NO" b="0" dirty="0"/>
              <a:t> I make to </a:t>
            </a:r>
            <a:r>
              <a:rPr lang="nb-NO" b="0" dirty="0" err="1"/>
              <a:t>large</a:t>
            </a:r>
            <a:r>
              <a:rPr lang="nb-NO" b="0" dirty="0"/>
              <a:t> </a:t>
            </a:r>
            <a:r>
              <a:rPr lang="nb-NO" b="0" dirty="0" err="1"/>
              <a:t>steps</a:t>
            </a:r>
            <a:r>
              <a:rPr lang="nb-NO" b="0" dirty="0"/>
              <a:t> for </a:t>
            </a:r>
            <a:r>
              <a:rPr lang="nb-NO" b="0" dirty="0" err="1"/>
              <a:t>myself</a:t>
            </a:r>
            <a:r>
              <a:rPr lang="nb-NO" b="0" dirty="0"/>
              <a:t> last time? Must I </a:t>
            </a:r>
            <a:r>
              <a:rPr lang="nb-NO" b="0" dirty="0" err="1"/>
              <a:t>adjust</a:t>
            </a:r>
            <a:r>
              <a:rPr lang="nb-NO" b="0" dirty="0"/>
              <a:t> </a:t>
            </a:r>
            <a:r>
              <a:rPr lang="nb-NO" b="0" dirty="0" err="1"/>
              <a:t>the</a:t>
            </a:r>
            <a:r>
              <a:rPr lang="nb-NO" b="0" dirty="0"/>
              <a:t> </a:t>
            </a:r>
            <a:r>
              <a:rPr lang="nb-NO" b="0" dirty="0" err="1"/>
              <a:t>steps</a:t>
            </a:r>
            <a:r>
              <a:rPr lang="nb-NO" b="0" dirty="0"/>
              <a:t>? </a:t>
            </a:r>
            <a:r>
              <a:rPr lang="nb-NO" b="0" dirty="0" err="1"/>
              <a:t>What</a:t>
            </a:r>
            <a:r>
              <a:rPr lang="nb-NO" b="0" dirty="0"/>
              <a:t> </a:t>
            </a:r>
            <a:r>
              <a:rPr lang="nb-NO" b="0" dirty="0" err="1"/>
              <a:t>can</a:t>
            </a:r>
            <a:r>
              <a:rPr lang="nb-NO" b="0" dirty="0"/>
              <a:t> I do more of, or less of, or </a:t>
            </a:r>
            <a:r>
              <a:rPr lang="nb-NO" b="0" dirty="0" err="1"/>
              <a:t>perhaps</a:t>
            </a:r>
            <a:r>
              <a:rPr lang="nb-NO" b="0" dirty="0"/>
              <a:t> </a:t>
            </a:r>
            <a:r>
              <a:rPr lang="nb-NO" b="0" dirty="0" err="1"/>
              <a:t>completely</a:t>
            </a:r>
            <a:r>
              <a:rPr lang="nb-NO" b="0" dirty="0"/>
              <a:t> </a:t>
            </a:r>
            <a:r>
              <a:rPr lang="nb-NO" b="0" dirty="0" err="1"/>
              <a:t>differently</a:t>
            </a:r>
            <a:r>
              <a:rPr lang="nb-NO" b="0" dirty="0"/>
              <a:t>. </a:t>
            </a:r>
            <a:r>
              <a:rPr lang="nb-NO" b="0" dirty="0" err="1"/>
              <a:t>Everyone</a:t>
            </a:r>
            <a:r>
              <a:rPr lang="nb-NO" b="0" dirty="0"/>
              <a:t> </a:t>
            </a:r>
            <a:r>
              <a:rPr lang="nb-NO" b="0" dirty="0" err="1"/>
              <a:t>will</a:t>
            </a:r>
            <a:r>
              <a:rPr lang="nb-NO" b="0" dirty="0"/>
              <a:t> have a </a:t>
            </a:r>
            <a:r>
              <a:rPr lang="nb-NO" b="0" dirty="0" err="1"/>
              <a:t>new</a:t>
            </a:r>
            <a:r>
              <a:rPr lang="nb-NO" b="0" dirty="0"/>
              <a:t> </a:t>
            </a:r>
            <a:r>
              <a:rPr lang="nb-NO" b="0" dirty="0" err="1"/>
              <a:t>opportunity</a:t>
            </a:r>
            <a:r>
              <a:rPr lang="nb-NO" b="0" dirty="0"/>
              <a:t> to make </a:t>
            </a:r>
            <a:r>
              <a:rPr lang="nb-NO" b="0" dirty="0" err="1"/>
              <a:t>potential</a:t>
            </a:r>
            <a:r>
              <a:rPr lang="nb-NO" b="0" dirty="0"/>
              <a:t> </a:t>
            </a:r>
            <a:r>
              <a:rPr lang="nb-NO" b="0" dirty="0" err="1"/>
              <a:t>adjustments</a:t>
            </a:r>
            <a:r>
              <a:rPr lang="nb-NO" b="0" dirty="0"/>
              <a:t> or </a:t>
            </a:r>
            <a:r>
              <a:rPr lang="nb-NO" b="0" dirty="0" err="1"/>
              <a:t>new</a:t>
            </a:r>
            <a:r>
              <a:rPr lang="nb-NO" b="0" dirty="0"/>
              <a:t> </a:t>
            </a:r>
            <a:r>
              <a:rPr lang="nb-NO" b="0" dirty="0" err="1"/>
              <a:t>choices</a:t>
            </a:r>
            <a:r>
              <a:rPr lang="nb-NO" b="0" dirty="0"/>
              <a:t> (</a:t>
            </a:r>
            <a:r>
              <a:rPr lang="nb-NO" b="0" dirty="0" err="1"/>
              <a:t>next</a:t>
            </a:r>
            <a:r>
              <a:rPr lang="nb-NO" b="0" dirty="0"/>
              <a:t> slide), </a:t>
            </a:r>
            <a:r>
              <a:rPr lang="nb-NO" b="0" dirty="0" err="1"/>
              <a:t>but</a:t>
            </a:r>
            <a:r>
              <a:rPr lang="nb-NO" b="0" dirty="0"/>
              <a:t> first </a:t>
            </a:r>
            <a:r>
              <a:rPr lang="nb-NO" b="0" dirty="0" err="1"/>
              <a:t>you</a:t>
            </a:r>
            <a:r>
              <a:rPr lang="nb-NO" b="0" dirty="0"/>
              <a:t> </a:t>
            </a:r>
            <a:r>
              <a:rPr lang="nb-NO" b="0" dirty="0" err="1"/>
              <a:t>will</a:t>
            </a:r>
            <a:r>
              <a:rPr lang="nb-NO" b="0" dirty="0"/>
              <a:t> </a:t>
            </a:r>
            <a:r>
              <a:rPr lang="nb-NO" b="0" dirty="0" err="1"/>
              <a:t>answer</a:t>
            </a:r>
            <a:r>
              <a:rPr lang="nb-NO" b="0" dirty="0"/>
              <a:t> </a:t>
            </a:r>
            <a:r>
              <a:rPr lang="nb-NO" b="0" dirty="0" err="1"/>
              <a:t>these</a:t>
            </a:r>
            <a:r>
              <a:rPr lang="nb-NO" b="0" dirty="0"/>
              <a:t> questions.</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21</a:t>
            </a:fld>
            <a:endParaRPr lang="nb-NO"/>
          </a:p>
        </p:txBody>
      </p:sp>
    </p:spTree>
    <p:extLst>
      <p:ext uri="{BB962C8B-B14F-4D97-AF65-F5344CB8AC3E}">
        <p14:creationId xmlns:p14="http://schemas.microsoft.com/office/powerpoint/2010/main" val="682839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Now</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choose</a:t>
            </a:r>
            <a:r>
              <a:rPr lang="nb-NO" b="0" baseline="0" dirty="0"/>
              <a:t> </a:t>
            </a:r>
            <a:r>
              <a:rPr lang="nb-NO" b="0" baseline="0" dirty="0" err="1"/>
              <a:t>one</a:t>
            </a:r>
            <a:r>
              <a:rPr lang="nb-NO" b="0" baseline="0" dirty="0"/>
              <a:t> or more </a:t>
            </a:r>
            <a:r>
              <a:rPr lang="nb-NO" b="0" baseline="0" dirty="0" err="1"/>
              <a:t>focus</a:t>
            </a:r>
            <a:r>
              <a:rPr lang="nb-NO" b="0" baseline="0" dirty="0"/>
              <a:t> areas </a:t>
            </a:r>
            <a:r>
              <a:rPr lang="nb-NO" b="0" baseline="0" dirty="0" err="1"/>
              <a:t>that</a:t>
            </a:r>
            <a:r>
              <a:rPr lang="nb-NO" b="0" baseline="0" dirty="0"/>
              <a:t> </a:t>
            </a:r>
            <a:r>
              <a:rPr lang="nb-NO" b="0" baseline="0" dirty="0" err="1"/>
              <a:t>you</a:t>
            </a:r>
            <a:r>
              <a:rPr lang="nb-NO" b="0" baseline="0" dirty="0"/>
              <a:t> </a:t>
            </a:r>
            <a:r>
              <a:rPr lang="nb-NO" b="0" baseline="0" dirty="0" err="1"/>
              <a:t>want</a:t>
            </a:r>
            <a:r>
              <a:rPr lang="nb-NO" b="0" baseline="0" dirty="0"/>
              <a:t> to </a:t>
            </a:r>
            <a:r>
              <a:rPr lang="nb-NO" b="0" baseline="0" dirty="0" err="1"/>
              <a:t>work</a:t>
            </a:r>
            <a:r>
              <a:rPr lang="nb-NO" b="0" baseline="0" dirty="0"/>
              <a:t> </a:t>
            </a:r>
            <a:r>
              <a:rPr lang="nb-NO" b="0" baseline="0" dirty="0" err="1"/>
              <a:t>with</a:t>
            </a:r>
            <a:r>
              <a:rPr lang="nb-NO" b="0" baseline="0" dirty="0"/>
              <a:t> (</a:t>
            </a:r>
            <a:r>
              <a:rPr lang="nb-NO" b="0" baseline="0" dirty="0" err="1"/>
              <a:t>step</a:t>
            </a:r>
            <a:r>
              <a:rPr lang="nb-NO" b="0" baseline="0" dirty="0"/>
              <a:t> 4), and </a:t>
            </a:r>
            <a:r>
              <a:rPr lang="nb-NO" b="0" baseline="0" dirty="0" err="1"/>
              <a:t>then</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answer</a:t>
            </a:r>
            <a:r>
              <a:rPr lang="nb-NO" b="0" baseline="0" dirty="0"/>
              <a:t> </a:t>
            </a:r>
            <a:r>
              <a:rPr lang="nb-NO" b="0" baseline="0" dirty="0" err="1"/>
              <a:t>the</a:t>
            </a:r>
            <a:r>
              <a:rPr lang="nb-NO" b="0" baseline="0" dirty="0"/>
              <a:t> </a:t>
            </a:r>
            <a:r>
              <a:rPr lang="nb-NO" b="0" baseline="0" dirty="0" err="1"/>
              <a:t>question</a:t>
            </a:r>
            <a:r>
              <a:rPr lang="nb-NO" b="0" baseline="0" dirty="0"/>
              <a:t> of </a:t>
            </a:r>
            <a:r>
              <a:rPr lang="nb-NO" b="0" baseline="0" dirty="0" err="1"/>
              <a:t>how</a:t>
            </a:r>
            <a:r>
              <a:rPr lang="nb-NO" b="0" baseline="0" dirty="0"/>
              <a:t> </a:t>
            </a:r>
            <a:r>
              <a:rPr lang="nb-NO" b="0" baseline="0" dirty="0" err="1"/>
              <a:t>you</a:t>
            </a:r>
            <a:r>
              <a:rPr lang="nb-NO" b="0" baseline="0" dirty="0"/>
              <a:t> </a:t>
            </a:r>
            <a:r>
              <a:rPr lang="nb-NO" b="0" baseline="0" dirty="0" err="1"/>
              <a:t>will</a:t>
            </a:r>
            <a:r>
              <a:rPr lang="nb-NO" b="0" baseline="0" dirty="0"/>
              <a:t> </a:t>
            </a:r>
            <a:r>
              <a:rPr lang="nb-NO" b="0" baseline="0" dirty="0" err="1"/>
              <a:t>carry</a:t>
            </a:r>
            <a:r>
              <a:rPr lang="nb-NO" b="0" baseline="0" dirty="0"/>
              <a:t> </a:t>
            </a:r>
            <a:r>
              <a:rPr lang="nb-NO" b="0" baseline="0" dirty="0" err="1"/>
              <a:t>this</a:t>
            </a:r>
            <a:r>
              <a:rPr lang="nb-NO" b="0" baseline="0" dirty="0"/>
              <a:t> </a:t>
            </a:r>
            <a:r>
              <a:rPr lang="nb-NO" b="0" baseline="0" dirty="0" err="1"/>
              <a:t>out</a:t>
            </a:r>
            <a:r>
              <a:rPr lang="nb-NO" b="0" baseline="0" dirty="0"/>
              <a:t> (</a:t>
            </a:r>
            <a:r>
              <a:rPr lang="nb-NO" b="0" baseline="0" dirty="0" err="1"/>
              <a:t>step</a:t>
            </a:r>
            <a:r>
              <a:rPr lang="nb-NO" b="0" baseline="0" dirty="0"/>
              <a:t> 5). </a:t>
            </a:r>
            <a:r>
              <a:rPr lang="nb-NO" b="0" baseline="0" dirty="0" err="1"/>
              <a:t>You</a:t>
            </a:r>
            <a:r>
              <a:rPr lang="nb-NO" b="0" baseline="0" dirty="0"/>
              <a:t> </a:t>
            </a:r>
            <a:r>
              <a:rPr lang="nb-NO" b="0" baseline="0" dirty="0" err="1"/>
              <a:t>may</a:t>
            </a:r>
            <a:r>
              <a:rPr lang="nb-NO" b="0" baseline="0" dirty="0"/>
              <a:t> </a:t>
            </a:r>
            <a:r>
              <a:rPr lang="nb-NO" b="0" baseline="0" dirty="0" err="1"/>
              <a:t>continue</a:t>
            </a:r>
            <a:r>
              <a:rPr lang="nb-NO" b="0" baseline="0" dirty="0"/>
              <a:t> to </a:t>
            </a:r>
            <a:r>
              <a:rPr lang="nb-NO" b="0" baseline="0" dirty="0" err="1"/>
              <a:t>work</a:t>
            </a:r>
            <a:r>
              <a:rPr lang="nb-NO" b="0" baseline="0" dirty="0"/>
              <a:t> </a:t>
            </a:r>
            <a:r>
              <a:rPr lang="nb-NO" b="0" baseline="0" dirty="0" err="1"/>
              <a:t>with</a:t>
            </a:r>
            <a:r>
              <a:rPr lang="nb-NO" b="0" baseline="0" dirty="0"/>
              <a:t> </a:t>
            </a:r>
            <a:r>
              <a:rPr lang="nb-NO" b="0" baseline="0" dirty="0" err="1"/>
              <a:t>the</a:t>
            </a:r>
            <a:r>
              <a:rPr lang="nb-NO" b="0" baseline="0" dirty="0"/>
              <a:t> same </a:t>
            </a:r>
            <a:r>
              <a:rPr lang="nb-NO" b="0" baseline="0" dirty="0" err="1"/>
              <a:t>focus</a:t>
            </a:r>
            <a:r>
              <a:rPr lang="nb-NO" b="0" baseline="0" dirty="0"/>
              <a:t> area as </a:t>
            </a:r>
            <a:r>
              <a:rPr lang="nb-NO" b="0" baseline="0" dirty="0" err="1"/>
              <a:t>the</a:t>
            </a:r>
            <a:r>
              <a:rPr lang="nb-NO" b="0" baseline="0" dirty="0"/>
              <a:t> last </a:t>
            </a:r>
            <a:r>
              <a:rPr lang="nb-NO" b="0" baseline="0" dirty="0" err="1"/>
              <a:t>session</a:t>
            </a:r>
            <a:r>
              <a:rPr lang="nb-NO" b="0" baseline="0" dirty="0"/>
              <a:t>, or </a:t>
            </a:r>
            <a:r>
              <a:rPr lang="nb-NO" b="0" baseline="0" dirty="0" err="1"/>
              <a:t>you</a:t>
            </a:r>
            <a:r>
              <a:rPr lang="nb-NO" b="0" baseline="0" dirty="0"/>
              <a:t> </a:t>
            </a:r>
            <a:r>
              <a:rPr lang="nb-NO" b="0" baseline="0" dirty="0" err="1"/>
              <a:t>can</a:t>
            </a:r>
            <a:r>
              <a:rPr lang="nb-NO" b="0" baseline="0" dirty="0"/>
              <a:t> </a:t>
            </a:r>
            <a:r>
              <a:rPr lang="nb-NO" b="0" baseline="0" dirty="0" err="1"/>
              <a:t>choose</a:t>
            </a:r>
            <a:r>
              <a:rPr lang="nb-NO" b="0" baseline="0" dirty="0"/>
              <a:t> </a:t>
            </a:r>
            <a:r>
              <a:rPr lang="nb-NO" b="0" baseline="0" dirty="0" err="1"/>
              <a:t>one</a:t>
            </a:r>
            <a:r>
              <a:rPr lang="nb-NO" b="0" baseline="0" dirty="0"/>
              <a:t> or more </a:t>
            </a:r>
            <a:r>
              <a:rPr lang="nb-NO" b="0" baseline="0" dirty="0" err="1"/>
              <a:t>new</a:t>
            </a:r>
            <a:r>
              <a:rPr lang="nb-NO" b="0" baseline="0" dirty="0"/>
              <a:t>. </a:t>
            </a:r>
            <a:r>
              <a:rPr lang="nb-NO" b="0" baseline="0" dirty="0" err="1"/>
              <a:t>Remember</a:t>
            </a:r>
            <a:r>
              <a:rPr lang="nb-NO" b="0" baseline="0" dirty="0"/>
              <a:t> to </a:t>
            </a:r>
            <a:r>
              <a:rPr lang="nb-NO" b="0" baseline="0" dirty="0" err="1"/>
              <a:t>adjust</a:t>
            </a:r>
            <a:r>
              <a:rPr lang="nb-NO" b="0" baseline="0" dirty="0"/>
              <a:t> </a:t>
            </a:r>
            <a:r>
              <a:rPr lang="nb-NO" b="0" baseline="0" dirty="0" err="1"/>
              <a:t>the</a:t>
            </a:r>
            <a:r>
              <a:rPr lang="nb-NO" b="0" baseline="0" dirty="0"/>
              <a:t> action plan </a:t>
            </a:r>
            <a:r>
              <a:rPr lang="nb-NO" b="0" baseline="0" dirty="0" err="1"/>
              <a:t>if</a:t>
            </a:r>
            <a:r>
              <a:rPr lang="nb-NO" b="0" baseline="0" dirty="0"/>
              <a:t> it </a:t>
            </a:r>
            <a:r>
              <a:rPr lang="nb-NO" b="0" baseline="0" dirty="0" err="1"/>
              <a:t>was</a:t>
            </a:r>
            <a:r>
              <a:rPr lang="nb-NO" b="0" baseline="0" dirty="0"/>
              <a:t> to </a:t>
            </a:r>
            <a:r>
              <a:rPr lang="nb-NO" b="0" baseline="0" dirty="0" err="1"/>
              <a:t>extensive</a:t>
            </a:r>
            <a:r>
              <a:rPr lang="nb-NO" b="0" baseline="0" dirty="0"/>
              <a:t> last time. </a:t>
            </a:r>
            <a:r>
              <a:rPr lang="nb-NO" b="0" baseline="0" dirty="0" err="1"/>
              <a:t>Maybe</a:t>
            </a:r>
            <a:r>
              <a:rPr lang="nb-NO" b="0" baseline="0" dirty="0"/>
              <a:t> </a:t>
            </a:r>
            <a:r>
              <a:rPr lang="nb-NO" b="0" baseline="0" dirty="0" err="1"/>
              <a:t>the</a:t>
            </a:r>
            <a:r>
              <a:rPr lang="nb-NO" b="0" baseline="0" dirty="0"/>
              <a:t> </a:t>
            </a:r>
            <a:r>
              <a:rPr lang="nb-NO" b="0" baseline="0" dirty="0" err="1"/>
              <a:t>steps</a:t>
            </a:r>
            <a:r>
              <a:rPr lang="nb-NO" b="0" baseline="0" dirty="0"/>
              <a:t> must be </a:t>
            </a:r>
            <a:r>
              <a:rPr lang="nb-NO" b="0" baseline="0" dirty="0" err="1"/>
              <a:t>made</a:t>
            </a:r>
            <a:r>
              <a:rPr lang="nb-NO" b="0" baseline="0" dirty="0"/>
              <a:t> </a:t>
            </a:r>
            <a:r>
              <a:rPr lang="nb-NO" b="0" baseline="0" dirty="0" err="1"/>
              <a:t>smaller</a:t>
            </a:r>
            <a:r>
              <a:rPr lang="nb-NO" b="0" baseline="0" dirty="0"/>
              <a:t>, or </a:t>
            </a:r>
            <a:r>
              <a:rPr lang="nb-NO" b="0" baseline="0" dirty="0" err="1"/>
              <a:t>perhaps</a:t>
            </a:r>
            <a:r>
              <a:rPr lang="nb-NO" b="0" baseline="0" dirty="0"/>
              <a:t> </a:t>
            </a:r>
            <a:r>
              <a:rPr lang="nb-NO" b="0" baseline="0" dirty="0" err="1"/>
              <a:t>you</a:t>
            </a:r>
            <a:r>
              <a:rPr lang="nb-NO" b="0" baseline="0" dirty="0"/>
              <a:t> </a:t>
            </a:r>
            <a:r>
              <a:rPr lang="nb-NO" b="0" baseline="0" dirty="0" err="1"/>
              <a:t>need</a:t>
            </a:r>
            <a:r>
              <a:rPr lang="nb-NO" b="0" baseline="0" dirty="0"/>
              <a:t> </a:t>
            </a:r>
            <a:r>
              <a:rPr lang="nb-NO" b="0" baseline="0" dirty="0" err="1"/>
              <a:t>advice</a:t>
            </a:r>
            <a:r>
              <a:rPr lang="nb-NO" b="0" baseline="0" dirty="0"/>
              <a:t>, </a:t>
            </a:r>
            <a:r>
              <a:rPr lang="nb-NO" b="0" baseline="0" dirty="0" err="1"/>
              <a:t>guidance</a:t>
            </a:r>
            <a:r>
              <a:rPr lang="nb-NO" b="0" baseline="0" dirty="0"/>
              <a:t> or </a:t>
            </a:r>
            <a:r>
              <a:rPr lang="nb-NO" b="0" baseline="0" dirty="0" err="1"/>
              <a:t>help</a:t>
            </a:r>
            <a:r>
              <a:rPr lang="nb-NO" b="0" baseline="0" dirty="0"/>
              <a:t>. It is </a:t>
            </a:r>
            <a:r>
              <a:rPr lang="nb-NO" b="0" baseline="0" dirty="0" err="1"/>
              <a:t>important</a:t>
            </a:r>
            <a:r>
              <a:rPr lang="nb-NO" b="0" baseline="0" dirty="0"/>
              <a:t> to </a:t>
            </a:r>
            <a:r>
              <a:rPr lang="nb-NO" b="0" baseline="0" dirty="0" err="1"/>
              <a:t>find</a:t>
            </a:r>
            <a:r>
              <a:rPr lang="nb-NO" b="0" baseline="0" dirty="0"/>
              <a:t> a </a:t>
            </a:r>
            <a:r>
              <a:rPr lang="nb-NO" b="0" baseline="0" dirty="0" err="1"/>
              <a:t>good</a:t>
            </a:r>
            <a:r>
              <a:rPr lang="nb-NO" b="0" baseline="0" dirty="0"/>
              <a:t> action plan. </a:t>
            </a:r>
            <a:r>
              <a:rPr lang="nb-NO" b="0" baseline="0" dirty="0" err="1"/>
              <a:t>Then</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look</a:t>
            </a:r>
            <a:r>
              <a:rPr lang="nb-NO" b="0" baseline="0" dirty="0"/>
              <a:t> </a:t>
            </a:r>
            <a:r>
              <a:rPr lang="nb-NO" b="0" baseline="0" dirty="0" err="1"/>
              <a:t>through</a:t>
            </a:r>
            <a:r>
              <a:rPr lang="nb-NO" b="0" baseline="0" dirty="0"/>
              <a:t> </a:t>
            </a:r>
            <a:r>
              <a:rPr lang="nb-NO" b="0" baseline="0" dirty="0" err="1"/>
              <a:t>what</a:t>
            </a:r>
            <a:r>
              <a:rPr lang="nb-NO" b="0" baseline="0" dirty="0"/>
              <a:t> </a:t>
            </a:r>
            <a:r>
              <a:rPr lang="nb-NO" b="0" baseline="0" dirty="0" err="1"/>
              <a:t>you</a:t>
            </a:r>
            <a:r>
              <a:rPr lang="nb-NO" b="0" baseline="0" dirty="0"/>
              <a:t> have </a:t>
            </a:r>
            <a:r>
              <a:rPr lang="nb-NO" b="0" baseline="0" dirty="0" err="1"/>
              <a:t>written</a:t>
            </a:r>
            <a:r>
              <a:rPr lang="nb-NO" b="0" baseline="0" dirty="0"/>
              <a:t> and </a:t>
            </a:r>
            <a:r>
              <a:rPr lang="nb-NO" b="0" baseline="0" dirty="0" err="1"/>
              <a:t>choose</a:t>
            </a:r>
            <a:r>
              <a:rPr lang="nb-NO" b="0" baseline="0" dirty="0"/>
              <a:t> </a:t>
            </a:r>
            <a:r>
              <a:rPr lang="nb-NO" b="0" baseline="0" dirty="0" err="1"/>
              <a:t>one</a:t>
            </a:r>
            <a:r>
              <a:rPr lang="nb-NO" b="0" baseline="0" dirty="0"/>
              <a:t> or to </a:t>
            </a:r>
            <a:r>
              <a:rPr lang="nb-NO" b="0" baseline="0" dirty="0" err="1"/>
              <a:t>points</a:t>
            </a:r>
            <a:r>
              <a:rPr lang="nb-NO" b="0" baseline="0" dirty="0"/>
              <a:t> </a:t>
            </a:r>
            <a:r>
              <a:rPr lang="nb-NO" b="0" baseline="0" dirty="0" err="1"/>
              <a:t>you</a:t>
            </a:r>
            <a:r>
              <a:rPr lang="nb-NO" b="0" baseline="0" dirty="0"/>
              <a:t> </a:t>
            </a:r>
            <a:r>
              <a:rPr lang="nb-NO" b="0" baseline="0" dirty="0" err="1"/>
              <a:t>well</a:t>
            </a:r>
            <a:r>
              <a:rPr lang="nb-NO" b="0" baseline="0" dirty="0"/>
              <a:t> </a:t>
            </a:r>
            <a:r>
              <a:rPr lang="nb-NO" b="0" baseline="0" dirty="0" err="1"/>
              <a:t>try</a:t>
            </a:r>
            <a:r>
              <a:rPr lang="nb-NO" b="0" baseline="0" dirty="0"/>
              <a:t> to </a:t>
            </a:r>
            <a:r>
              <a:rPr lang="nb-NO" b="0" baseline="0" dirty="0" err="1"/>
              <a:t>follow</a:t>
            </a:r>
            <a:r>
              <a:rPr lang="nb-NO" b="0" baseline="0" dirty="0"/>
              <a:t> </a:t>
            </a:r>
            <a:r>
              <a:rPr lang="nb-NO" b="0" baseline="0" dirty="0" err="1"/>
              <a:t>the</a:t>
            </a:r>
            <a:r>
              <a:rPr lang="nb-NO" b="0" baseline="0" dirty="0"/>
              <a:t> </a:t>
            </a:r>
            <a:r>
              <a:rPr lang="nb-NO" b="0" baseline="0" dirty="0" err="1"/>
              <a:t>next</a:t>
            </a:r>
            <a:r>
              <a:rPr lang="nb-NO" b="0" baseline="0" dirty="0"/>
              <a:t> </a:t>
            </a:r>
            <a:r>
              <a:rPr lang="nb-NO" b="0" baseline="0" dirty="0" err="1"/>
              <a:t>week</a:t>
            </a:r>
            <a:r>
              <a:rPr lang="nb-NO"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a:t>This is a </a:t>
            </a:r>
            <a:r>
              <a:rPr lang="nb-NO" b="0" baseline="0" dirty="0" err="1"/>
              <a:t>way</a:t>
            </a:r>
            <a:r>
              <a:rPr lang="nb-NO" b="0" baseline="0" dirty="0"/>
              <a:t> of </a:t>
            </a:r>
            <a:r>
              <a:rPr lang="nb-NO" b="0" baseline="0" dirty="0" err="1"/>
              <a:t>thinking</a:t>
            </a:r>
            <a:r>
              <a:rPr lang="nb-NO" b="0" baseline="0" dirty="0"/>
              <a:t> </a:t>
            </a:r>
            <a:r>
              <a:rPr lang="nb-NO" b="0" baseline="0" dirty="0" err="1"/>
              <a:t>that</a:t>
            </a:r>
            <a:r>
              <a:rPr lang="nb-NO" b="0" baseline="0" dirty="0"/>
              <a:t> </a:t>
            </a:r>
            <a:r>
              <a:rPr lang="nb-NO" b="0" baseline="0" dirty="0" err="1"/>
              <a:t>we</a:t>
            </a:r>
            <a:r>
              <a:rPr lang="nb-NO" b="0" baseline="0" dirty="0"/>
              <a:t> </a:t>
            </a:r>
            <a:r>
              <a:rPr lang="nb-NO" b="0" baseline="0" dirty="0" err="1"/>
              <a:t>can</a:t>
            </a:r>
            <a:r>
              <a:rPr lang="nb-NO" b="0" baseline="0" dirty="0"/>
              <a:t> </a:t>
            </a:r>
            <a:r>
              <a:rPr lang="nb-NO" b="0" baseline="0" dirty="0" err="1"/>
              <a:t>use</a:t>
            </a:r>
            <a:r>
              <a:rPr lang="nb-NO" b="0" baseline="0" dirty="0"/>
              <a:t> </a:t>
            </a:r>
            <a:r>
              <a:rPr lang="nb-NO" b="0" baseline="0" dirty="0" err="1"/>
              <a:t>every</a:t>
            </a:r>
            <a:r>
              <a:rPr lang="nb-NO" b="0" baseline="0" dirty="0"/>
              <a:t> </a:t>
            </a:r>
            <a:r>
              <a:rPr lang="nb-NO" b="0" baseline="0" dirty="0" err="1"/>
              <a:t>now</a:t>
            </a:r>
            <a:r>
              <a:rPr lang="nb-NO" b="0" baseline="0" dirty="0"/>
              <a:t> and </a:t>
            </a:r>
            <a:r>
              <a:rPr lang="nb-NO" b="0" baseline="0" dirty="0" err="1"/>
              <a:t>then</a:t>
            </a:r>
            <a:r>
              <a:rPr lang="nb-NO" b="0" baseline="0" dirty="0"/>
              <a:t> to </a:t>
            </a:r>
            <a:r>
              <a:rPr lang="nb-NO" b="0" baseline="0" dirty="0" err="1"/>
              <a:t>see</a:t>
            </a:r>
            <a:r>
              <a:rPr lang="nb-NO" b="0" baseline="0" dirty="0"/>
              <a:t> </a:t>
            </a:r>
            <a:r>
              <a:rPr lang="nb-NO" b="0" baseline="0" dirty="0" err="1"/>
              <a:t>if</a:t>
            </a:r>
            <a:r>
              <a:rPr lang="nb-NO" b="0" baseline="0" dirty="0"/>
              <a:t> </a:t>
            </a:r>
            <a:r>
              <a:rPr lang="nb-NO" b="0" baseline="0" dirty="0" err="1"/>
              <a:t>we</a:t>
            </a:r>
            <a:r>
              <a:rPr lang="nb-NO" b="0" baseline="0" dirty="0"/>
              <a:t> are </a:t>
            </a:r>
            <a:r>
              <a:rPr lang="nb-NO" b="0" baseline="0" dirty="0" err="1"/>
              <a:t>on</a:t>
            </a:r>
            <a:r>
              <a:rPr lang="nb-NO" b="0" baseline="0" dirty="0"/>
              <a:t> </a:t>
            </a:r>
            <a:r>
              <a:rPr lang="nb-NO" b="0" baseline="0" dirty="0" err="1"/>
              <a:t>the</a:t>
            </a:r>
            <a:r>
              <a:rPr lang="nb-NO" b="0" baseline="0" dirty="0"/>
              <a:t> </a:t>
            </a:r>
            <a:r>
              <a:rPr lang="nb-NO" b="0" baseline="0" dirty="0" err="1"/>
              <a:t>way</a:t>
            </a:r>
            <a:r>
              <a:rPr lang="nb-NO" b="0" baseline="0" dirty="0"/>
              <a:t> </a:t>
            </a:r>
            <a:r>
              <a:rPr lang="nb-NO" b="0" baseline="0" dirty="0" err="1"/>
              <a:t>we</a:t>
            </a:r>
            <a:r>
              <a:rPr lang="nb-NO" b="0" baseline="0" dirty="0"/>
              <a:t> </a:t>
            </a:r>
            <a:r>
              <a:rPr lang="nb-NO" b="0" baseline="0" dirty="0" err="1"/>
              <a:t>want</a:t>
            </a:r>
            <a:r>
              <a:rPr lang="nb-NO" b="0" baseline="0" dirty="0"/>
              <a:t> to be. If </a:t>
            </a:r>
            <a:r>
              <a:rPr lang="nb-NO" b="0" baseline="0" dirty="0" err="1"/>
              <a:t>we</a:t>
            </a:r>
            <a:r>
              <a:rPr lang="nb-NO" b="0" baseline="0" dirty="0"/>
              <a:t> </a:t>
            </a:r>
            <a:r>
              <a:rPr lang="nb-NO" b="0" baseline="0" dirty="0" err="1"/>
              <a:t>need</a:t>
            </a:r>
            <a:r>
              <a:rPr lang="nb-NO" b="0" baseline="0" dirty="0"/>
              <a:t> to </a:t>
            </a:r>
            <a:r>
              <a:rPr lang="nb-NO" b="0" baseline="0" dirty="0" err="1"/>
              <a:t>adjust</a:t>
            </a:r>
            <a:r>
              <a:rPr lang="nb-NO" b="0" baseline="0" dirty="0"/>
              <a:t> or </a:t>
            </a:r>
            <a:r>
              <a:rPr lang="nb-NO" b="0" baseline="0" dirty="0" err="1"/>
              <a:t>change</a:t>
            </a:r>
            <a:r>
              <a:rPr lang="nb-NO" b="0" baseline="0" dirty="0"/>
              <a:t> </a:t>
            </a:r>
            <a:r>
              <a:rPr lang="nb-NO" b="0" baseline="0" dirty="0" err="1"/>
              <a:t>something</a:t>
            </a:r>
            <a:r>
              <a:rPr lang="nb-NO" b="0" baseline="0" dirty="0"/>
              <a:t>, </a:t>
            </a:r>
            <a:r>
              <a:rPr lang="nb-NO" b="0" baseline="0" dirty="0" err="1"/>
              <a:t>we</a:t>
            </a:r>
            <a:r>
              <a:rPr lang="nb-NO" b="0" baseline="0" dirty="0"/>
              <a:t> </a:t>
            </a:r>
            <a:r>
              <a:rPr lang="nb-NO" b="0" baseline="0" dirty="0" err="1"/>
              <a:t>can</a:t>
            </a:r>
            <a:r>
              <a:rPr lang="nb-NO" b="0" baseline="0" dirty="0"/>
              <a:t> </a:t>
            </a:r>
            <a:r>
              <a:rPr lang="nb-NO" b="0" baseline="0" dirty="0" err="1"/>
              <a:t>reflect</a:t>
            </a:r>
            <a:r>
              <a:rPr lang="nb-NO" b="0" baseline="0" dirty="0"/>
              <a:t> </a:t>
            </a:r>
            <a:r>
              <a:rPr lang="nb-NO" b="0" baseline="0" dirty="0" err="1"/>
              <a:t>on</a:t>
            </a:r>
            <a:r>
              <a:rPr lang="nb-NO" b="0" baseline="0" dirty="0"/>
              <a:t> </a:t>
            </a:r>
            <a:r>
              <a:rPr lang="nb-NO" b="0" baseline="0" dirty="0" err="1"/>
              <a:t>what</a:t>
            </a:r>
            <a:r>
              <a:rPr lang="nb-NO" b="0" baseline="0" dirty="0"/>
              <a:t> </a:t>
            </a:r>
            <a:r>
              <a:rPr lang="nb-NO" b="0" baseline="0" dirty="0" err="1"/>
              <a:t>we</a:t>
            </a:r>
            <a:r>
              <a:rPr lang="nb-NO" b="0" baseline="0" dirty="0"/>
              <a:t> </a:t>
            </a:r>
            <a:r>
              <a:rPr lang="nb-NO" b="0" baseline="0" dirty="0" err="1"/>
              <a:t>can</a:t>
            </a:r>
            <a:r>
              <a:rPr lang="nb-NO" b="0" baseline="0" dirty="0"/>
              <a:t> do, and </a:t>
            </a:r>
            <a:r>
              <a:rPr lang="nb-NO" b="0" baseline="0" dirty="0" err="1"/>
              <a:t>perhaps</a:t>
            </a:r>
            <a:r>
              <a:rPr lang="nb-NO" b="0" baseline="0" dirty="0"/>
              <a:t> </a:t>
            </a:r>
            <a:r>
              <a:rPr lang="nb-NO" b="0" baseline="0" dirty="0" err="1"/>
              <a:t>also</a:t>
            </a:r>
            <a:r>
              <a:rPr lang="nb-NO" b="0" baseline="0" dirty="0"/>
              <a:t> ask </a:t>
            </a:r>
            <a:r>
              <a:rPr lang="nb-NO" b="0" baseline="0" dirty="0" err="1"/>
              <a:t>someone</a:t>
            </a:r>
            <a:r>
              <a:rPr lang="nb-NO" b="0" baseline="0" dirty="0"/>
              <a:t> </a:t>
            </a:r>
            <a:r>
              <a:rPr lang="nb-NO" b="0" baseline="0" dirty="0" err="1"/>
              <a:t>who</a:t>
            </a:r>
            <a:r>
              <a:rPr lang="nb-NO" b="0" baseline="0" dirty="0"/>
              <a:t> </a:t>
            </a:r>
            <a:r>
              <a:rPr lang="nb-NO" b="0" baseline="0" dirty="0" err="1"/>
              <a:t>can</a:t>
            </a:r>
            <a:r>
              <a:rPr lang="nb-NO" b="0" baseline="0" dirty="0"/>
              <a:t> </a:t>
            </a:r>
            <a:r>
              <a:rPr lang="nb-NO" b="0" baseline="0" dirty="0" err="1"/>
              <a:t>help</a:t>
            </a:r>
            <a:r>
              <a:rPr lang="nb-NO" b="0" baseline="0" dirty="0"/>
              <a:t> us. </a:t>
            </a:r>
            <a:r>
              <a:rPr lang="nb-NO" b="0" baseline="0" dirty="0" err="1"/>
              <a:t>We</a:t>
            </a:r>
            <a:r>
              <a:rPr lang="nb-NO" b="0" baseline="0" dirty="0"/>
              <a:t> </a:t>
            </a:r>
            <a:r>
              <a:rPr lang="nb-NO" b="0" baseline="0" dirty="0" err="1"/>
              <a:t>can</a:t>
            </a:r>
            <a:r>
              <a:rPr lang="nb-NO" b="0" baseline="0" dirty="0"/>
              <a:t> </a:t>
            </a:r>
            <a:r>
              <a:rPr lang="nb-NO" b="0" baseline="0" dirty="0" err="1"/>
              <a:t>continue</a:t>
            </a:r>
            <a:r>
              <a:rPr lang="nb-NO" b="0" baseline="0" dirty="0"/>
              <a:t> </a:t>
            </a:r>
            <a:r>
              <a:rPr lang="nb-NO" b="0" baseline="0" dirty="0" err="1"/>
              <a:t>working</a:t>
            </a:r>
            <a:r>
              <a:rPr lang="nb-NO" b="0" baseline="0" dirty="0"/>
              <a:t> in </a:t>
            </a:r>
            <a:r>
              <a:rPr lang="nb-NO" b="0" baseline="0" dirty="0" err="1"/>
              <a:t>this</a:t>
            </a:r>
            <a:r>
              <a:rPr lang="nb-NO" b="0" baseline="0" dirty="0"/>
              <a:t> </a:t>
            </a:r>
            <a:r>
              <a:rPr lang="nb-NO" b="0" baseline="0" dirty="0" err="1"/>
              <a:t>way</a:t>
            </a:r>
            <a:r>
              <a:rPr lang="nb-NO" b="0" baseline="0" dirty="0"/>
              <a:t> in </a:t>
            </a:r>
            <a:r>
              <a:rPr lang="nb-NO" b="0" baseline="0" dirty="0" err="1"/>
              <a:t>school</a:t>
            </a:r>
            <a:r>
              <a:rPr lang="nb-NO" b="0" baseline="0" dirty="0"/>
              <a:t>, and </a:t>
            </a:r>
            <a:r>
              <a:rPr lang="nb-NO" b="0" baseline="0" dirty="0" err="1"/>
              <a:t>find</a:t>
            </a:r>
            <a:r>
              <a:rPr lang="nb-NO" b="0" baseline="0" dirty="0"/>
              <a:t> </a:t>
            </a:r>
            <a:r>
              <a:rPr lang="nb-NO" b="0" baseline="0" dirty="0" err="1"/>
              <a:t>out</a:t>
            </a:r>
            <a:r>
              <a:rPr lang="nb-NO" b="0" baseline="0" dirty="0"/>
              <a:t> </a:t>
            </a:r>
            <a:r>
              <a:rPr lang="nb-NO" b="0" baseline="0" dirty="0" err="1"/>
              <a:t>how</a:t>
            </a:r>
            <a:r>
              <a:rPr lang="nb-NO" b="0" baseline="0" dirty="0"/>
              <a:t> </a:t>
            </a:r>
            <a:r>
              <a:rPr lang="nb-NO" b="0" baseline="0" dirty="0" err="1"/>
              <a:t>often</a:t>
            </a:r>
            <a:r>
              <a:rPr lang="nb-NO" b="0" baseline="0" dirty="0"/>
              <a:t> </a:t>
            </a:r>
            <a:r>
              <a:rPr lang="nb-NO" b="0" baseline="0" dirty="0" err="1"/>
              <a:t>this</a:t>
            </a:r>
            <a:r>
              <a:rPr lang="nb-NO" b="0" baseline="0" dirty="0"/>
              <a:t> is </a:t>
            </a:r>
            <a:r>
              <a:rPr lang="nb-NO" b="0" baseline="0" dirty="0" err="1"/>
              <a:t>needed</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also</a:t>
            </a:r>
            <a:r>
              <a:rPr lang="nb-NO" b="0" baseline="0" dirty="0"/>
              <a:t> </a:t>
            </a:r>
            <a:r>
              <a:rPr lang="nb-NO" b="0" baseline="0" dirty="0" err="1"/>
              <a:t>use</a:t>
            </a:r>
            <a:r>
              <a:rPr lang="nb-NO" b="0" baseline="0" dirty="0"/>
              <a:t> </a:t>
            </a:r>
            <a:r>
              <a:rPr lang="nb-NO" b="0" baseline="0" dirty="0" err="1"/>
              <a:t>this</a:t>
            </a:r>
            <a:r>
              <a:rPr lang="nb-NO" b="0" baseline="0" dirty="0"/>
              <a:t> </a:t>
            </a:r>
            <a:r>
              <a:rPr lang="nb-NO" b="0" baseline="0" dirty="0" err="1"/>
              <a:t>method</a:t>
            </a:r>
            <a:r>
              <a:rPr lang="nb-NO" b="0" baseline="0" dirty="0"/>
              <a:t> at </a:t>
            </a:r>
            <a:r>
              <a:rPr lang="nb-NO" b="0" baseline="0" dirty="0" err="1"/>
              <a:t>home</a:t>
            </a:r>
            <a:r>
              <a:rPr lang="nb-NO"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For </a:t>
            </a:r>
            <a:r>
              <a:rPr lang="nb-NO" b="1" baseline="0" dirty="0" err="1"/>
              <a:t>the</a:t>
            </a:r>
            <a:r>
              <a:rPr lang="nb-NO" b="1" baseline="0" dirty="0"/>
              <a:t> </a:t>
            </a:r>
            <a:r>
              <a:rPr lang="nb-NO" b="1" baseline="0" dirty="0" err="1"/>
              <a:t>teacher</a:t>
            </a:r>
            <a:r>
              <a:rPr lang="nb-NO" b="1" baseline="0" dirty="0"/>
              <a:t>: In </a:t>
            </a:r>
            <a:r>
              <a:rPr lang="nb-NO" b="1" baseline="0" dirty="0" err="1"/>
              <a:t>the</a:t>
            </a:r>
            <a:r>
              <a:rPr lang="nb-NO" b="1" baseline="0" dirty="0"/>
              <a:t> </a:t>
            </a:r>
            <a:r>
              <a:rPr lang="nb-NO" b="1" baseline="0" dirty="0" err="1"/>
              <a:t>following</a:t>
            </a:r>
            <a:r>
              <a:rPr lang="nb-NO" b="1" baseline="0" dirty="0"/>
              <a:t>, an </a:t>
            </a:r>
            <a:r>
              <a:rPr lang="nb-NO" b="1" baseline="0" dirty="0" err="1"/>
              <a:t>introduction</a:t>
            </a:r>
            <a:r>
              <a:rPr lang="nb-NO" b="1" baseline="0" dirty="0"/>
              <a:t> to applying </a:t>
            </a:r>
            <a:r>
              <a:rPr lang="nb-NO" b="1" baseline="0" dirty="0" err="1"/>
              <a:t>the</a:t>
            </a:r>
            <a:r>
              <a:rPr lang="nb-NO" b="1" baseline="0" dirty="0"/>
              <a:t> </a:t>
            </a:r>
            <a:r>
              <a:rPr lang="nb-NO" b="1" baseline="0" dirty="0" err="1"/>
              <a:t>method</a:t>
            </a:r>
            <a:r>
              <a:rPr lang="nb-NO" b="1" baseline="0" dirty="0"/>
              <a:t> in </a:t>
            </a:r>
            <a:r>
              <a:rPr lang="nb-NO" b="1" baseline="0" dirty="0" err="1"/>
              <a:t>subjects</a:t>
            </a:r>
            <a:r>
              <a:rPr lang="nb-NO" b="1" baseline="0" dirty="0"/>
              <a:t> </a:t>
            </a:r>
            <a:r>
              <a:rPr lang="nb-NO" b="1" baseline="0" dirty="0" err="1"/>
              <a:t>follows</a:t>
            </a:r>
            <a:r>
              <a:rPr lang="nb-NO" b="1" baseline="0" dirty="0"/>
              <a:t> (</a:t>
            </a:r>
            <a:r>
              <a:rPr lang="nb-NO" b="1" baseline="0" dirty="0" err="1"/>
              <a:t>next</a:t>
            </a:r>
            <a:r>
              <a:rPr lang="nb-NO" b="1" baseline="0" dirty="0"/>
              <a:t> slide). 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We</a:t>
            </a:r>
            <a:r>
              <a:rPr lang="nb-NO" b="0" baseline="0" dirty="0"/>
              <a:t> </a:t>
            </a:r>
            <a:r>
              <a:rPr lang="nb-NO" b="0" baseline="0" dirty="0" err="1"/>
              <a:t>can</a:t>
            </a:r>
            <a:r>
              <a:rPr lang="nb-NO" b="0" baseline="0" dirty="0"/>
              <a:t> </a:t>
            </a:r>
            <a:r>
              <a:rPr lang="nb-NO" b="0" baseline="0" dirty="0" err="1"/>
              <a:t>also</a:t>
            </a:r>
            <a:r>
              <a:rPr lang="nb-NO" b="0" baseline="0" dirty="0"/>
              <a:t> </a:t>
            </a:r>
            <a:r>
              <a:rPr lang="nb-NO" b="0" baseline="0" dirty="0" err="1"/>
              <a:t>use</a:t>
            </a:r>
            <a:r>
              <a:rPr lang="nb-NO" b="0" baseline="0" dirty="0"/>
              <a:t> </a:t>
            </a:r>
            <a:r>
              <a:rPr lang="nb-NO" b="0" baseline="0" dirty="0" err="1"/>
              <a:t>this</a:t>
            </a:r>
            <a:r>
              <a:rPr lang="nb-NO" b="0" baseline="0" dirty="0"/>
              <a:t> </a:t>
            </a:r>
            <a:r>
              <a:rPr lang="nb-NO" b="0" baseline="0" dirty="0" err="1"/>
              <a:t>method</a:t>
            </a:r>
            <a:r>
              <a:rPr lang="nb-NO" b="0" baseline="0" dirty="0"/>
              <a:t> to </a:t>
            </a:r>
            <a:r>
              <a:rPr lang="nb-NO" b="0" baseline="0" dirty="0" err="1"/>
              <a:t>learn</a:t>
            </a:r>
            <a:r>
              <a:rPr lang="nb-NO" b="0" baseline="0" dirty="0"/>
              <a:t> more and </a:t>
            </a:r>
            <a:r>
              <a:rPr lang="nb-NO" b="0" baseline="0" dirty="0" err="1"/>
              <a:t>better</a:t>
            </a:r>
            <a:r>
              <a:rPr lang="nb-NO" b="0" baseline="0" dirty="0"/>
              <a:t> in different </a:t>
            </a:r>
            <a:r>
              <a:rPr lang="nb-NO" b="0" baseline="0" dirty="0" err="1"/>
              <a:t>subjects</a:t>
            </a:r>
            <a:r>
              <a:rPr lang="nb-NO" b="0" baseline="0" dirty="0"/>
              <a:t>. In </a:t>
            </a:r>
            <a:r>
              <a:rPr lang="nb-NO" b="0" baseline="0" dirty="0" err="1"/>
              <a:t>the</a:t>
            </a:r>
            <a:r>
              <a:rPr lang="nb-NO" b="0" baseline="0" dirty="0"/>
              <a:t> </a:t>
            </a:r>
            <a:r>
              <a:rPr lang="nb-NO" b="0" baseline="0" dirty="0" err="1"/>
              <a:t>subject</a:t>
            </a:r>
            <a:r>
              <a:rPr lang="nb-NO" b="0" baseline="0" dirty="0"/>
              <a:t> xxx, </a:t>
            </a:r>
            <a:r>
              <a:rPr lang="nb-NO" b="0" baseline="0" dirty="0" err="1"/>
              <a:t>you</a:t>
            </a:r>
            <a:r>
              <a:rPr lang="nb-NO" b="0" baseline="0" dirty="0"/>
              <a:t> </a:t>
            </a:r>
            <a:r>
              <a:rPr lang="nb-NO" b="0" baseline="0" dirty="0" err="1"/>
              <a:t>will</a:t>
            </a:r>
            <a:r>
              <a:rPr lang="nb-NO" b="0" baseline="0" dirty="0"/>
              <a:t> </a:t>
            </a:r>
            <a:r>
              <a:rPr lang="nb-NO" b="0" baseline="0" dirty="0" err="1"/>
              <a:t>get</a:t>
            </a:r>
            <a:r>
              <a:rPr lang="nb-NO" b="0" baseline="0" dirty="0"/>
              <a:t> </a:t>
            </a:r>
            <a:r>
              <a:rPr lang="nb-NO" b="0" baseline="0" dirty="0" err="1"/>
              <a:t>the</a:t>
            </a:r>
            <a:r>
              <a:rPr lang="nb-NO" b="0" baseline="0" dirty="0"/>
              <a:t> </a:t>
            </a:r>
            <a:r>
              <a:rPr lang="nb-NO" b="0" baseline="0" dirty="0" err="1"/>
              <a:t>opportunity</a:t>
            </a:r>
            <a:r>
              <a:rPr lang="nb-NO" b="0" baseline="0" dirty="0"/>
              <a:t> to </a:t>
            </a:r>
            <a:r>
              <a:rPr lang="nb-NO" b="0" baseline="0" dirty="0" err="1"/>
              <a:t>work</a:t>
            </a:r>
            <a:r>
              <a:rPr lang="nb-NO" b="0" baseline="0" dirty="0"/>
              <a:t> </a:t>
            </a:r>
            <a:r>
              <a:rPr lang="nb-NO" b="0" baseline="0" dirty="0" err="1"/>
              <a:t>with</a:t>
            </a:r>
            <a:r>
              <a:rPr lang="nb-NO" b="0" baseline="0" dirty="0"/>
              <a:t> </a:t>
            </a:r>
            <a:r>
              <a:rPr lang="nb-NO" b="0" baseline="0" dirty="0" err="1"/>
              <a:t>five</a:t>
            </a:r>
            <a:r>
              <a:rPr lang="nb-NO" b="0" baseline="0" dirty="0"/>
              <a:t> questions </a:t>
            </a:r>
            <a:r>
              <a:rPr lang="nb-NO" b="0" baseline="0" dirty="0" err="1"/>
              <a:t>the</a:t>
            </a:r>
            <a:r>
              <a:rPr lang="nb-NO" b="0" baseline="0" dirty="0"/>
              <a:t> </a:t>
            </a:r>
            <a:r>
              <a:rPr lang="nb-NO" b="0" baseline="0" dirty="0" err="1"/>
              <a:t>teacher</a:t>
            </a:r>
            <a:r>
              <a:rPr lang="nb-NO" b="0" baseline="0" dirty="0"/>
              <a:t> </a:t>
            </a:r>
            <a:r>
              <a:rPr lang="nb-NO" b="0" baseline="0" dirty="0" err="1"/>
              <a:t>will</a:t>
            </a:r>
            <a:r>
              <a:rPr lang="nb-NO" b="0" baseline="0" dirty="0"/>
              <a:t> </a:t>
            </a:r>
            <a:r>
              <a:rPr lang="nb-NO" b="0" baseline="0" dirty="0" err="1"/>
              <a:t>go</a:t>
            </a:r>
            <a:r>
              <a:rPr lang="nb-NO" b="0" baseline="0" dirty="0"/>
              <a:t> </a:t>
            </a:r>
            <a:r>
              <a:rPr lang="nb-NO" b="0" baseline="0" dirty="0" err="1"/>
              <a:t>through</a:t>
            </a:r>
            <a:r>
              <a:rPr lang="nb-NO" b="0" baseline="0" dirty="0"/>
              <a:t>.</a:t>
            </a:r>
            <a:endParaRPr lang="nb-NO"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baseline="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22</a:t>
            </a:fld>
            <a:endParaRPr lang="nb-NO"/>
          </a:p>
        </p:txBody>
      </p:sp>
    </p:spTree>
    <p:extLst>
      <p:ext uri="{BB962C8B-B14F-4D97-AF65-F5344CB8AC3E}">
        <p14:creationId xmlns:p14="http://schemas.microsoft.com/office/powerpoint/2010/main" val="1066649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Learning in a </a:t>
            </a:r>
            <a:r>
              <a:rPr lang="nb-NO" b="0" dirty="0" err="1"/>
              <a:t>subject</a:t>
            </a:r>
            <a:r>
              <a:rPr lang="nb-NO" b="0" dirty="0"/>
              <a:t> </a:t>
            </a:r>
            <a:r>
              <a:rPr lang="nb-NO" b="0" dirty="0" err="1"/>
              <a:t>can</a:t>
            </a:r>
            <a:r>
              <a:rPr lang="nb-NO" b="0" dirty="0"/>
              <a:t> be </a:t>
            </a:r>
            <a:r>
              <a:rPr lang="nb-NO" b="0" dirty="0" err="1"/>
              <a:t>compared</a:t>
            </a:r>
            <a:r>
              <a:rPr lang="nb-NO" b="0" dirty="0"/>
              <a:t> </a:t>
            </a:r>
            <a:r>
              <a:rPr lang="nb-NO" b="0" dirty="0" err="1"/>
              <a:t>with</a:t>
            </a:r>
            <a:r>
              <a:rPr lang="nb-NO" b="0" dirty="0"/>
              <a:t> ants </a:t>
            </a:r>
            <a:r>
              <a:rPr lang="nb-NO" b="0" dirty="0" err="1"/>
              <a:t>building</a:t>
            </a:r>
            <a:r>
              <a:rPr lang="nb-NO" b="0" dirty="0"/>
              <a:t> an ant hill. </a:t>
            </a:r>
            <a:r>
              <a:rPr lang="nb-NO" b="0" dirty="0" err="1"/>
              <a:t>They</a:t>
            </a:r>
            <a:r>
              <a:rPr lang="nb-NO" b="0" dirty="0"/>
              <a:t> </a:t>
            </a:r>
            <a:r>
              <a:rPr lang="nb-NO" b="0" dirty="0" err="1"/>
              <a:t>take</a:t>
            </a:r>
            <a:r>
              <a:rPr lang="nb-NO" b="0" dirty="0"/>
              <a:t> a </a:t>
            </a:r>
            <a:r>
              <a:rPr lang="nb-NO" b="0" dirty="0" err="1"/>
              <a:t>small</a:t>
            </a:r>
            <a:r>
              <a:rPr lang="nb-NO" b="0" dirty="0"/>
              <a:t> </a:t>
            </a:r>
            <a:r>
              <a:rPr lang="nb-NO" b="0" dirty="0" err="1"/>
              <a:t>branch</a:t>
            </a:r>
            <a:r>
              <a:rPr lang="nb-NO" b="0" dirty="0"/>
              <a:t> at </a:t>
            </a:r>
            <a:r>
              <a:rPr lang="nb-NO" b="0" dirty="0" err="1"/>
              <a:t>the</a:t>
            </a:r>
            <a:r>
              <a:rPr lang="nb-NO" b="0" dirty="0"/>
              <a:t> time and </a:t>
            </a:r>
            <a:r>
              <a:rPr lang="nb-NO" b="0" dirty="0" err="1"/>
              <a:t>build</a:t>
            </a:r>
            <a:r>
              <a:rPr lang="nb-NO" b="0" dirty="0"/>
              <a:t> an ant hill </a:t>
            </a:r>
            <a:r>
              <a:rPr lang="nb-NO" b="0" dirty="0" err="1"/>
              <a:t>gradually</a:t>
            </a:r>
            <a:r>
              <a:rPr lang="nb-NO" b="0" dirty="0"/>
              <a:t>. To </a:t>
            </a:r>
            <a:r>
              <a:rPr lang="nb-NO" b="0" dirty="0" err="1"/>
              <a:t>begin</a:t>
            </a:r>
            <a:r>
              <a:rPr lang="nb-NO" b="0" dirty="0"/>
              <a:t> </a:t>
            </a:r>
            <a:r>
              <a:rPr lang="nb-NO" b="0" dirty="0" err="1"/>
              <a:t>with</a:t>
            </a:r>
            <a:r>
              <a:rPr lang="nb-NO" b="0" dirty="0"/>
              <a:t>, it is </a:t>
            </a:r>
            <a:r>
              <a:rPr lang="nb-NO" b="0" dirty="0" err="1"/>
              <a:t>very</a:t>
            </a:r>
            <a:r>
              <a:rPr lang="nb-NO" b="0" dirty="0"/>
              <a:t> </a:t>
            </a:r>
            <a:r>
              <a:rPr lang="nb-NO" b="0" dirty="0" err="1"/>
              <a:t>small</a:t>
            </a:r>
            <a:r>
              <a:rPr lang="nb-NO" b="0" dirty="0"/>
              <a:t>, and it </a:t>
            </a:r>
            <a:r>
              <a:rPr lang="nb-NO" b="0" dirty="0" err="1"/>
              <a:t>may</a:t>
            </a:r>
            <a:r>
              <a:rPr lang="nb-NO" b="0" dirty="0"/>
              <a:t> </a:t>
            </a:r>
            <a:r>
              <a:rPr lang="nb-NO" b="0" dirty="0" err="1"/>
              <a:t>seem</a:t>
            </a:r>
            <a:r>
              <a:rPr lang="nb-NO" b="0" dirty="0"/>
              <a:t> impossible to </a:t>
            </a:r>
            <a:r>
              <a:rPr lang="nb-NO" b="0" dirty="0" err="1"/>
              <a:t>manage</a:t>
            </a:r>
            <a:r>
              <a:rPr lang="nb-NO" b="0" dirty="0"/>
              <a:t> to </a:t>
            </a:r>
            <a:r>
              <a:rPr lang="nb-NO" b="0" dirty="0" err="1"/>
              <a:t>get</a:t>
            </a:r>
            <a:r>
              <a:rPr lang="nb-NO" b="0" dirty="0"/>
              <a:t> it </a:t>
            </a:r>
            <a:r>
              <a:rPr lang="nb-NO" b="0" dirty="0" err="1"/>
              <a:t>bigger</a:t>
            </a:r>
            <a:r>
              <a:rPr lang="nb-NO" b="0" dirty="0"/>
              <a:t>, </a:t>
            </a:r>
            <a:r>
              <a:rPr lang="nb-NO" b="0" dirty="0" err="1"/>
              <a:t>but</a:t>
            </a:r>
            <a:r>
              <a:rPr lang="nb-NO" b="0" dirty="0"/>
              <a:t> </a:t>
            </a:r>
            <a:r>
              <a:rPr lang="nb-NO" b="0" dirty="0" err="1"/>
              <a:t>if</a:t>
            </a:r>
            <a:r>
              <a:rPr lang="nb-NO" b="0" dirty="0"/>
              <a:t> </a:t>
            </a:r>
            <a:r>
              <a:rPr lang="nb-NO" b="0" dirty="0" err="1"/>
              <a:t>the</a:t>
            </a:r>
            <a:r>
              <a:rPr lang="nb-NO" b="0" dirty="0"/>
              <a:t> ants </a:t>
            </a:r>
            <a:r>
              <a:rPr lang="nb-NO" b="0" dirty="0" err="1"/>
              <a:t>focus</a:t>
            </a:r>
            <a:r>
              <a:rPr lang="nb-NO" b="0" dirty="0"/>
              <a:t> </a:t>
            </a:r>
            <a:r>
              <a:rPr lang="nb-NO" b="0" dirty="0" err="1"/>
              <a:t>on</a:t>
            </a:r>
            <a:r>
              <a:rPr lang="nb-NO" b="0" dirty="0"/>
              <a:t> </a:t>
            </a:r>
            <a:r>
              <a:rPr lang="nb-NO" b="0" dirty="0" err="1"/>
              <a:t>one</a:t>
            </a:r>
            <a:r>
              <a:rPr lang="nb-NO" b="0" dirty="0"/>
              <a:t> </a:t>
            </a:r>
            <a:r>
              <a:rPr lang="nb-NO" b="0" dirty="0" err="1"/>
              <a:t>small</a:t>
            </a:r>
            <a:r>
              <a:rPr lang="nb-NO" b="0" dirty="0"/>
              <a:t> </a:t>
            </a:r>
            <a:r>
              <a:rPr lang="nb-NO" b="0" dirty="0" err="1"/>
              <a:t>piece</a:t>
            </a:r>
            <a:r>
              <a:rPr lang="nb-NO" b="0" dirty="0"/>
              <a:t> at </a:t>
            </a:r>
            <a:r>
              <a:rPr lang="nb-NO" b="0" dirty="0" err="1"/>
              <a:t>the</a:t>
            </a:r>
            <a:r>
              <a:rPr lang="nb-NO" b="0" dirty="0"/>
              <a:t> time, </a:t>
            </a:r>
            <a:r>
              <a:rPr lang="nb-NO" b="0" dirty="0" err="1"/>
              <a:t>the</a:t>
            </a:r>
            <a:r>
              <a:rPr lang="nb-NO" b="0" dirty="0"/>
              <a:t> </a:t>
            </a:r>
            <a:r>
              <a:rPr lang="nb-NO" b="0" dirty="0" err="1"/>
              <a:t>result</a:t>
            </a:r>
            <a:r>
              <a:rPr lang="nb-NO" b="0" dirty="0"/>
              <a:t> </a:t>
            </a:r>
            <a:r>
              <a:rPr lang="nb-NO" b="0" dirty="0" err="1"/>
              <a:t>may</a:t>
            </a:r>
            <a:r>
              <a:rPr lang="nb-NO" b="0" dirty="0"/>
              <a:t> be a </a:t>
            </a:r>
            <a:r>
              <a:rPr lang="nb-NO" b="0" dirty="0" err="1"/>
              <a:t>great</a:t>
            </a:r>
            <a:r>
              <a:rPr lang="nb-NO" b="0" dirty="0"/>
              <a:t> ant hill. It is </a:t>
            </a:r>
            <a:r>
              <a:rPr lang="nb-NO" b="0" dirty="0" err="1"/>
              <a:t>the</a:t>
            </a:r>
            <a:r>
              <a:rPr lang="nb-NO" b="0" dirty="0"/>
              <a:t> same </a:t>
            </a:r>
            <a:r>
              <a:rPr lang="nb-NO" b="0" dirty="0" err="1"/>
              <a:t>way</a:t>
            </a:r>
            <a:r>
              <a:rPr lang="nb-NO" b="0" dirty="0"/>
              <a:t> </a:t>
            </a:r>
            <a:r>
              <a:rPr lang="nb-NO" b="0" dirty="0" err="1"/>
              <a:t>when</a:t>
            </a:r>
            <a:r>
              <a:rPr lang="nb-NO" b="0" dirty="0"/>
              <a:t> </a:t>
            </a:r>
            <a:r>
              <a:rPr lang="nb-NO" b="0" dirty="0" err="1"/>
              <a:t>learning</a:t>
            </a:r>
            <a:r>
              <a:rPr lang="nb-NO" b="0" dirty="0"/>
              <a:t> a </a:t>
            </a:r>
            <a:r>
              <a:rPr lang="nb-NO" b="0" dirty="0" err="1"/>
              <a:t>subject</a:t>
            </a:r>
            <a:r>
              <a:rPr lang="nb-NO" b="0" dirty="0"/>
              <a:t>. The </a:t>
            </a:r>
            <a:r>
              <a:rPr lang="nb-NO" b="0" dirty="0" err="1"/>
              <a:t>knowledges</a:t>
            </a:r>
            <a:r>
              <a:rPr lang="nb-NO" b="0" dirty="0"/>
              <a:t> is </a:t>
            </a:r>
            <a:r>
              <a:rPr lang="nb-NO" b="0" dirty="0" err="1"/>
              <a:t>built</a:t>
            </a:r>
            <a:r>
              <a:rPr lang="nb-NO" b="0" dirty="0"/>
              <a:t> </a:t>
            </a:r>
            <a:r>
              <a:rPr lang="nb-NO" b="0" dirty="0" err="1"/>
              <a:t>gradually</a:t>
            </a:r>
            <a:r>
              <a:rPr lang="nb-NO" b="0" dirty="0"/>
              <a:t> and by taking </a:t>
            </a:r>
            <a:r>
              <a:rPr lang="nb-NO" b="0" dirty="0" err="1"/>
              <a:t>small</a:t>
            </a:r>
            <a:r>
              <a:rPr lang="nb-NO" b="0" dirty="0"/>
              <a:t> </a:t>
            </a:r>
            <a:r>
              <a:rPr lang="nb-NO" b="0" dirty="0" err="1"/>
              <a:t>steps</a:t>
            </a:r>
            <a:r>
              <a:rPr lang="nb-NO" b="0" dirty="0"/>
              <a:t>. </a:t>
            </a:r>
            <a:r>
              <a:rPr lang="nb-NO" b="0" dirty="0" err="1"/>
              <a:t>We</a:t>
            </a:r>
            <a:r>
              <a:rPr lang="nb-NO" b="0" dirty="0"/>
              <a:t> </a:t>
            </a:r>
            <a:r>
              <a:rPr lang="nb-NO" b="0" dirty="0" err="1"/>
              <a:t>will</a:t>
            </a:r>
            <a:r>
              <a:rPr lang="nb-NO" b="0" dirty="0"/>
              <a:t> </a:t>
            </a:r>
            <a:r>
              <a:rPr lang="nb-NO" b="0" dirty="0" err="1"/>
              <a:t>now</a:t>
            </a:r>
            <a:r>
              <a:rPr lang="nb-NO" b="0" dirty="0"/>
              <a:t> </a:t>
            </a:r>
            <a:r>
              <a:rPr lang="nb-NO" b="0" dirty="0" err="1"/>
              <a:t>use</a:t>
            </a:r>
            <a:r>
              <a:rPr lang="nb-NO" b="0" dirty="0"/>
              <a:t> a </a:t>
            </a:r>
            <a:r>
              <a:rPr lang="nb-NO" b="0" dirty="0" err="1"/>
              <a:t>method</a:t>
            </a:r>
            <a:r>
              <a:rPr lang="nb-NO" b="0" dirty="0"/>
              <a:t> </a:t>
            </a:r>
            <a:r>
              <a:rPr lang="nb-NO" b="0" dirty="0" err="1"/>
              <a:t>that</a:t>
            </a:r>
            <a:r>
              <a:rPr lang="nb-NO" b="0" dirty="0"/>
              <a:t> </a:t>
            </a:r>
            <a:r>
              <a:rPr lang="nb-NO" b="0" dirty="0" err="1"/>
              <a:t>can</a:t>
            </a:r>
            <a:r>
              <a:rPr lang="nb-NO" b="0" dirty="0"/>
              <a:t> </a:t>
            </a:r>
            <a:r>
              <a:rPr lang="nb-NO" b="0" dirty="0" err="1"/>
              <a:t>help</a:t>
            </a:r>
            <a:r>
              <a:rPr lang="nb-NO" b="0" dirty="0"/>
              <a:t> </a:t>
            </a:r>
            <a:r>
              <a:rPr lang="nb-NO" b="0" dirty="0" err="1"/>
              <a:t>us</a:t>
            </a:r>
            <a:r>
              <a:rPr lang="nb-NO" b="0" dirty="0"/>
              <a:t> </a:t>
            </a:r>
            <a:r>
              <a:rPr lang="nb-NO" b="0" dirty="0" err="1"/>
              <a:t>learn</a:t>
            </a:r>
            <a:r>
              <a:rPr lang="nb-NO" b="0" dirty="0"/>
              <a:t> </a:t>
            </a:r>
            <a:r>
              <a:rPr lang="nb-NO" b="0" dirty="0" err="1"/>
              <a:t>better</a:t>
            </a:r>
            <a:r>
              <a:rPr lang="nb-NO" b="0" dirty="0"/>
              <a:t>.</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23</a:t>
            </a:fld>
            <a:endParaRPr lang="nb-NO"/>
          </a:p>
        </p:txBody>
      </p:sp>
    </p:spTree>
    <p:extLst>
      <p:ext uri="{BB962C8B-B14F-4D97-AF65-F5344CB8AC3E}">
        <p14:creationId xmlns:p14="http://schemas.microsoft.com/office/powerpoint/2010/main" val="2437814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Explanation</a:t>
            </a:r>
            <a:r>
              <a:rPr lang="nb-NO" b="1" dirty="0"/>
              <a:t> to </a:t>
            </a:r>
            <a:r>
              <a:rPr lang="nb-NO" b="1" dirty="0" err="1"/>
              <a:t>the</a:t>
            </a:r>
            <a:r>
              <a:rPr lang="nb-NO" b="1" dirty="0"/>
              <a:t> </a:t>
            </a:r>
            <a:r>
              <a:rPr lang="nb-NO" b="1" dirty="0" err="1"/>
              <a:t>teacher</a:t>
            </a:r>
            <a:r>
              <a:rPr lang="nb-NO" b="1" dirty="0"/>
              <a:t>: </a:t>
            </a:r>
            <a:r>
              <a:rPr lang="nb-NO" dirty="0"/>
              <a:t>This variant of </a:t>
            </a:r>
            <a:r>
              <a:rPr lang="nb-NO" dirty="0" err="1"/>
              <a:t>the</a:t>
            </a:r>
            <a:r>
              <a:rPr lang="nb-NO" dirty="0"/>
              <a:t> </a:t>
            </a:r>
            <a:r>
              <a:rPr lang="nb-NO" dirty="0" err="1"/>
              <a:t>method</a:t>
            </a:r>
            <a:r>
              <a:rPr lang="nb-NO" dirty="0"/>
              <a:t> </a:t>
            </a:r>
            <a:r>
              <a:rPr lang="nb-NO" dirty="0" err="1"/>
              <a:t>can</a:t>
            </a:r>
            <a:r>
              <a:rPr lang="nb-NO" dirty="0"/>
              <a:t> be </a:t>
            </a:r>
            <a:r>
              <a:rPr lang="nb-NO" dirty="0" err="1"/>
              <a:t>applied</a:t>
            </a:r>
            <a:r>
              <a:rPr lang="nb-NO" dirty="0"/>
              <a:t> in all </a:t>
            </a:r>
            <a:r>
              <a:rPr lang="nb-NO" dirty="0" err="1"/>
              <a:t>subjects</a:t>
            </a:r>
            <a:r>
              <a:rPr lang="nb-NO" dirty="0"/>
              <a:t>, and all questions </a:t>
            </a:r>
            <a:r>
              <a:rPr lang="nb-NO" dirty="0" err="1"/>
              <a:t>can</a:t>
            </a:r>
            <a:r>
              <a:rPr lang="nb-NO" dirty="0"/>
              <a:t> be </a:t>
            </a:r>
            <a:r>
              <a:rPr lang="nb-NO" dirty="0" err="1"/>
              <a:t>included</a:t>
            </a:r>
            <a:r>
              <a:rPr lang="nb-NO" dirty="0"/>
              <a:t> in </a:t>
            </a:r>
            <a:r>
              <a:rPr lang="nb-NO" dirty="0" err="1"/>
              <a:t>the</a:t>
            </a:r>
            <a:r>
              <a:rPr lang="nb-NO" dirty="0"/>
              <a:t> same </a:t>
            </a:r>
            <a:r>
              <a:rPr lang="nb-NO" dirty="0" err="1"/>
              <a:t>session</a:t>
            </a:r>
            <a:r>
              <a:rPr lang="nb-NO" dirty="0"/>
              <a:t>. </a:t>
            </a:r>
            <a:r>
              <a:rPr lang="nb-NO" dirty="0" err="1"/>
              <a:t>We</a:t>
            </a:r>
            <a:r>
              <a:rPr lang="nb-NO" dirty="0"/>
              <a:t> </a:t>
            </a:r>
            <a:r>
              <a:rPr lang="nb-NO" dirty="0" err="1"/>
              <a:t>recommend</a:t>
            </a:r>
            <a:r>
              <a:rPr lang="nb-NO" dirty="0"/>
              <a:t> </a:t>
            </a:r>
            <a:r>
              <a:rPr lang="nb-NO" dirty="0" err="1"/>
              <a:t>that</a:t>
            </a:r>
            <a:r>
              <a:rPr lang="nb-NO" dirty="0"/>
              <a:t> </a:t>
            </a:r>
            <a:r>
              <a:rPr lang="nb-NO" dirty="0" err="1"/>
              <a:t>the</a:t>
            </a:r>
            <a:r>
              <a:rPr lang="nb-NO" dirty="0"/>
              <a:t> </a:t>
            </a:r>
            <a:r>
              <a:rPr lang="nb-NO" dirty="0" err="1"/>
              <a:t>class</a:t>
            </a:r>
            <a:r>
              <a:rPr lang="nb-NO" dirty="0"/>
              <a:t> starts </a:t>
            </a:r>
            <a:r>
              <a:rPr lang="nb-NO" dirty="0" err="1"/>
              <a:t>with</a:t>
            </a:r>
            <a:r>
              <a:rPr lang="nb-NO" dirty="0"/>
              <a:t> a </a:t>
            </a:r>
            <a:r>
              <a:rPr lang="nb-NO" dirty="0" err="1"/>
              <a:t>discussion</a:t>
            </a:r>
            <a:r>
              <a:rPr lang="nb-NO" dirty="0"/>
              <a:t> of </a:t>
            </a:r>
            <a:r>
              <a:rPr lang="nb-NO" dirty="0" err="1"/>
              <a:t>question</a:t>
            </a:r>
            <a:r>
              <a:rPr lang="nb-NO" dirty="0"/>
              <a:t> 1. Here it is </a:t>
            </a:r>
            <a:r>
              <a:rPr lang="nb-NO" dirty="0" err="1"/>
              <a:t>important</a:t>
            </a:r>
            <a:r>
              <a:rPr lang="nb-NO" dirty="0"/>
              <a:t> </a:t>
            </a:r>
            <a:r>
              <a:rPr lang="nb-NO" dirty="0" err="1"/>
              <a:t>that</a:t>
            </a:r>
            <a:r>
              <a:rPr lang="nb-NO" dirty="0"/>
              <a:t> </a:t>
            </a:r>
            <a:r>
              <a:rPr lang="nb-NO" dirty="0" err="1"/>
              <a:t>the</a:t>
            </a:r>
            <a:r>
              <a:rPr lang="nb-NO" dirty="0"/>
              <a:t> </a:t>
            </a:r>
            <a:r>
              <a:rPr lang="nb-NO" dirty="0" err="1"/>
              <a:t>teacher</a:t>
            </a:r>
            <a:r>
              <a:rPr lang="nb-NO" dirty="0"/>
              <a:t> </a:t>
            </a:r>
            <a:r>
              <a:rPr lang="nb-NO" dirty="0" err="1"/>
              <a:t>contributes</a:t>
            </a:r>
            <a:r>
              <a:rPr lang="nb-NO" dirty="0"/>
              <a:t> </a:t>
            </a:r>
            <a:r>
              <a:rPr lang="nb-NO" dirty="0" err="1"/>
              <a:t>with</a:t>
            </a:r>
            <a:r>
              <a:rPr lang="nb-NO" dirty="0"/>
              <a:t> relevant </a:t>
            </a:r>
            <a:r>
              <a:rPr lang="nb-NO" dirty="0" err="1"/>
              <a:t>ideas</a:t>
            </a:r>
            <a:r>
              <a:rPr lang="nb-NO" dirty="0"/>
              <a:t> from </a:t>
            </a:r>
            <a:r>
              <a:rPr lang="nb-NO" dirty="0" err="1"/>
              <a:t>the</a:t>
            </a:r>
            <a:r>
              <a:rPr lang="nb-NO" dirty="0"/>
              <a:t> </a:t>
            </a:r>
            <a:r>
              <a:rPr lang="nb-NO" dirty="0" err="1"/>
              <a:t>competence</a:t>
            </a:r>
            <a:r>
              <a:rPr lang="nb-NO" dirty="0"/>
              <a:t> </a:t>
            </a:r>
            <a:r>
              <a:rPr lang="nb-NO" dirty="0" err="1"/>
              <a:t>aims</a:t>
            </a:r>
            <a:r>
              <a:rPr lang="nb-NO" dirty="0"/>
              <a:t> in </a:t>
            </a:r>
            <a:r>
              <a:rPr lang="nb-NO" dirty="0" err="1"/>
              <a:t>the</a:t>
            </a:r>
            <a:r>
              <a:rPr lang="nb-NO" dirty="0"/>
              <a:t> curriculum so </a:t>
            </a:r>
            <a:r>
              <a:rPr lang="nb-NO" dirty="0" err="1"/>
              <a:t>that</a:t>
            </a:r>
            <a:r>
              <a:rPr lang="nb-NO" dirty="0"/>
              <a:t> </a:t>
            </a:r>
            <a:r>
              <a:rPr lang="nb-NO" dirty="0" err="1"/>
              <a:t>one</a:t>
            </a:r>
            <a:r>
              <a:rPr lang="nb-NO" dirty="0"/>
              <a:t> </a:t>
            </a:r>
            <a:r>
              <a:rPr lang="nb-NO" dirty="0" err="1"/>
              <a:t>gets</a:t>
            </a:r>
            <a:r>
              <a:rPr lang="nb-NO" dirty="0"/>
              <a:t> a combination of </a:t>
            </a:r>
            <a:r>
              <a:rPr lang="nb-NO" dirty="0" err="1"/>
              <a:t>what</a:t>
            </a:r>
            <a:r>
              <a:rPr lang="nb-NO" dirty="0"/>
              <a:t> </a:t>
            </a:r>
            <a:r>
              <a:rPr lang="nb-NO" dirty="0" err="1"/>
              <a:t>the</a:t>
            </a:r>
            <a:r>
              <a:rPr lang="nb-NO" dirty="0"/>
              <a:t> </a:t>
            </a:r>
            <a:r>
              <a:rPr lang="nb-NO" dirty="0" err="1"/>
              <a:t>pupils</a:t>
            </a:r>
            <a:r>
              <a:rPr lang="nb-NO" dirty="0"/>
              <a:t> </a:t>
            </a:r>
            <a:r>
              <a:rPr lang="nb-NO" dirty="0" err="1"/>
              <a:t>think</a:t>
            </a:r>
            <a:r>
              <a:rPr lang="nb-NO" dirty="0"/>
              <a:t> is </a:t>
            </a:r>
            <a:r>
              <a:rPr lang="nb-NO" dirty="0" err="1"/>
              <a:t>important</a:t>
            </a:r>
            <a:r>
              <a:rPr lang="nb-NO" dirty="0"/>
              <a:t> and </a:t>
            </a:r>
            <a:r>
              <a:rPr lang="nb-NO" dirty="0" err="1"/>
              <a:t>what</a:t>
            </a:r>
            <a:r>
              <a:rPr lang="nb-NO" dirty="0"/>
              <a:t> </a:t>
            </a:r>
            <a:r>
              <a:rPr lang="nb-NO" dirty="0" err="1"/>
              <a:t>the</a:t>
            </a:r>
            <a:r>
              <a:rPr lang="nb-NO" dirty="0"/>
              <a:t> </a:t>
            </a:r>
            <a:r>
              <a:rPr lang="nb-NO" dirty="0" err="1"/>
              <a:t>teacher</a:t>
            </a:r>
            <a:r>
              <a:rPr lang="nb-NO" dirty="0"/>
              <a:t> KNOWS is </a:t>
            </a:r>
            <a:r>
              <a:rPr lang="nb-NO" dirty="0" err="1"/>
              <a:t>important</a:t>
            </a:r>
            <a:r>
              <a:rPr lang="nb-NO" dirty="0"/>
              <a:t>. The </a:t>
            </a:r>
            <a:r>
              <a:rPr lang="nb-NO" dirty="0" err="1"/>
              <a:t>didactic</a:t>
            </a:r>
            <a:r>
              <a:rPr lang="nb-NO" dirty="0"/>
              <a:t> WHY </a:t>
            </a:r>
            <a:r>
              <a:rPr lang="nb-NO" dirty="0" err="1"/>
              <a:t>should</a:t>
            </a:r>
            <a:r>
              <a:rPr lang="nb-NO" dirty="0"/>
              <a:t> be </a:t>
            </a:r>
            <a:r>
              <a:rPr lang="nb-NO" dirty="0" err="1"/>
              <a:t>elaborated</a:t>
            </a:r>
            <a:r>
              <a:rPr lang="nb-NO" dirty="0"/>
              <a:t> on. The </a:t>
            </a:r>
            <a:r>
              <a:rPr lang="nb-NO" dirty="0" err="1"/>
              <a:t>pupils</a:t>
            </a:r>
            <a:r>
              <a:rPr lang="nb-NO" dirty="0"/>
              <a:t> </a:t>
            </a:r>
            <a:r>
              <a:rPr lang="nb-NO" dirty="0" err="1"/>
              <a:t>discuss</a:t>
            </a:r>
            <a:r>
              <a:rPr lang="nb-NO" dirty="0"/>
              <a:t> in </a:t>
            </a:r>
            <a:r>
              <a:rPr lang="nb-NO" dirty="0" err="1"/>
              <a:t>class</a:t>
            </a:r>
            <a:r>
              <a:rPr lang="nb-NO" dirty="0"/>
              <a:t> or in </a:t>
            </a:r>
            <a:r>
              <a:rPr lang="nb-NO" dirty="0" err="1"/>
              <a:t>small</a:t>
            </a:r>
            <a:r>
              <a:rPr lang="nb-NO" dirty="0"/>
              <a:t> </a:t>
            </a:r>
            <a:r>
              <a:rPr lang="nb-NO" dirty="0" err="1"/>
              <a:t>groups</a:t>
            </a:r>
            <a:r>
              <a:rPr lang="nb-NO" dirty="0"/>
              <a:t>. The </a:t>
            </a:r>
            <a:r>
              <a:rPr lang="nb-NO" dirty="0" err="1"/>
              <a:t>teacher</a:t>
            </a:r>
            <a:r>
              <a:rPr lang="nb-NO" dirty="0"/>
              <a:t> </a:t>
            </a:r>
            <a:r>
              <a:rPr lang="nb-NO" dirty="0" err="1"/>
              <a:t>writes</a:t>
            </a:r>
            <a:r>
              <a:rPr lang="nb-NO" dirty="0"/>
              <a:t> </a:t>
            </a:r>
            <a:r>
              <a:rPr lang="nb-NO" dirty="0" err="1"/>
              <a:t>down</a:t>
            </a:r>
            <a:r>
              <a:rPr lang="nb-NO" dirty="0"/>
              <a:t> </a:t>
            </a:r>
            <a:r>
              <a:rPr lang="nb-NO" dirty="0" err="1"/>
              <a:t>some</a:t>
            </a:r>
            <a:r>
              <a:rPr lang="nb-NO" dirty="0"/>
              <a:t> </a:t>
            </a:r>
            <a:r>
              <a:rPr lang="nb-NO" dirty="0" err="1"/>
              <a:t>points</a:t>
            </a:r>
            <a:r>
              <a:rPr lang="nb-NO" dirty="0"/>
              <a:t> </a:t>
            </a:r>
            <a:r>
              <a:rPr lang="nb-NO" dirty="0" err="1"/>
              <a:t>on</a:t>
            </a:r>
            <a:r>
              <a:rPr lang="nb-NO" dirty="0"/>
              <a:t> </a:t>
            </a:r>
            <a:r>
              <a:rPr lang="nb-NO" dirty="0" err="1"/>
              <a:t>the</a:t>
            </a:r>
            <a:r>
              <a:rPr lang="nb-NO" dirty="0"/>
              <a:t> </a:t>
            </a:r>
            <a:r>
              <a:rPr lang="nb-NO" dirty="0" err="1"/>
              <a:t>blackboard</a:t>
            </a:r>
            <a:r>
              <a:rPr lang="nb-NO" dirty="0"/>
              <a:t> during </a:t>
            </a:r>
            <a:r>
              <a:rPr lang="nb-NO" dirty="0" err="1"/>
              <a:t>the</a:t>
            </a:r>
            <a:r>
              <a:rPr lang="nb-NO" dirty="0"/>
              <a:t> </a:t>
            </a:r>
            <a:r>
              <a:rPr lang="nb-NO" dirty="0" err="1"/>
              <a:t>discussion</a:t>
            </a:r>
            <a:r>
              <a:rPr lang="nb-NO" dirty="0"/>
              <a:t>. </a:t>
            </a:r>
            <a:r>
              <a:rPr lang="nb-NO" dirty="0" err="1"/>
              <a:t>After</a:t>
            </a:r>
            <a:r>
              <a:rPr lang="nb-NO" dirty="0"/>
              <a:t> </a:t>
            </a:r>
            <a:r>
              <a:rPr lang="nb-NO" dirty="0" err="1"/>
              <a:t>the</a:t>
            </a:r>
            <a:r>
              <a:rPr lang="nb-NO" dirty="0"/>
              <a:t> </a:t>
            </a:r>
            <a:r>
              <a:rPr lang="nb-NO" dirty="0" err="1"/>
              <a:t>class</a:t>
            </a:r>
            <a:r>
              <a:rPr lang="nb-NO" dirty="0"/>
              <a:t> </a:t>
            </a:r>
            <a:r>
              <a:rPr lang="nb-NO" dirty="0" err="1"/>
              <a:t>discussion</a:t>
            </a:r>
            <a:r>
              <a:rPr lang="nb-NO" dirty="0"/>
              <a:t>, </a:t>
            </a:r>
            <a:r>
              <a:rPr lang="nb-NO" dirty="0" err="1"/>
              <a:t>the</a:t>
            </a:r>
            <a:r>
              <a:rPr lang="nb-NO" dirty="0"/>
              <a:t> </a:t>
            </a:r>
            <a:r>
              <a:rPr lang="nb-NO" dirty="0" err="1"/>
              <a:t>pupils</a:t>
            </a:r>
            <a:r>
              <a:rPr lang="nb-NO" dirty="0"/>
              <a:t> </a:t>
            </a:r>
            <a:r>
              <a:rPr lang="nb-NO" dirty="0" err="1"/>
              <a:t>write</a:t>
            </a:r>
            <a:r>
              <a:rPr lang="nb-NO" dirty="0"/>
              <a:t> </a:t>
            </a:r>
            <a:r>
              <a:rPr lang="nb-NO" dirty="0" err="1"/>
              <a:t>down</a:t>
            </a:r>
            <a:r>
              <a:rPr lang="nb-NO" dirty="0"/>
              <a:t> </a:t>
            </a:r>
            <a:r>
              <a:rPr lang="nb-NO" dirty="0" err="1"/>
              <a:t>answers</a:t>
            </a:r>
            <a:r>
              <a:rPr lang="nb-NO" dirty="0"/>
              <a:t> to </a:t>
            </a:r>
            <a:r>
              <a:rPr lang="nb-NO" dirty="0" err="1"/>
              <a:t>the</a:t>
            </a:r>
            <a:r>
              <a:rPr lang="nb-NO" dirty="0"/>
              <a:t> questions in a </a:t>
            </a:r>
            <a:r>
              <a:rPr lang="nb-NO" dirty="0" err="1"/>
              <a:t>logbook</a:t>
            </a:r>
            <a:r>
              <a:rPr lang="nb-NO" dirty="0"/>
              <a:t> </a:t>
            </a:r>
            <a:r>
              <a:rPr lang="nb-NO" dirty="0" err="1"/>
              <a:t>with</a:t>
            </a:r>
            <a:r>
              <a:rPr lang="nb-NO" dirty="0"/>
              <a:t> a </a:t>
            </a:r>
            <a:r>
              <a:rPr lang="nb-NO" dirty="0" err="1"/>
              <a:t>code</a:t>
            </a:r>
            <a:r>
              <a:rPr lang="nb-NO" dirty="0"/>
              <a:t> (</a:t>
            </a:r>
            <a:r>
              <a:rPr lang="nb-NO" dirty="0" err="1"/>
              <a:t>anonymity</a:t>
            </a:r>
            <a:r>
              <a:rPr lang="nb-NO" dirty="0"/>
              <a:t> </a:t>
            </a:r>
            <a:r>
              <a:rPr lang="nb-NO" dirty="0" err="1"/>
              <a:t>also</a:t>
            </a:r>
            <a:r>
              <a:rPr lang="nb-NO" dirty="0"/>
              <a:t> </a:t>
            </a:r>
            <a:r>
              <a:rPr lang="nb-NO" dirty="0" err="1"/>
              <a:t>here</a:t>
            </a:r>
            <a:r>
              <a:rPr lang="nb-NO" dirty="0"/>
              <a:t>), or </a:t>
            </a:r>
            <a:r>
              <a:rPr lang="nb-NO" dirty="0" err="1"/>
              <a:t>on</a:t>
            </a:r>
            <a:r>
              <a:rPr lang="nb-NO" dirty="0"/>
              <a:t> a </a:t>
            </a:r>
            <a:r>
              <a:rPr lang="nb-NO" dirty="0" err="1"/>
              <a:t>paper</a:t>
            </a:r>
            <a:r>
              <a:rPr lang="nb-NO" dirty="0"/>
              <a:t> </a:t>
            </a:r>
            <a:r>
              <a:rPr lang="nb-NO" dirty="0" err="1"/>
              <a:t>with</a:t>
            </a:r>
            <a:r>
              <a:rPr lang="nb-NO" dirty="0"/>
              <a:t> a </a:t>
            </a:r>
            <a:r>
              <a:rPr lang="nb-NO" dirty="0" err="1"/>
              <a:t>code</a:t>
            </a:r>
            <a:r>
              <a:rPr lang="nb-NO" dirty="0"/>
              <a:t> </a:t>
            </a:r>
            <a:r>
              <a:rPr lang="nb-NO" dirty="0" err="1"/>
              <a:t>instead</a:t>
            </a:r>
            <a:r>
              <a:rPr lang="nb-NO" dirty="0"/>
              <a:t> of a </a:t>
            </a:r>
            <a:r>
              <a:rPr lang="nb-NO" dirty="0" err="1"/>
              <a:t>name</a:t>
            </a:r>
            <a:r>
              <a:rPr lang="nb-NO" dirty="0"/>
              <a:t>. To separate questions 4 and 5, </a:t>
            </a:r>
            <a:r>
              <a:rPr lang="nb-NO" dirty="0" err="1"/>
              <a:t>one</a:t>
            </a:r>
            <a:r>
              <a:rPr lang="nb-NO" dirty="0"/>
              <a:t> </a:t>
            </a:r>
            <a:r>
              <a:rPr lang="nb-NO" dirty="0" err="1"/>
              <a:t>can</a:t>
            </a:r>
            <a:r>
              <a:rPr lang="nb-NO" dirty="0"/>
              <a:t> </a:t>
            </a:r>
            <a:r>
              <a:rPr lang="nb-NO" dirty="0" err="1"/>
              <a:t>explain</a:t>
            </a:r>
            <a:r>
              <a:rPr lang="nb-NO" dirty="0"/>
              <a:t> </a:t>
            </a:r>
            <a:r>
              <a:rPr lang="nb-NO" dirty="0" err="1"/>
              <a:t>that</a:t>
            </a:r>
            <a:r>
              <a:rPr lang="nb-NO" dirty="0"/>
              <a:t> </a:t>
            </a:r>
            <a:r>
              <a:rPr lang="nb-NO" dirty="0" err="1"/>
              <a:t>question</a:t>
            </a:r>
            <a:r>
              <a:rPr lang="nb-NO" dirty="0"/>
              <a:t> 5 </a:t>
            </a:r>
            <a:r>
              <a:rPr lang="nb-NO" dirty="0" err="1"/>
              <a:t>concerns</a:t>
            </a:r>
            <a:r>
              <a:rPr lang="nb-NO" dirty="0"/>
              <a:t> </a:t>
            </a:r>
            <a:r>
              <a:rPr lang="nb-NO" i="1" dirty="0" err="1"/>
              <a:t>how</a:t>
            </a:r>
            <a:r>
              <a:rPr lang="nb-NO" dirty="0"/>
              <a:t> </a:t>
            </a:r>
            <a:r>
              <a:rPr lang="nb-NO" dirty="0" err="1"/>
              <a:t>one</a:t>
            </a:r>
            <a:r>
              <a:rPr lang="nb-NO" dirty="0"/>
              <a:t> </a:t>
            </a:r>
            <a:r>
              <a:rPr lang="nb-NO" dirty="0" err="1"/>
              <a:t>chooses</a:t>
            </a:r>
            <a:r>
              <a:rPr lang="nb-NO" dirty="0"/>
              <a:t> to </a:t>
            </a:r>
            <a:r>
              <a:rPr lang="nb-NO" dirty="0" err="1"/>
              <a:t>work</a:t>
            </a:r>
            <a:r>
              <a:rPr lang="nb-NO" dirty="0"/>
              <a:t> </a:t>
            </a:r>
            <a:r>
              <a:rPr lang="nb-NO" dirty="0" err="1"/>
              <a:t>with</a:t>
            </a:r>
            <a:r>
              <a:rPr lang="nb-NO" dirty="0"/>
              <a:t> </a:t>
            </a:r>
            <a:r>
              <a:rPr lang="nb-NO" dirty="0" err="1"/>
              <a:t>what</a:t>
            </a:r>
            <a:r>
              <a:rPr lang="nb-NO" dirty="0"/>
              <a:t> has </a:t>
            </a:r>
            <a:r>
              <a:rPr lang="nb-NO" dirty="0" err="1"/>
              <a:t>been</a:t>
            </a:r>
            <a:r>
              <a:rPr lang="nb-NO" dirty="0"/>
              <a:t> </a:t>
            </a:r>
            <a:r>
              <a:rPr lang="nb-NO" dirty="0" err="1"/>
              <a:t>chosen</a:t>
            </a:r>
            <a:r>
              <a:rPr lang="nb-NO" dirty="0"/>
              <a:t> as </a:t>
            </a:r>
            <a:r>
              <a:rPr lang="nb-NO" dirty="0" err="1"/>
              <a:t>focus</a:t>
            </a:r>
            <a:r>
              <a:rPr lang="nb-NO" dirty="0"/>
              <a:t> in </a:t>
            </a:r>
            <a:r>
              <a:rPr lang="nb-NO" dirty="0" err="1"/>
              <a:t>question</a:t>
            </a:r>
            <a:r>
              <a:rPr lang="nb-NO" dirty="0"/>
              <a:t> 4. To </a:t>
            </a:r>
            <a:r>
              <a:rPr lang="nb-NO" dirty="0" err="1"/>
              <a:t>illustrate</a:t>
            </a:r>
            <a:r>
              <a:rPr lang="nb-NO" dirty="0"/>
              <a:t> </a:t>
            </a:r>
            <a:r>
              <a:rPr lang="nb-NO" dirty="0" err="1"/>
              <a:t>what</a:t>
            </a:r>
            <a:r>
              <a:rPr lang="nb-NO" dirty="0"/>
              <a:t> </a:t>
            </a:r>
            <a:r>
              <a:rPr lang="nb-NO" dirty="0" err="1"/>
              <a:t>the</a:t>
            </a:r>
            <a:r>
              <a:rPr lang="nb-NO" dirty="0"/>
              <a:t> </a:t>
            </a:r>
            <a:r>
              <a:rPr lang="nb-NO" dirty="0" err="1"/>
              <a:t>word</a:t>
            </a:r>
            <a:r>
              <a:rPr lang="nb-NO" dirty="0"/>
              <a:t> «</a:t>
            </a:r>
            <a:r>
              <a:rPr lang="nb-NO" dirty="0" err="1"/>
              <a:t>focus</a:t>
            </a:r>
            <a:r>
              <a:rPr lang="nb-NO" dirty="0"/>
              <a:t>» </a:t>
            </a:r>
            <a:r>
              <a:rPr lang="nb-NO" dirty="0" err="1"/>
              <a:t>means</a:t>
            </a:r>
            <a:r>
              <a:rPr lang="nb-NO" dirty="0"/>
              <a:t>, a </a:t>
            </a:r>
            <a:r>
              <a:rPr lang="nb-NO" dirty="0" err="1"/>
              <a:t>picture</a:t>
            </a:r>
            <a:r>
              <a:rPr lang="nb-NO" dirty="0"/>
              <a:t> of a </a:t>
            </a:r>
            <a:r>
              <a:rPr lang="nb-NO" dirty="0" err="1"/>
              <a:t>magnifying</a:t>
            </a:r>
            <a:r>
              <a:rPr lang="nb-NO" dirty="0"/>
              <a:t> glass is used: To </a:t>
            </a:r>
            <a:r>
              <a:rPr lang="nb-NO" dirty="0" err="1"/>
              <a:t>focus</a:t>
            </a:r>
            <a:r>
              <a:rPr lang="nb-NO" dirty="0"/>
              <a:t> is to </a:t>
            </a:r>
            <a:r>
              <a:rPr lang="nb-NO" dirty="0" err="1"/>
              <a:t>direct</a:t>
            </a:r>
            <a:r>
              <a:rPr lang="nb-NO" dirty="0"/>
              <a:t> </a:t>
            </a:r>
            <a:r>
              <a:rPr lang="nb-NO" dirty="0" err="1"/>
              <a:t>extra</a:t>
            </a:r>
            <a:r>
              <a:rPr lang="nb-NO" dirty="0"/>
              <a:t> </a:t>
            </a:r>
            <a:r>
              <a:rPr lang="nb-NO" dirty="0" err="1"/>
              <a:t>attention</a:t>
            </a:r>
            <a:r>
              <a:rPr lang="nb-NO" dirty="0"/>
              <a:t> </a:t>
            </a:r>
            <a:r>
              <a:rPr lang="nb-NO" dirty="0" err="1"/>
              <a:t>towards</a:t>
            </a:r>
            <a:r>
              <a:rPr lang="nb-NO" dirty="0"/>
              <a:t> </a:t>
            </a:r>
            <a:r>
              <a:rPr lang="nb-NO" dirty="0" err="1"/>
              <a:t>something</a:t>
            </a:r>
            <a:r>
              <a:rPr lang="nb-NO" dirty="0"/>
              <a:t> </a:t>
            </a:r>
            <a:r>
              <a:rPr lang="nb-NO" dirty="0" err="1"/>
              <a:t>one</a:t>
            </a:r>
            <a:r>
              <a:rPr lang="nb-NO" dirty="0"/>
              <a:t> </a:t>
            </a:r>
            <a:r>
              <a:rPr lang="nb-NO" dirty="0" err="1"/>
              <a:t>wants</a:t>
            </a:r>
            <a:r>
              <a:rPr lang="nb-NO" dirty="0"/>
              <a:t> to </a:t>
            </a:r>
            <a:r>
              <a:rPr lang="nb-NO" dirty="0" err="1"/>
              <a:t>learn</a:t>
            </a:r>
            <a:r>
              <a:rPr lang="nb-NO" dirty="0"/>
              <a:t> or </a:t>
            </a:r>
            <a:r>
              <a:rPr lang="nb-NO" dirty="0" err="1"/>
              <a:t>work</a:t>
            </a:r>
            <a:r>
              <a:rPr lang="nb-NO" dirty="0"/>
              <a:t> </a:t>
            </a:r>
            <a:r>
              <a:rPr lang="nb-NO" dirty="0" err="1"/>
              <a:t>with</a:t>
            </a:r>
            <a:r>
              <a:rPr lang="nb-NO" dirty="0"/>
              <a:t>. It </a:t>
            </a:r>
            <a:r>
              <a:rPr lang="nb-NO" dirty="0" err="1"/>
              <a:t>can</a:t>
            </a:r>
            <a:r>
              <a:rPr lang="nb-NO" dirty="0"/>
              <a:t> be </a:t>
            </a:r>
            <a:r>
              <a:rPr lang="nb-NO" dirty="0" err="1"/>
              <a:t>something</a:t>
            </a:r>
            <a:r>
              <a:rPr lang="nb-NO" dirty="0"/>
              <a:t> </a:t>
            </a:r>
            <a:r>
              <a:rPr lang="nb-NO" dirty="0" err="1"/>
              <a:t>very</a:t>
            </a:r>
            <a:r>
              <a:rPr lang="nb-NO" dirty="0"/>
              <a:t> </a:t>
            </a:r>
            <a:r>
              <a:rPr lang="nb-NO" dirty="0" err="1"/>
              <a:t>important</a:t>
            </a:r>
            <a:r>
              <a:rPr lang="nb-NO" dirty="0"/>
              <a:t> in </a:t>
            </a:r>
            <a:r>
              <a:rPr lang="nb-NO" dirty="0" err="1"/>
              <a:t>the</a:t>
            </a:r>
            <a:r>
              <a:rPr lang="nb-NO" dirty="0"/>
              <a:t> </a:t>
            </a:r>
            <a:r>
              <a:rPr lang="nb-NO" dirty="0" err="1"/>
              <a:t>subject</a:t>
            </a:r>
            <a:r>
              <a:rPr lang="nb-NO" dirty="0"/>
              <a:t>, or </a:t>
            </a:r>
            <a:r>
              <a:rPr lang="nb-NO" dirty="0" err="1"/>
              <a:t>something</a:t>
            </a:r>
            <a:r>
              <a:rPr lang="nb-NO" dirty="0"/>
              <a:t> </a:t>
            </a:r>
            <a:r>
              <a:rPr lang="nb-NO" dirty="0" err="1"/>
              <a:t>difficult</a:t>
            </a:r>
            <a:r>
              <a:rPr lang="nb-NO" dirty="0"/>
              <a:t>. The </a:t>
            </a:r>
            <a:r>
              <a:rPr lang="nb-NO" dirty="0" err="1"/>
              <a:t>teacher</a:t>
            </a:r>
            <a:r>
              <a:rPr lang="nb-NO" dirty="0"/>
              <a:t> </a:t>
            </a:r>
            <a:r>
              <a:rPr lang="nb-NO" dirty="0" err="1"/>
              <a:t>collects</a:t>
            </a:r>
            <a:r>
              <a:rPr lang="nb-NO" dirty="0"/>
              <a:t> </a:t>
            </a:r>
            <a:r>
              <a:rPr lang="nb-NO" dirty="0" err="1"/>
              <a:t>the</a:t>
            </a:r>
            <a:r>
              <a:rPr lang="nb-NO" dirty="0"/>
              <a:t> </a:t>
            </a:r>
            <a:r>
              <a:rPr lang="nb-NO" dirty="0" err="1"/>
              <a:t>pupils</a:t>
            </a:r>
            <a:r>
              <a:rPr lang="nb-NO" dirty="0"/>
              <a:t>’ </a:t>
            </a:r>
            <a:r>
              <a:rPr lang="nb-NO" dirty="0" err="1"/>
              <a:t>reflections</a:t>
            </a:r>
            <a:r>
              <a:rPr lang="nb-NO" dirty="0"/>
              <a:t> and make a </a:t>
            </a:r>
            <a:r>
              <a:rPr lang="nb-NO" dirty="0" err="1"/>
              <a:t>summary</a:t>
            </a:r>
            <a:r>
              <a:rPr lang="nb-NO" dirty="0"/>
              <a:t> of </a:t>
            </a:r>
            <a:r>
              <a:rPr lang="nb-NO" dirty="0" err="1"/>
              <a:t>what</a:t>
            </a:r>
            <a:r>
              <a:rPr lang="nb-NO" dirty="0"/>
              <a:t> </a:t>
            </a:r>
            <a:r>
              <a:rPr lang="nb-NO" dirty="0" err="1"/>
              <a:t>the</a:t>
            </a:r>
            <a:r>
              <a:rPr lang="nb-NO" dirty="0"/>
              <a:t> </a:t>
            </a:r>
            <a:r>
              <a:rPr lang="nb-NO" dirty="0" err="1"/>
              <a:t>pupils</a:t>
            </a:r>
            <a:r>
              <a:rPr lang="nb-NO" dirty="0"/>
              <a:t> have </a:t>
            </a:r>
            <a:r>
              <a:rPr lang="nb-NO" dirty="0" err="1"/>
              <a:t>written</a:t>
            </a:r>
            <a:r>
              <a:rPr lang="nb-NO" dirty="0"/>
              <a:t>, and shows </a:t>
            </a:r>
            <a:r>
              <a:rPr lang="nb-NO" dirty="0" err="1"/>
              <a:t>this</a:t>
            </a:r>
            <a:r>
              <a:rPr lang="nb-NO" dirty="0"/>
              <a:t> in a PowerPoint </a:t>
            </a:r>
            <a:r>
              <a:rPr lang="nb-NO" dirty="0" err="1"/>
              <a:t>the</a:t>
            </a:r>
            <a:r>
              <a:rPr lang="nb-NO" dirty="0"/>
              <a:t> </a:t>
            </a:r>
            <a:r>
              <a:rPr lang="nb-NO" dirty="0" err="1"/>
              <a:t>following</a:t>
            </a:r>
            <a:r>
              <a:rPr lang="nb-NO" dirty="0"/>
              <a:t> time, </a:t>
            </a:r>
            <a:r>
              <a:rPr lang="nb-NO" dirty="0" err="1"/>
              <a:t>one</a:t>
            </a:r>
            <a:r>
              <a:rPr lang="nb-NO" dirty="0"/>
              <a:t> slide for </a:t>
            </a:r>
            <a:r>
              <a:rPr lang="nb-NO" dirty="0" err="1"/>
              <a:t>each</a:t>
            </a:r>
            <a:r>
              <a:rPr lang="nb-NO" dirty="0"/>
              <a:t> </a:t>
            </a:r>
            <a:r>
              <a:rPr lang="nb-NO" dirty="0" err="1"/>
              <a:t>question</a:t>
            </a:r>
            <a:r>
              <a:rPr lang="nb-NO" dirty="0"/>
              <a:t>. It is </a:t>
            </a:r>
            <a:r>
              <a:rPr lang="nb-NO" dirty="0" err="1"/>
              <a:t>important</a:t>
            </a:r>
            <a:r>
              <a:rPr lang="nb-NO" dirty="0"/>
              <a:t> to make visible </a:t>
            </a:r>
            <a:r>
              <a:rPr lang="nb-NO" dirty="0" err="1"/>
              <a:t>both</a:t>
            </a:r>
            <a:r>
              <a:rPr lang="nb-NO" dirty="0"/>
              <a:t> </a:t>
            </a:r>
            <a:r>
              <a:rPr lang="nb-NO" dirty="0" err="1"/>
              <a:t>the</a:t>
            </a:r>
            <a:r>
              <a:rPr lang="nb-NO" dirty="0"/>
              <a:t> </a:t>
            </a:r>
            <a:r>
              <a:rPr lang="nb-NO" dirty="0" err="1"/>
              <a:t>success</a:t>
            </a:r>
            <a:r>
              <a:rPr lang="nb-NO" dirty="0"/>
              <a:t> </a:t>
            </a:r>
            <a:r>
              <a:rPr lang="nb-NO" dirty="0" err="1"/>
              <a:t>factors</a:t>
            </a:r>
            <a:r>
              <a:rPr lang="nb-NO" dirty="0"/>
              <a:t> and </a:t>
            </a:r>
            <a:r>
              <a:rPr lang="nb-NO" dirty="0" err="1"/>
              <a:t>what</a:t>
            </a:r>
            <a:r>
              <a:rPr lang="nb-NO" dirty="0"/>
              <a:t> is </a:t>
            </a:r>
            <a:r>
              <a:rPr lang="nb-NO" dirty="0" err="1"/>
              <a:t>difficult</a:t>
            </a:r>
            <a:r>
              <a:rPr lang="nb-NO" dirty="0"/>
              <a:t>. The </a:t>
            </a:r>
            <a:r>
              <a:rPr lang="nb-NO" dirty="0" err="1"/>
              <a:t>teacher</a:t>
            </a:r>
            <a:r>
              <a:rPr lang="nb-NO" dirty="0"/>
              <a:t> </a:t>
            </a:r>
            <a:r>
              <a:rPr lang="nb-NO" dirty="0" err="1"/>
              <a:t>may</a:t>
            </a:r>
            <a:r>
              <a:rPr lang="nb-NO" dirty="0"/>
              <a:t> show </a:t>
            </a:r>
            <a:r>
              <a:rPr lang="nb-NO" dirty="0" err="1"/>
              <a:t>how</a:t>
            </a:r>
            <a:r>
              <a:rPr lang="nb-NO" dirty="0"/>
              <a:t> </a:t>
            </a:r>
            <a:r>
              <a:rPr lang="nb-NO" dirty="0" err="1"/>
              <a:t>success</a:t>
            </a:r>
            <a:r>
              <a:rPr lang="nb-NO" dirty="0"/>
              <a:t> </a:t>
            </a:r>
            <a:r>
              <a:rPr lang="nb-NO" dirty="0" err="1"/>
              <a:t>factors</a:t>
            </a:r>
            <a:r>
              <a:rPr lang="nb-NO" dirty="0"/>
              <a:t> as «</a:t>
            </a:r>
            <a:r>
              <a:rPr lang="nb-NO" dirty="0" err="1"/>
              <a:t>Interested</a:t>
            </a:r>
            <a:r>
              <a:rPr lang="nb-NO" dirty="0"/>
              <a:t> in </a:t>
            </a:r>
            <a:r>
              <a:rPr lang="nb-NO" dirty="0" err="1"/>
              <a:t>the</a:t>
            </a:r>
            <a:r>
              <a:rPr lang="nb-NO" dirty="0"/>
              <a:t> </a:t>
            </a:r>
            <a:r>
              <a:rPr lang="nb-NO" dirty="0" err="1"/>
              <a:t>subject</a:t>
            </a:r>
            <a:r>
              <a:rPr lang="nb-NO" dirty="0"/>
              <a:t> and «</a:t>
            </a:r>
            <a:r>
              <a:rPr lang="nb-NO" dirty="0" err="1"/>
              <a:t>good</a:t>
            </a:r>
            <a:r>
              <a:rPr lang="nb-NO" dirty="0"/>
              <a:t> at </a:t>
            </a:r>
            <a:r>
              <a:rPr lang="nb-NO" dirty="0" err="1"/>
              <a:t>remembering</a:t>
            </a:r>
            <a:r>
              <a:rPr lang="nb-NO" dirty="0"/>
              <a:t>» are </a:t>
            </a:r>
            <a:r>
              <a:rPr lang="nb-NO" dirty="0" err="1"/>
              <a:t>useful</a:t>
            </a:r>
            <a:r>
              <a:rPr lang="nb-NO" dirty="0"/>
              <a:t> </a:t>
            </a:r>
            <a:r>
              <a:rPr lang="nb-NO" dirty="0" err="1"/>
              <a:t>when</a:t>
            </a:r>
            <a:r>
              <a:rPr lang="nb-NO" dirty="0"/>
              <a:t> </a:t>
            </a:r>
            <a:r>
              <a:rPr lang="nb-NO" dirty="0" err="1"/>
              <a:t>learning</a:t>
            </a:r>
            <a:r>
              <a:rPr lang="nb-NO" dirty="0"/>
              <a:t> </a:t>
            </a:r>
            <a:r>
              <a:rPr lang="nb-NO" dirty="0" err="1"/>
              <a:t>new</a:t>
            </a:r>
            <a:r>
              <a:rPr lang="nb-NO" dirty="0"/>
              <a:t> </a:t>
            </a:r>
            <a:r>
              <a:rPr lang="nb-NO" dirty="0" err="1"/>
              <a:t>things</a:t>
            </a:r>
            <a:r>
              <a:rPr lang="nb-NO" dirty="0"/>
              <a:t>. </a:t>
            </a:r>
            <a:r>
              <a:rPr lang="nb-NO" dirty="0" err="1"/>
              <a:t>Also</a:t>
            </a:r>
            <a:r>
              <a:rPr lang="nb-NO" dirty="0"/>
              <a:t> </a:t>
            </a:r>
            <a:r>
              <a:rPr lang="nb-NO" dirty="0" err="1"/>
              <a:t>showing</a:t>
            </a:r>
            <a:r>
              <a:rPr lang="nb-NO" dirty="0"/>
              <a:t> </a:t>
            </a:r>
            <a:r>
              <a:rPr lang="nb-NO" dirty="0" err="1"/>
              <a:t>the</a:t>
            </a:r>
            <a:r>
              <a:rPr lang="nb-NO" dirty="0"/>
              <a:t> </a:t>
            </a:r>
            <a:r>
              <a:rPr lang="nb-NO" dirty="0" err="1"/>
              <a:t>obstacles</a:t>
            </a:r>
            <a:r>
              <a:rPr lang="nb-NO" dirty="0"/>
              <a:t> </a:t>
            </a:r>
            <a:r>
              <a:rPr lang="nb-NO" dirty="0" err="1"/>
              <a:t>can</a:t>
            </a:r>
            <a:r>
              <a:rPr lang="nb-NO" dirty="0"/>
              <a:t> be </a:t>
            </a:r>
            <a:r>
              <a:rPr lang="nb-NO" dirty="0" err="1"/>
              <a:t>useful</a:t>
            </a:r>
            <a:r>
              <a:rPr lang="nb-NO" dirty="0"/>
              <a:t> – </a:t>
            </a:r>
            <a:r>
              <a:rPr lang="nb-NO" dirty="0" err="1"/>
              <a:t>perhpas</a:t>
            </a:r>
            <a:r>
              <a:rPr lang="nb-NO" dirty="0"/>
              <a:t> </a:t>
            </a:r>
            <a:r>
              <a:rPr lang="nb-NO" dirty="0" err="1"/>
              <a:t>many</a:t>
            </a:r>
            <a:r>
              <a:rPr lang="nb-NO" dirty="0"/>
              <a:t> </a:t>
            </a:r>
            <a:r>
              <a:rPr lang="nb-NO" dirty="0" err="1"/>
              <a:t>pupils</a:t>
            </a:r>
            <a:r>
              <a:rPr lang="nb-NO" dirty="0"/>
              <a:t> </a:t>
            </a:r>
            <a:r>
              <a:rPr lang="nb-NO" dirty="0" err="1"/>
              <a:t>struggle</a:t>
            </a:r>
            <a:r>
              <a:rPr lang="nb-NO" dirty="0"/>
              <a:t> </a:t>
            </a:r>
            <a:r>
              <a:rPr lang="nb-NO" dirty="0" err="1"/>
              <a:t>with</a:t>
            </a:r>
            <a:r>
              <a:rPr lang="nb-NO" dirty="0"/>
              <a:t> </a:t>
            </a:r>
            <a:r>
              <a:rPr lang="nb-NO" dirty="0" err="1"/>
              <a:t>the</a:t>
            </a:r>
            <a:r>
              <a:rPr lang="nb-NO" dirty="0"/>
              <a:t> same </a:t>
            </a:r>
            <a:r>
              <a:rPr lang="nb-NO" dirty="0" err="1"/>
              <a:t>things</a:t>
            </a:r>
            <a:r>
              <a:rPr lang="nb-NO" dirty="0"/>
              <a:t>, and a </a:t>
            </a:r>
            <a:r>
              <a:rPr lang="nb-NO" dirty="0" err="1"/>
              <a:t>common</a:t>
            </a:r>
            <a:r>
              <a:rPr lang="nb-NO" dirty="0"/>
              <a:t> plan to handle </a:t>
            </a:r>
            <a:r>
              <a:rPr lang="nb-NO" dirty="0" err="1"/>
              <a:t>this</a:t>
            </a:r>
            <a:r>
              <a:rPr lang="nb-NO" dirty="0"/>
              <a:t> </a:t>
            </a:r>
            <a:r>
              <a:rPr lang="nb-NO" dirty="0" err="1"/>
              <a:t>may</a:t>
            </a:r>
            <a:r>
              <a:rPr lang="nb-NO" dirty="0"/>
              <a:t> be </a:t>
            </a:r>
            <a:r>
              <a:rPr lang="nb-NO" dirty="0" err="1"/>
              <a:t>useful</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a:t>
            </a:r>
            <a:r>
              <a:rPr lang="nb-NO" dirty="0" err="1"/>
              <a:t>pupils</a:t>
            </a:r>
            <a:r>
              <a:rPr lang="nb-NO" dirty="0"/>
              <a:t>’ </a:t>
            </a:r>
            <a:r>
              <a:rPr lang="nb-NO" dirty="0" err="1"/>
              <a:t>reflections</a:t>
            </a:r>
            <a:r>
              <a:rPr lang="nb-NO" dirty="0"/>
              <a:t> is </a:t>
            </a:r>
            <a:r>
              <a:rPr lang="nb-NO" dirty="0" err="1"/>
              <a:t>important</a:t>
            </a:r>
            <a:r>
              <a:rPr lang="nb-NO" dirty="0"/>
              <a:t> </a:t>
            </a:r>
            <a:r>
              <a:rPr lang="nb-NO" dirty="0" err="1"/>
              <a:t>information</a:t>
            </a:r>
            <a:r>
              <a:rPr lang="nb-NO" dirty="0"/>
              <a:t> to </a:t>
            </a:r>
            <a:r>
              <a:rPr lang="nb-NO" dirty="0" err="1"/>
              <a:t>the</a:t>
            </a:r>
            <a:r>
              <a:rPr lang="nb-NO" dirty="0"/>
              <a:t> </a:t>
            </a:r>
            <a:r>
              <a:rPr lang="nb-NO" dirty="0" err="1"/>
              <a:t>teacher</a:t>
            </a:r>
            <a:r>
              <a:rPr lang="nb-NO" dirty="0"/>
              <a:t> </a:t>
            </a:r>
            <a:r>
              <a:rPr lang="nb-NO" dirty="0" err="1"/>
              <a:t>considering</a:t>
            </a:r>
            <a:r>
              <a:rPr lang="nb-NO" dirty="0"/>
              <a:t> </a:t>
            </a:r>
            <a:r>
              <a:rPr lang="nb-NO" dirty="0" err="1"/>
              <a:t>adjusting</a:t>
            </a:r>
            <a:r>
              <a:rPr lang="nb-NO" dirty="0"/>
              <a:t> </a:t>
            </a:r>
            <a:r>
              <a:rPr lang="nb-NO" dirty="0" err="1"/>
              <a:t>teaching</a:t>
            </a:r>
            <a:r>
              <a:rPr lang="nb-NO" dirty="0"/>
              <a:t> and </a:t>
            </a:r>
            <a:r>
              <a:rPr lang="nb-NO" dirty="0" err="1"/>
              <a:t>facilitating</a:t>
            </a:r>
            <a:r>
              <a:rPr lang="nb-NO" dirty="0"/>
              <a:t> for </a:t>
            </a:r>
            <a:r>
              <a:rPr lang="nb-NO" dirty="0" err="1"/>
              <a:t>learning</a:t>
            </a:r>
            <a:r>
              <a:rPr lang="nb-NO" dirty="0"/>
              <a:t> in </a:t>
            </a:r>
            <a:r>
              <a:rPr lang="nb-NO" dirty="0" err="1"/>
              <a:t>the</a:t>
            </a:r>
            <a:r>
              <a:rPr lang="nb-NO" dirty="0"/>
              <a:t> </a:t>
            </a:r>
            <a:r>
              <a:rPr lang="nb-NO" dirty="0" err="1"/>
              <a:t>subject</a:t>
            </a:r>
            <a:r>
              <a:rPr lang="nb-NO" dirty="0"/>
              <a:t>. This variant of </a:t>
            </a:r>
            <a:r>
              <a:rPr lang="nb-NO" dirty="0" err="1"/>
              <a:t>the</a:t>
            </a:r>
            <a:r>
              <a:rPr lang="nb-NO" dirty="0"/>
              <a:t> </a:t>
            </a:r>
            <a:r>
              <a:rPr lang="nb-NO" dirty="0" err="1"/>
              <a:t>method</a:t>
            </a:r>
            <a:r>
              <a:rPr lang="nb-NO" dirty="0"/>
              <a:t> </a:t>
            </a:r>
            <a:r>
              <a:rPr lang="nb-NO" dirty="0" err="1"/>
              <a:t>can</a:t>
            </a:r>
            <a:r>
              <a:rPr lang="nb-NO" dirty="0"/>
              <a:t> be used in all </a:t>
            </a:r>
            <a:r>
              <a:rPr lang="nb-NO" dirty="0" err="1"/>
              <a:t>subjects</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a:t>
            </a:r>
            <a:r>
              <a:rPr lang="nb-NO" dirty="0" err="1"/>
              <a:t>pupils</a:t>
            </a:r>
            <a:r>
              <a:rPr lang="nb-NO" dirty="0"/>
              <a:t> </a:t>
            </a:r>
            <a:r>
              <a:rPr lang="nb-NO" dirty="0" err="1"/>
              <a:t>should</a:t>
            </a:r>
            <a:r>
              <a:rPr lang="nb-NO" dirty="0"/>
              <a:t> be given </a:t>
            </a:r>
            <a:r>
              <a:rPr lang="nb-NO" dirty="0" err="1"/>
              <a:t>some</a:t>
            </a:r>
            <a:r>
              <a:rPr lang="nb-NO" dirty="0"/>
              <a:t> time and </a:t>
            </a:r>
            <a:r>
              <a:rPr lang="nb-NO" dirty="0" err="1"/>
              <a:t>opportunity</a:t>
            </a:r>
            <a:r>
              <a:rPr lang="nb-NO" dirty="0"/>
              <a:t> to </a:t>
            </a:r>
            <a:r>
              <a:rPr lang="nb-NO" dirty="0" err="1"/>
              <a:t>work</a:t>
            </a:r>
            <a:r>
              <a:rPr lang="nb-NO" dirty="0"/>
              <a:t> </a:t>
            </a:r>
            <a:r>
              <a:rPr lang="nb-NO" dirty="0" err="1"/>
              <a:t>on</a:t>
            </a:r>
            <a:r>
              <a:rPr lang="nb-NO" dirty="0"/>
              <a:t> </a:t>
            </a:r>
            <a:r>
              <a:rPr lang="nb-NO" dirty="0" err="1"/>
              <a:t>what</a:t>
            </a:r>
            <a:r>
              <a:rPr lang="nb-NO" dirty="0"/>
              <a:t> </a:t>
            </a:r>
            <a:r>
              <a:rPr lang="nb-NO" dirty="0" err="1"/>
              <a:t>they</a:t>
            </a:r>
            <a:r>
              <a:rPr lang="nb-NO" dirty="0"/>
              <a:t> have </a:t>
            </a:r>
            <a:r>
              <a:rPr lang="nb-NO" dirty="0" err="1"/>
              <a:t>chosen</a:t>
            </a:r>
            <a:r>
              <a:rPr lang="nb-NO" dirty="0"/>
              <a:t> as </a:t>
            </a:r>
            <a:r>
              <a:rPr lang="nb-NO" dirty="0" err="1"/>
              <a:t>focus</a:t>
            </a:r>
            <a:r>
              <a:rPr lang="nb-NO" dirty="0"/>
              <a:t> areas. The </a:t>
            </a:r>
            <a:r>
              <a:rPr lang="nb-NO" dirty="0" err="1"/>
              <a:t>teacher</a:t>
            </a:r>
            <a:r>
              <a:rPr lang="nb-NO" dirty="0"/>
              <a:t> </a:t>
            </a:r>
            <a:r>
              <a:rPr lang="nb-NO" dirty="0" err="1"/>
              <a:t>can</a:t>
            </a:r>
            <a:r>
              <a:rPr lang="nb-NO" dirty="0"/>
              <a:t> </a:t>
            </a:r>
            <a:r>
              <a:rPr lang="nb-NO" dirty="0" err="1"/>
              <a:t>also</a:t>
            </a:r>
            <a:r>
              <a:rPr lang="nb-NO" dirty="0"/>
              <a:t> </a:t>
            </a:r>
            <a:r>
              <a:rPr lang="nb-NO" dirty="0" err="1"/>
              <a:t>choose</a:t>
            </a:r>
            <a:r>
              <a:rPr lang="nb-NO" dirty="0"/>
              <a:t> to </a:t>
            </a:r>
            <a:r>
              <a:rPr lang="nb-NO" dirty="0" err="1"/>
              <a:t>include</a:t>
            </a:r>
            <a:r>
              <a:rPr lang="nb-NO" dirty="0"/>
              <a:t> </a:t>
            </a:r>
            <a:r>
              <a:rPr lang="nb-NO" dirty="0" err="1"/>
              <a:t>focus</a:t>
            </a:r>
            <a:r>
              <a:rPr lang="nb-NO" dirty="0"/>
              <a:t> areas or </a:t>
            </a:r>
            <a:r>
              <a:rPr lang="nb-NO" dirty="0" err="1"/>
              <a:t>aspects</a:t>
            </a:r>
            <a:r>
              <a:rPr lang="nb-NO" dirty="0"/>
              <a:t> </a:t>
            </a:r>
            <a:r>
              <a:rPr lang="nb-NO" dirty="0" err="1"/>
              <a:t>that</a:t>
            </a:r>
            <a:r>
              <a:rPr lang="nb-NO" dirty="0"/>
              <a:t> </a:t>
            </a:r>
            <a:r>
              <a:rPr lang="nb-NO" dirty="0" err="1"/>
              <a:t>many</a:t>
            </a:r>
            <a:r>
              <a:rPr lang="nb-NO" dirty="0"/>
              <a:t> </a:t>
            </a:r>
            <a:r>
              <a:rPr lang="nb-NO" dirty="0" err="1"/>
              <a:t>pupils</a:t>
            </a:r>
            <a:r>
              <a:rPr lang="nb-NO" dirty="0"/>
              <a:t> </a:t>
            </a:r>
            <a:r>
              <a:rPr lang="nb-NO" dirty="0" err="1"/>
              <a:t>write</a:t>
            </a:r>
            <a:r>
              <a:rPr lang="nb-NO" dirty="0"/>
              <a:t> </a:t>
            </a:r>
            <a:r>
              <a:rPr lang="nb-NO" dirty="0" err="1"/>
              <a:t>that</a:t>
            </a:r>
            <a:r>
              <a:rPr lang="nb-NO" dirty="0"/>
              <a:t> </a:t>
            </a:r>
            <a:r>
              <a:rPr lang="nb-NO" dirty="0" err="1"/>
              <a:t>they</a:t>
            </a:r>
            <a:r>
              <a:rPr lang="nb-NO" dirty="0"/>
              <a:t> </a:t>
            </a:r>
            <a:r>
              <a:rPr lang="nb-NO" dirty="0" err="1"/>
              <a:t>need</a:t>
            </a:r>
            <a:r>
              <a:rPr lang="nb-NO" dirty="0"/>
              <a:t> to </a:t>
            </a:r>
            <a:r>
              <a:rPr lang="nb-NO" dirty="0" err="1"/>
              <a:t>work</a:t>
            </a:r>
            <a:r>
              <a:rPr lang="nb-NO" dirty="0"/>
              <a:t> </a:t>
            </a:r>
            <a:r>
              <a:rPr lang="nb-NO" dirty="0" err="1"/>
              <a:t>on</a:t>
            </a:r>
            <a:r>
              <a:rPr lang="nb-NO" dirty="0"/>
              <a:t> and </a:t>
            </a:r>
            <a:r>
              <a:rPr lang="nb-NO" dirty="0" err="1"/>
              <a:t>provide</a:t>
            </a:r>
            <a:r>
              <a:rPr lang="nb-NO" dirty="0"/>
              <a:t> </a:t>
            </a:r>
            <a:r>
              <a:rPr lang="nb-NO" dirty="0" err="1"/>
              <a:t>strategies</a:t>
            </a:r>
            <a:r>
              <a:rPr lang="nb-NO" dirty="0"/>
              <a:t> for </a:t>
            </a:r>
            <a:r>
              <a:rPr lang="nb-NO" dirty="0" err="1"/>
              <a:t>the</a:t>
            </a:r>
            <a:r>
              <a:rPr lang="nb-NO" dirty="0"/>
              <a:t> </a:t>
            </a:r>
            <a:r>
              <a:rPr lang="nb-NO" dirty="0" err="1"/>
              <a:t>pupils</a:t>
            </a:r>
            <a:r>
              <a:rPr lang="nb-NO" dirty="0"/>
              <a:t>. One </a:t>
            </a:r>
            <a:r>
              <a:rPr lang="nb-NO" dirty="0" err="1"/>
              <a:t>may</a:t>
            </a:r>
            <a:r>
              <a:rPr lang="nb-NO" dirty="0"/>
              <a:t> </a:t>
            </a:r>
            <a:r>
              <a:rPr lang="nb-NO" dirty="0" err="1"/>
              <a:t>also</a:t>
            </a:r>
            <a:r>
              <a:rPr lang="nb-NO" dirty="0"/>
              <a:t> </a:t>
            </a:r>
            <a:r>
              <a:rPr lang="nb-NO" dirty="0" err="1"/>
              <a:t>look</a:t>
            </a:r>
            <a:r>
              <a:rPr lang="nb-NO" dirty="0"/>
              <a:t> to </a:t>
            </a:r>
            <a:r>
              <a:rPr lang="nb-NO" dirty="0" err="1"/>
              <a:t>the</a:t>
            </a:r>
            <a:r>
              <a:rPr lang="nb-NO" dirty="0"/>
              <a:t> </a:t>
            </a:r>
            <a:r>
              <a:rPr lang="nb-NO" dirty="0" err="1"/>
              <a:t>pupils</a:t>
            </a:r>
            <a:r>
              <a:rPr lang="nb-NO" dirty="0"/>
              <a:t>’ </a:t>
            </a:r>
            <a:r>
              <a:rPr lang="nb-NO" dirty="0" err="1"/>
              <a:t>reflections</a:t>
            </a:r>
            <a:r>
              <a:rPr lang="nb-NO" dirty="0"/>
              <a:t> </a:t>
            </a:r>
            <a:r>
              <a:rPr lang="nb-NO" dirty="0" err="1"/>
              <a:t>on</a:t>
            </a:r>
            <a:r>
              <a:rPr lang="nb-NO" dirty="0"/>
              <a:t> HOW </a:t>
            </a:r>
            <a:r>
              <a:rPr lang="nb-NO" dirty="0" err="1"/>
              <a:t>they</a:t>
            </a:r>
            <a:r>
              <a:rPr lang="nb-NO" dirty="0"/>
              <a:t> </a:t>
            </a:r>
            <a:r>
              <a:rPr lang="nb-NO" dirty="0" err="1"/>
              <a:t>want</a:t>
            </a:r>
            <a:r>
              <a:rPr lang="nb-NO" dirty="0"/>
              <a:t> to </a:t>
            </a:r>
            <a:r>
              <a:rPr lang="nb-NO" dirty="0" err="1"/>
              <a:t>work</a:t>
            </a:r>
            <a:r>
              <a:rPr lang="nb-NO" dirty="0"/>
              <a:t>. The </a:t>
            </a:r>
            <a:r>
              <a:rPr lang="nb-NO" dirty="0" err="1"/>
              <a:t>pupils</a:t>
            </a:r>
            <a:r>
              <a:rPr lang="nb-NO" dirty="0"/>
              <a:t> </a:t>
            </a:r>
            <a:r>
              <a:rPr lang="nb-NO" dirty="0" err="1"/>
              <a:t>often</a:t>
            </a:r>
            <a:r>
              <a:rPr lang="nb-NO" dirty="0"/>
              <a:t> have </a:t>
            </a:r>
            <a:r>
              <a:rPr lang="nb-NO" dirty="0" err="1"/>
              <a:t>good</a:t>
            </a:r>
            <a:r>
              <a:rPr lang="nb-NO" dirty="0"/>
              <a:t> </a:t>
            </a:r>
            <a:r>
              <a:rPr lang="nb-NO" dirty="0" err="1"/>
              <a:t>ideas</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a:t>
            </a:r>
            <a:r>
              <a:rPr lang="nb-NO" dirty="0" err="1"/>
              <a:t>method</a:t>
            </a:r>
            <a:r>
              <a:rPr lang="nb-NO" dirty="0"/>
              <a:t> </a:t>
            </a:r>
            <a:r>
              <a:rPr lang="nb-NO" dirty="0" err="1"/>
              <a:t>can</a:t>
            </a:r>
            <a:r>
              <a:rPr lang="nb-NO" dirty="0"/>
              <a:t> be used </a:t>
            </a:r>
            <a:r>
              <a:rPr lang="nb-NO" dirty="0" err="1"/>
              <a:t>when</a:t>
            </a:r>
            <a:r>
              <a:rPr lang="nb-NO" dirty="0"/>
              <a:t> </a:t>
            </a:r>
            <a:r>
              <a:rPr lang="nb-NO" dirty="0" err="1"/>
              <a:t>needed</a:t>
            </a:r>
            <a:r>
              <a:rPr lang="nb-NO" dirty="0"/>
              <a:t> in </a:t>
            </a:r>
            <a:r>
              <a:rPr lang="nb-NO" dirty="0" err="1"/>
              <a:t>each</a:t>
            </a:r>
            <a:r>
              <a:rPr lang="nb-NO" dirty="0"/>
              <a:t> </a:t>
            </a:r>
            <a:r>
              <a:rPr lang="nb-NO" dirty="0" err="1"/>
              <a:t>subject</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24</a:t>
            </a:fld>
            <a:endParaRPr lang="nb-NO"/>
          </a:p>
        </p:txBody>
      </p:sp>
    </p:spTree>
    <p:extLst>
      <p:ext uri="{BB962C8B-B14F-4D97-AF65-F5344CB8AC3E}">
        <p14:creationId xmlns:p14="http://schemas.microsoft.com/office/powerpoint/2010/main" val="2215487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An </a:t>
            </a:r>
            <a:r>
              <a:rPr lang="nb-NO" b="1" dirty="0" err="1"/>
              <a:t>additional</a:t>
            </a:r>
            <a:r>
              <a:rPr lang="nb-NO" b="1" dirty="0"/>
              <a:t> </a:t>
            </a:r>
            <a:r>
              <a:rPr lang="nb-NO" b="1" dirty="0" err="1"/>
              <a:t>tool</a:t>
            </a:r>
            <a:r>
              <a:rPr lang="nb-NO" b="1" dirty="0"/>
              <a:t> for </a:t>
            </a:r>
            <a:r>
              <a:rPr lang="nb-NO" b="1" dirty="0" err="1"/>
              <a:t>both</a:t>
            </a:r>
            <a:r>
              <a:rPr lang="nb-NO" b="1" dirty="0"/>
              <a:t> </a:t>
            </a:r>
            <a:r>
              <a:rPr lang="nb-NO" b="1" dirty="0" err="1"/>
              <a:t>life</a:t>
            </a:r>
            <a:r>
              <a:rPr lang="nb-NO" b="1" dirty="0"/>
              <a:t> </a:t>
            </a:r>
            <a:r>
              <a:rPr lang="nb-NO" b="1" dirty="0" err="1"/>
              <a:t>mastery</a:t>
            </a:r>
            <a:r>
              <a:rPr lang="nb-NO" b="1" dirty="0"/>
              <a:t> and </a:t>
            </a:r>
            <a:r>
              <a:rPr lang="nb-NO" b="1" dirty="0" err="1"/>
              <a:t>subjects</a:t>
            </a:r>
            <a:r>
              <a:rPr lang="nb-NO" b="1" dirty="0"/>
              <a:t>: The </a:t>
            </a:r>
            <a:r>
              <a:rPr lang="nb-NO" b="1" dirty="0" err="1"/>
              <a:t>focus</a:t>
            </a:r>
            <a:r>
              <a:rPr lang="nb-NO" b="1" dirty="0"/>
              <a:t> </a:t>
            </a:r>
            <a:r>
              <a:rPr lang="nb-NO" b="1" dirty="0" err="1"/>
              <a:t>model</a:t>
            </a:r>
            <a:r>
              <a:rPr lang="nb-NO" dirty="0"/>
              <a:t>. It </a:t>
            </a:r>
            <a:r>
              <a:rPr lang="nb-NO" dirty="0" err="1"/>
              <a:t>often</a:t>
            </a:r>
            <a:r>
              <a:rPr lang="nb-NO" dirty="0"/>
              <a:t> </a:t>
            </a:r>
            <a:r>
              <a:rPr lang="nb-NO" dirty="0" err="1"/>
              <a:t>feels</a:t>
            </a:r>
            <a:r>
              <a:rPr lang="nb-NO" dirty="0"/>
              <a:t> like </a:t>
            </a:r>
            <a:r>
              <a:rPr lang="nb-NO" dirty="0" err="1"/>
              <a:t>very</a:t>
            </a:r>
            <a:r>
              <a:rPr lang="nb-NO" dirty="0"/>
              <a:t> </a:t>
            </a:r>
            <a:r>
              <a:rPr lang="nb-NO" dirty="0" err="1"/>
              <a:t>much</a:t>
            </a:r>
            <a:r>
              <a:rPr lang="nb-NO" dirty="0"/>
              <a:t> is </a:t>
            </a:r>
            <a:r>
              <a:rPr lang="nb-NO" dirty="0" err="1"/>
              <a:t>important</a:t>
            </a:r>
            <a:r>
              <a:rPr lang="nb-NO" dirty="0"/>
              <a:t> in </a:t>
            </a:r>
            <a:r>
              <a:rPr lang="nb-NO" dirty="0" err="1"/>
              <a:t>life</a:t>
            </a:r>
            <a:r>
              <a:rPr lang="nb-NO" dirty="0"/>
              <a:t>, and </a:t>
            </a:r>
            <a:r>
              <a:rPr lang="nb-NO" dirty="0" err="1"/>
              <a:t>that</a:t>
            </a:r>
            <a:r>
              <a:rPr lang="nb-NO" dirty="0"/>
              <a:t> </a:t>
            </a:r>
            <a:r>
              <a:rPr lang="nb-NO" dirty="0" err="1"/>
              <a:t>very</a:t>
            </a:r>
            <a:r>
              <a:rPr lang="nb-NO" dirty="0"/>
              <a:t> </a:t>
            </a:r>
            <a:r>
              <a:rPr lang="nb-NO" dirty="0" err="1"/>
              <a:t>much</a:t>
            </a:r>
            <a:r>
              <a:rPr lang="nb-NO" dirty="0"/>
              <a:t> is </a:t>
            </a:r>
            <a:r>
              <a:rPr lang="nb-NO" dirty="0" err="1"/>
              <a:t>urgent</a:t>
            </a:r>
            <a:r>
              <a:rPr lang="nb-NO" dirty="0"/>
              <a:t>. To </a:t>
            </a:r>
            <a:r>
              <a:rPr lang="nb-NO" dirty="0" err="1"/>
              <a:t>help</a:t>
            </a:r>
            <a:r>
              <a:rPr lang="nb-NO" dirty="0"/>
              <a:t> </a:t>
            </a:r>
            <a:r>
              <a:rPr lang="nb-NO" dirty="0" err="1"/>
              <a:t>sorting</a:t>
            </a:r>
            <a:r>
              <a:rPr lang="nb-NO" dirty="0"/>
              <a:t> </a:t>
            </a:r>
            <a:r>
              <a:rPr lang="nb-NO" dirty="0" err="1"/>
              <a:t>what</a:t>
            </a:r>
            <a:r>
              <a:rPr lang="nb-NO" dirty="0"/>
              <a:t> </a:t>
            </a:r>
            <a:r>
              <a:rPr lang="nb-NO" dirty="0" err="1"/>
              <a:t>we</a:t>
            </a:r>
            <a:r>
              <a:rPr lang="nb-NO" dirty="0"/>
              <a:t> </a:t>
            </a:r>
            <a:r>
              <a:rPr lang="nb-NO" dirty="0" err="1"/>
              <a:t>need</a:t>
            </a:r>
            <a:r>
              <a:rPr lang="nb-NO" dirty="0"/>
              <a:t> to do </a:t>
            </a:r>
            <a:r>
              <a:rPr lang="nb-NO" dirty="0" err="1"/>
              <a:t>somethint</a:t>
            </a:r>
            <a:r>
              <a:rPr lang="nb-NO" dirty="0"/>
              <a:t> </a:t>
            </a:r>
            <a:r>
              <a:rPr lang="nb-NO" dirty="0" err="1"/>
              <a:t>about</a:t>
            </a:r>
            <a:r>
              <a:rPr lang="nb-NO" dirty="0"/>
              <a:t>, </a:t>
            </a:r>
            <a:r>
              <a:rPr lang="nb-NO" dirty="0" err="1"/>
              <a:t>we</a:t>
            </a:r>
            <a:r>
              <a:rPr lang="nb-NO" dirty="0"/>
              <a:t> </a:t>
            </a:r>
            <a:r>
              <a:rPr lang="nb-NO" dirty="0" err="1"/>
              <a:t>will</a:t>
            </a:r>
            <a:r>
              <a:rPr lang="nb-NO" dirty="0"/>
              <a:t> </a:t>
            </a:r>
            <a:r>
              <a:rPr lang="nb-NO" dirty="0" err="1"/>
              <a:t>now</a:t>
            </a:r>
            <a:r>
              <a:rPr lang="nb-NO" dirty="0"/>
              <a:t> </a:t>
            </a:r>
            <a:r>
              <a:rPr lang="nb-NO" dirty="0" err="1"/>
              <a:t>use</a:t>
            </a:r>
            <a:r>
              <a:rPr lang="nb-NO" dirty="0"/>
              <a:t> «</a:t>
            </a:r>
            <a:r>
              <a:rPr lang="nb-NO" dirty="0" err="1"/>
              <a:t>the</a:t>
            </a:r>
            <a:r>
              <a:rPr lang="nb-NO" dirty="0"/>
              <a:t> </a:t>
            </a:r>
            <a:r>
              <a:rPr lang="nb-NO" dirty="0" err="1"/>
              <a:t>focus</a:t>
            </a:r>
            <a:r>
              <a:rPr lang="nb-NO" dirty="0"/>
              <a:t> </a:t>
            </a:r>
            <a:r>
              <a:rPr lang="nb-NO" dirty="0" err="1"/>
              <a:t>model</a:t>
            </a:r>
            <a:r>
              <a:rPr lang="nb-NO" dirty="0"/>
              <a:t>». First </a:t>
            </a:r>
            <a:r>
              <a:rPr lang="nb-NO" dirty="0" err="1"/>
              <a:t>you</a:t>
            </a:r>
            <a:r>
              <a:rPr lang="nb-NO" dirty="0"/>
              <a:t> </a:t>
            </a:r>
            <a:r>
              <a:rPr lang="nb-NO" dirty="0" err="1"/>
              <a:t>can</a:t>
            </a:r>
            <a:r>
              <a:rPr lang="nb-NO" dirty="0"/>
              <a:t> </a:t>
            </a:r>
            <a:r>
              <a:rPr lang="nb-NO" dirty="0" err="1"/>
              <a:t>say</a:t>
            </a:r>
            <a:r>
              <a:rPr lang="nb-NO" dirty="0"/>
              <a:t> </a:t>
            </a:r>
            <a:r>
              <a:rPr lang="nb-NO" dirty="0" err="1"/>
              <a:t>something</a:t>
            </a:r>
            <a:r>
              <a:rPr lang="nb-NO" dirty="0"/>
              <a:t> </a:t>
            </a:r>
            <a:r>
              <a:rPr lang="nb-NO" dirty="0" err="1"/>
              <a:t>about</a:t>
            </a:r>
            <a:r>
              <a:rPr lang="nb-NO" dirty="0"/>
              <a:t> </a:t>
            </a:r>
            <a:r>
              <a:rPr lang="nb-NO" dirty="0" err="1"/>
              <a:t>what</a:t>
            </a:r>
            <a:r>
              <a:rPr lang="nb-NO" dirty="0"/>
              <a:t> is </a:t>
            </a:r>
            <a:r>
              <a:rPr lang="nb-NO" dirty="0" err="1"/>
              <a:t>important</a:t>
            </a:r>
            <a:r>
              <a:rPr lang="nb-NO" dirty="0"/>
              <a:t> in </a:t>
            </a:r>
            <a:r>
              <a:rPr lang="nb-NO" dirty="0" err="1"/>
              <a:t>life</a:t>
            </a:r>
            <a:r>
              <a:rPr lang="nb-NO" dirty="0"/>
              <a:t>. (The </a:t>
            </a:r>
            <a:r>
              <a:rPr lang="nb-NO" dirty="0" err="1"/>
              <a:t>teacher</a:t>
            </a:r>
            <a:r>
              <a:rPr lang="nb-NO" dirty="0"/>
              <a:t> </a:t>
            </a:r>
            <a:r>
              <a:rPr lang="nb-NO" dirty="0" err="1"/>
              <a:t>takes</a:t>
            </a:r>
            <a:r>
              <a:rPr lang="nb-NO" dirty="0"/>
              <a:t> notes </a:t>
            </a:r>
            <a:r>
              <a:rPr lang="nb-NO" dirty="0" err="1"/>
              <a:t>of</a:t>
            </a:r>
            <a:r>
              <a:rPr lang="nb-NO" dirty="0"/>
              <a:t> </a:t>
            </a:r>
            <a:r>
              <a:rPr lang="nb-NO" dirty="0" err="1"/>
              <a:t>everything</a:t>
            </a:r>
            <a:r>
              <a:rPr lang="nb-NO" dirty="0"/>
              <a:t> </a:t>
            </a:r>
            <a:r>
              <a:rPr lang="nb-NO" dirty="0" err="1"/>
              <a:t>the</a:t>
            </a:r>
            <a:r>
              <a:rPr lang="nb-NO" dirty="0"/>
              <a:t> </a:t>
            </a:r>
            <a:r>
              <a:rPr lang="nb-NO" dirty="0" err="1"/>
              <a:t>pupils</a:t>
            </a:r>
            <a:r>
              <a:rPr lang="nb-NO" dirty="0"/>
              <a:t> </a:t>
            </a:r>
            <a:r>
              <a:rPr lang="nb-NO" dirty="0" err="1"/>
              <a:t>say</a:t>
            </a:r>
            <a:r>
              <a:rPr lang="nb-NO" dirty="0"/>
              <a:t> </a:t>
            </a:r>
            <a:r>
              <a:rPr lang="nb-NO" dirty="0" err="1"/>
              <a:t>on</a:t>
            </a:r>
            <a:r>
              <a:rPr lang="nb-NO" dirty="0"/>
              <a:t> </a:t>
            </a:r>
            <a:r>
              <a:rPr lang="nb-NO" dirty="0" err="1"/>
              <a:t>the</a:t>
            </a:r>
            <a:r>
              <a:rPr lang="nb-NO" dirty="0"/>
              <a:t> </a:t>
            </a:r>
            <a:r>
              <a:rPr lang="nb-NO" dirty="0" err="1"/>
              <a:t>whiteboard</a:t>
            </a:r>
            <a:r>
              <a:rPr lang="nb-NO" dirty="0"/>
              <a:t>, and </a:t>
            </a:r>
            <a:r>
              <a:rPr lang="nb-NO" dirty="0" err="1"/>
              <a:t>may</a:t>
            </a:r>
            <a:r>
              <a:rPr lang="nb-NO" dirty="0"/>
              <a:t> </a:t>
            </a:r>
            <a:r>
              <a:rPr lang="nb-NO" dirty="0" err="1"/>
              <a:t>add</a:t>
            </a:r>
            <a:r>
              <a:rPr lang="nb-NO" dirty="0"/>
              <a:t> </a:t>
            </a:r>
            <a:r>
              <a:rPr lang="nb-NO" dirty="0" err="1"/>
              <a:t>points</a:t>
            </a:r>
            <a:r>
              <a:rPr lang="nb-NO" dirty="0"/>
              <a:t> to </a:t>
            </a:r>
            <a:r>
              <a:rPr lang="nb-NO" dirty="0" err="1"/>
              <a:t>the</a:t>
            </a:r>
            <a:r>
              <a:rPr lang="nb-NO" dirty="0"/>
              <a:t> list </a:t>
            </a:r>
            <a:r>
              <a:rPr lang="nb-NO" dirty="0" err="1"/>
              <a:t>based</a:t>
            </a:r>
            <a:r>
              <a:rPr lang="nb-NO" dirty="0"/>
              <a:t> </a:t>
            </a:r>
            <a:r>
              <a:rPr lang="nb-NO" dirty="0" err="1"/>
              <a:t>on</a:t>
            </a:r>
            <a:r>
              <a:rPr lang="nb-NO" dirty="0"/>
              <a:t> </a:t>
            </a:r>
            <a:r>
              <a:rPr lang="nb-NO" dirty="0" err="1"/>
              <a:t>what</a:t>
            </a:r>
            <a:r>
              <a:rPr lang="nb-NO" dirty="0"/>
              <a:t> is </a:t>
            </a:r>
            <a:r>
              <a:rPr lang="nb-NO" dirty="0" err="1"/>
              <a:t>revealed</a:t>
            </a:r>
            <a:r>
              <a:rPr lang="nb-NO" dirty="0"/>
              <a:t> in </a:t>
            </a:r>
            <a:r>
              <a:rPr lang="nb-NO" dirty="0" err="1"/>
              <a:t>previous</a:t>
            </a:r>
            <a:r>
              <a:rPr lang="nb-NO" dirty="0"/>
              <a:t> </a:t>
            </a:r>
            <a:r>
              <a:rPr lang="nb-NO" dirty="0" err="1"/>
              <a:t>reflections</a:t>
            </a:r>
            <a:r>
              <a:rPr lang="nb-NO" dirty="0"/>
              <a:t>.) </a:t>
            </a:r>
            <a:r>
              <a:rPr lang="nb-NO" dirty="0" err="1"/>
              <a:t>Which</a:t>
            </a:r>
            <a:r>
              <a:rPr lang="nb-NO" dirty="0"/>
              <a:t> </a:t>
            </a:r>
            <a:r>
              <a:rPr lang="nb-NO" dirty="0" err="1"/>
              <a:t>of</a:t>
            </a:r>
            <a:r>
              <a:rPr lang="nb-NO" dirty="0"/>
              <a:t> </a:t>
            </a:r>
            <a:r>
              <a:rPr lang="nb-NO" dirty="0" err="1"/>
              <a:t>these</a:t>
            </a:r>
            <a:r>
              <a:rPr lang="nb-NO" dirty="0"/>
              <a:t> </a:t>
            </a:r>
            <a:r>
              <a:rPr lang="nb-NO" dirty="0" err="1"/>
              <a:t>things</a:t>
            </a:r>
            <a:r>
              <a:rPr lang="nb-NO" dirty="0"/>
              <a:t> are </a:t>
            </a:r>
            <a:r>
              <a:rPr lang="nb-NO" dirty="0" err="1"/>
              <a:t>urgent</a:t>
            </a:r>
            <a:r>
              <a:rPr lang="nb-NO" dirty="0"/>
              <a:t>? </a:t>
            </a:r>
            <a:r>
              <a:rPr lang="nb-NO" dirty="0" err="1"/>
              <a:t>Now</a:t>
            </a:r>
            <a:r>
              <a:rPr lang="nb-NO" dirty="0"/>
              <a:t> </a:t>
            </a:r>
            <a:r>
              <a:rPr lang="nb-NO" dirty="0" err="1"/>
              <a:t>we</a:t>
            </a:r>
            <a:r>
              <a:rPr lang="nb-NO" dirty="0"/>
              <a:t> </a:t>
            </a:r>
            <a:r>
              <a:rPr lang="nb-NO" dirty="0" err="1"/>
              <a:t>will</a:t>
            </a:r>
            <a:r>
              <a:rPr lang="nb-NO" dirty="0"/>
              <a:t> </a:t>
            </a:r>
            <a:r>
              <a:rPr lang="nb-NO" dirty="0" err="1"/>
              <a:t>pick</a:t>
            </a:r>
            <a:r>
              <a:rPr lang="nb-NO" dirty="0"/>
              <a:t> </a:t>
            </a:r>
            <a:r>
              <a:rPr lang="nb-NO" dirty="0" err="1"/>
              <a:t>maximum</a:t>
            </a:r>
            <a:r>
              <a:rPr lang="nb-NO" dirty="0"/>
              <a:t> </a:t>
            </a:r>
            <a:r>
              <a:rPr lang="nb-NO" dirty="0" err="1"/>
              <a:t>three-four</a:t>
            </a:r>
            <a:r>
              <a:rPr lang="nb-NO" dirty="0"/>
              <a:t> </a:t>
            </a:r>
            <a:r>
              <a:rPr lang="nb-NO" dirty="0" err="1"/>
              <a:t>things</a:t>
            </a:r>
            <a:r>
              <a:rPr lang="nb-NO" dirty="0"/>
              <a:t> </a:t>
            </a:r>
            <a:r>
              <a:rPr lang="nb-NO" dirty="0" err="1"/>
              <a:t>that</a:t>
            </a:r>
            <a:r>
              <a:rPr lang="nb-NO" dirty="0"/>
              <a:t> are </a:t>
            </a:r>
            <a:r>
              <a:rPr lang="nb-NO" dirty="0" err="1"/>
              <a:t>on</a:t>
            </a:r>
            <a:r>
              <a:rPr lang="nb-NO" dirty="0"/>
              <a:t> </a:t>
            </a:r>
            <a:r>
              <a:rPr lang="nb-NO" dirty="0" err="1"/>
              <a:t>the</a:t>
            </a:r>
            <a:r>
              <a:rPr lang="nb-NO" dirty="0"/>
              <a:t> </a:t>
            </a:r>
            <a:r>
              <a:rPr lang="nb-NO" dirty="0" err="1"/>
              <a:t>urgent</a:t>
            </a:r>
            <a:r>
              <a:rPr lang="nb-NO" dirty="0"/>
              <a:t>-list. (The </a:t>
            </a:r>
            <a:r>
              <a:rPr lang="nb-NO" dirty="0" err="1"/>
              <a:t>teacher</a:t>
            </a:r>
            <a:r>
              <a:rPr lang="nb-NO" dirty="0"/>
              <a:t> </a:t>
            </a:r>
            <a:r>
              <a:rPr lang="nb-NO" dirty="0" err="1"/>
              <a:t>puts</a:t>
            </a:r>
            <a:r>
              <a:rPr lang="nb-NO" dirty="0"/>
              <a:t> a </a:t>
            </a:r>
            <a:r>
              <a:rPr lang="nb-NO" dirty="0" err="1"/>
              <a:t>circle</a:t>
            </a:r>
            <a:r>
              <a:rPr lang="nb-NO" dirty="0"/>
              <a:t> </a:t>
            </a:r>
            <a:r>
              <a:rPr lang="nb-NO" dirty="0" err="1"/>
              <a:t>around</a:t>
            </a:r>
            <a:r>
              <a:rPr lang="nb-NO" dirty="0"/>
              <a:t> </a:t>
            </a:r>
            <a:r>
              <a:rPr lang="nb-NO" dirty="0" err="1"/>
              <a:t>the</a:t>
            </a:r>
            <a:r>
              <a:rPr lang="nb-NO" dirty="0"/>
              <a:t> </a:t>
            </a:r>
            <a:r>
              <a:rPr lang="nb-NO" dirty="0" err="1"/>
              <a:t>urgent</a:t>
            </a:r>
            <a:r>
              <a:rPr lang="nb-NO" dirty="0"/>
              <a:t> </a:t>
            </a:r>
            <a:r>
              <a:rPr lang="nb-NO" dirty="0" err="1"/>
              <a:t>things</a:t>
            </a:r>
            <a:r>
              <a:rPr lang="nb-NO" dirty="0"/>
              <a:t>.) Are </a:t>
            </a:r>
            <a:r>
              <a:rPr lang="nb-NO" dirty="0" err="1"/>
              <a:t>some</a:t>
            </a:r>
            <a:r>
              <a:rPr lang="nb-NO" dirty="0"/>
              <a:t> </a:t>
            </a:r>
            <a:r>
              <a:rPr lang="nb-NO" dirty="0" err="1"/>
              <a:t>of</a:t>
            </a:r>
            <a:r>
              <a:rPr lang="nb-NO" dirty="0"/>
              <a:t> </a:t>
            </a:r>
            <a:r>
              <a:rPr lang="nb-NO" dirty="0" err="1"/>
              <a:t>these</a:t>
            </a:r>
            <a:r>
              <a:rPr lang="nb-NO" dirty="0"/>
              <a:t> </a:t>
            </a:r>
            <a:r>
              <a:rPr lang="nb-NO" dirty="0" err="1"/>
              <a:t>things</a:t>
            </a:r>
            <a:r>
              <a:rPr lang="nb-NO" dirty="0"/>
              <a:t> </a:t>
            </a:r>
            <a:r>
              <a:rPr lang="nb-NO" dirty="0" err="1"/>
              <a:t>distracting</a:t>
            </a:r>
            <a:r>
              <a:rPr lang="nb-NO" dirty="0"/>
              <a:t>, or </a:t>
            </a:r>
            <a:r>
              <a:rPr lang="nb-NO" dirty="0" err="1"/>
              <a:t>maybe</a:t>
            </a:r>
            <a:r>
              <a:rPr lang="nb-NO" dirty="0"/>
              <a:t> </a:t>
            </a:r>
            <a:r>
              <a:rPr lang="nb-NO" dirty="0" err="1"/>
              <a:t>completely</a:t>
            </a:r>
            <a:r>
              <a:rPr lang="nb-NO" dirty="0"/>
              <a:t> </a:t>
            </a:r>
            <a:r>
              <a:rPr lang="nb-NO" dirty="0" err="1"/>
              <a:t>wasted</a:t>
            </a:r>
            <a:r>
              <a:rPr lang="nb-NO" dirty="0"/>
              <a:t> to </a:t>
            </a:r>
            <a:r>
              <a:rPr lang="nb-NO" dirty="0" err="1"/>
              <a:t>think</a:t>
            </a:r>
            <a:r>
              <a:rPr lang="nb-NO" dirty="0"/>
              <a:t> </a:t>
            </a:r>
            <a:r>
              <a:rPr lang="nb-NO" dirty="0" err="1"/>
              <a:t>about</a:t>
            </a:r>
            <a:r>
              <a:rPr lang="nb-NO" dirty="0"/>
              <a:t> or do </a:t>
            </a:r>
            <a:r>
              <a:rPr lang="nb-NO" dirty="0" err="1"/>
              <a:t>exactly</a:t>
            </a:r>
            <a:r>
              <a:rPr lang="nb-NO" dirty="0"/>
              <a:t> </a:t>
            </a:r>
            <a:r>
              <a:rPr lang="nb-NO" dirty="0" err="1"/>
              <a:t>now</a:t>
            </a:r>
            <a:r>
              <a:rPr lang="nb-NO" dirty="0"/>
              <a:t>? (The </a:t>
            </a:r>
            <a:r>
              <a:rPr lang="nb-NO" dirty="0" err="1"/>
              <a:t>teacher</a:t>
            </a:r>
            <a:r>
              <a:rPr lang="nb-NO" dirty="0"/>
              <a:t> </a:t>
            </a:r>
            <a:r>
              <a:rPr lang="nb-NO" dirty="0" err="1"/>
              <a:t>puts</a:t>
            </a:r>
            <a:r>
              <a:rPr lang="nb-NO" dirty="0"/>
              <a:t> parantheses </a:t>
            </a:r>
            <a:r>
              <a:rPr lang="nb-NO" dirty="0" err="1"/>
              <a:t>around</a:t>
            </a:r>
            <a:r>
              <a:rPr lang="nb-NO" dirty="0"/>
              <a:t> </a:t>
            </a:r>
            <a:r>
              <a:rPr lang="nb-NO" dirty="0" err="1"/>
              <a:t>the</a:t>
            </a:r>
            <a:r>
              <a:rPr lang="nb-NO" dirty="0"/>
              <a:t> elements </a:t>
            </a:r>
            <a:r>
              <a:rPr lang="nb-NO" dirty="0" err="1"/>
              <a:t>the</a:t>
            </a:r>
            <a:r>
              <a:rPr lang="nb-NO" dirty="0"/>
              <a:t> students </a:t>
            </a:r>
            <a:r>
              <a:rPr lang="nb-NO" dirty="0" err="1"/>
              <a:t>find</a:t>
            </a:r>
            <a:r>
              <a:rPr lang="nb-NO" dirty="0"/>
              <a:t> </a:t>
            </a:r>
            <a:r>
              <a:rPr lang="nb-NO" dirty="0" err="1"/>
              <a:t>distracting</a:t>
            </a:r>
            <a:r>
              <a:rPr lang="nb-NO" dirty="0"/>
              <a:t> and </a:t>
            </a:r>
            <a:r>
              <a:rPr lang="nb-NO" dirty="0" err="1"/>
              <a:t>crosses</a:t>
            </a:r>
            <a:r>
              <a:rPr lang="nb-NO" dirty="0"/>
              <a:t> </a:t>
            </a:r>
            <a:r>
              <a:rPr lang="nb-NO" dirty="0" err="1"/>
              <a:t>out</a:t>
            </a:r>
            <a:r>
              <a:rPr lang="nb-NO" dirty="0"/>
              <a:t> </a:t>
            </a:r>
            <a:r>
              <a:rPr lang="nb-NO" dirty="0" err="1"/>
              <a:t>what</a:t>
            </a:r>
            <a:r>
              <a:rPr lang="nb-NO" dirty="0"/>
              <a:t> </a:t>
            </a:r>
            <a:r>
              <a:rPr lang="nb-NO" dirty="0" err="1"/>
              <a:t>they</a:t>
            </a:r>
            <a:r>
              <a:rPr lang="nb-NO" dirty="0"/>
              <a:t> </a:t>
            </a:r>
            <a:r>
              <a:rPr lang="nb-NO" dirty="0" err="1"/>
              <a:t>perhaps</a:t>
            </a:r>
            <a:r>
              <a:rPr lang="nb-NO" dirty="0"/>
              <a:t> </a:t>
            </a:r>
            <a:r>
              <a:rPr lang="nb-NO" dirty="0" err="1"/>
              <a:t>find</a:t>
            </a:r>
            <a:r>
              <a:rPr lang="nb-NO" dirty="0"/>
              <a:t> </a:t>
            </a:r>
            <a:r>
              <a:rPr lang="nb-NO" dirty="0" err="1"/>
              <a:t>wasting</a:t>
            </a:r>
            <a:r>
              <a:rPr lang="nb-NO" dirty="0"/>
              <a:t>.) Ask: </a:t>
            </a:r>
            <a:r>
              <a:rPr lang="nb-NO" dirty="0" err="1"/>
              <a:t>What</a:t>
            </a:r>
            <a:r>
              <a:rPr lang="nb-NO" dirty="0"/>
              <a:t> </a:t>
            </a:r>
            <a:r>
              <a:rPr lang="nb-NO" dirty="0" err="1"/>
              <a:t>can</a:t>
            </a:r>
            <a:r>
              <a:rPr lang="nb-NO" dirty="0"/>
              <a:t> </a:t>
            </a:r>
            <a:r>
              <a:rPr lang="nb-NO" dirty="0" err="1"/>
              <a:t>we</a:t>
            </a:r>
            <a:r>
              <a:rPr lang="nb-NO" dirty="0"/>
              <a:t> do to </a:t>
            </a:r>
            <a:r>
              <a:rPr lang="nb-NO" dirty="0" err="1"/>
              <a:t>focus</a:t>
            </a:r>
            <a:r>
              <a:rPr lang="nb-NO" dirty="0"/>
              <a:t> </a:t>
            </a:r>
            <a:r>
              <a:rPr lang="nb-NO" dirty="0" err="1"/>
              <a:t>on</a:t>
            </a:r>
            <a:r>
              <a:rPr lang="nb-NO" dirty="0"/>
              <a:t> </a:t>
            </a:r>
            <a:r>
              <a:rPr lang="nb-NO" dirty="0" err="1"/>
              <a:t>the</a:t>
            </a:r>
            <a:r>
              <a:rPr lang="nb-NO" dirty="0"/>
              <a:t> </a:t>
            </a:r>
            <a:r>
              <a:rPr lang="nb-NO" dirty="0" err="1"/>
              <a:t>things</a:t>
            </a:r>
            <a:r>
              <a:rPr lang="nb-NO" dirty="0"/>
              <a:t> </a:t>
            </a:r>
            <a:r>
              <a:rPr lang="nb-NO" dirty="0" err="1"/>
              <a:t>that</a:t>
            </a:r>
            <a:r>
              <a:rPr lang="nb-NO" dirty="0"/>
              <a:t> are </a:t>
            </a:r>
            <a:r>
              <a:rPr lang="nb-NO" dirty="0" err="1"/>
              <a:t>important</a:t>
            </a:r>
            <a:r>
              <a:rPr lang="nb-NO" dirty="0"/>
              <a:t> and </a:t>
            </a:r>
            <a:r>
              <a:rPr lang="nb-NO" dirty="0" err="1"/>
              <a:t>urgent</a:t>
            </a:r>
            <a:r>
              <a:rPr lang="nb-NO" dirty="0"/>
              <a:t>? (The </a:t>
            </a:r>
            <a:r>
              <a:rPr lang="nb-NO" dirty="0" err="1"/>
              <a:t>teacher</a:t>
            </a:r>
            <a:r>
              <a:rPr lang="nb-NO" dirty="0"/>
              <a:t> </a:t>
            </a:r>
            <a:r>
              <a:rPr lang="nb-NO" dirty="0" err="1"/>
              <a:t>writes</a:t>
            </a:r>
            <a:r>
              <a:rPr lang="nb-NO" dirty="0"/>
              <a:t> </a:t>
            </a:r>
            <a:r>
              <a:rPr lang="nb-NO" dirty="0" err="1"/>
              <a:t>down</a:t>
            </a:r>
            <a:r>
              <a:rPr lang="nb-NO" dirty="0"/>
              <a:t> </a:t>
            </a:r>
            <a:r>
              <a:rPr lang="nb-NO" dirty="0" err="1"/>
              <a:t>suggestions</a:t>
            </a:r>
            <a:r>
              <a:rPr lang="nb-NO" dirty="0"/>
              <a:t> </a:t>
            </a:r>
            <a:r>
              <a:rPr lang="nb-NO" dirty="0" err="1"/>
              <a:t>on</a:t>
            </a:r>
            <a:r>
              <a:rPr lang="nb-NO" dirty="0"/>
              <a:t> </a:t>
            </a:r>
            <a:r>
              <a:rPr lang="nb-NO" dirty="0" err="1"/>
              <a:t>the</a:t>
            </a:r>
            <a:r>
              <a:rPr lang="nb-NO" dirty="0"/>
              <a:t> </a:t>
            </a:r>
            <a:r>
              <a:rPr lang="nb-NO" dirty="0" err="1"/>
              <a:t>whiteboard</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If for </a:t>
            </a:r>
            <a:r>
              <a:rPr lang="nb-NO" dirty="0" err="1"/>
              <a:t>example</a:t>
            </a:r>
            <a:r>
              <a:rPr lang="nb-NO" dirty="0"/>
              <a:t> </a:t>
            </a:r>
            <a:r>
              <a:rPr lang="nb-NO" dirty="0" err="1"/>
              <a:t>one</a:t>
            </a:r>
            <a:r>
              <a:rPr lang="nb-NO" dirty="0"/>
              <a:t> </a:t>
            </a:r>
            <a:r>
              <a:rPr lang="nb-NO" dirty="0" err="1"/>
              <a:t>wishes</a:t>
            </a:r>
            <a:r>
              <a:rPr lang="nb-NO" dirty="0"/>
              <a:t> to run a </a:t>
            </a:r>
            <a:r>
              <a:rPr lang="nb-NO" dirty="0" err="1"/>
              <a:t>businiess</a:t>
            </a:r>
            <a:r>
              <a:rPr lang="nb-NO" dirty="0"/>
              <a:t>, for </a:t>
            </a:r>
            <a:r>
              <a:rPr lang="nb-NO" dirty="0" err="1"/>
              <a:t>example</a:t>
            </a:r>
            <a:r>
              <a:rPr lang="nb-NO" dirty="0"/>
              <a:t> a </a:t>
            </a:r>
            <a:r>
              <a:rPr lang="nb-NO" dirty="0" err="1"/>
              <a:t>garage</a:t>
            </a:r>
            <a:r>
              <a:rPr lang="nb-NO" dirty="0"/>
              <a:t>, in </a:t>
            </a:r>
            <a:r>
              <a:rPr lang="nb-NO" dirty="0" err="1"/>
              <a:t>addition</a:t>
            </a:r>
            <a:r>
              <a:rPr lang="nb-NO" dirty="0"/>
              <a:t> to </a:t>
            </a:r>
            <a:r>
              <a:rPr lang="nb-NO" dirty="0" err="1"/>
              <a:t>learning</a:t>
            </a:r>
            <a:r>
              <a:rPr lang="nb-NO" dirty="0"/>
              <a:t> </a:t>
            </a:r>
            <a:r>
              <a:rPr lang="nb-NO" dirty="0" err="1"/>
              <a:t>the</a:t>
            </a:r>
            <a:r>
              <a:rPr lang="nb-NO" dirty="0"/>
              <a:t> </a:t>
            </a:r>
            <a:r>
              <a:rPr lang="nb-NO" dirty="0" err="1"/>
              <a:t>language</a:t>
            </a:r>
            <a:r>
              <a:rPr lang="nb-NO" dirty="0"/>
              <a:t> and have </a:t>
            </a:r>
            <a:r>
              <a:rPr lang="nb-NO" dirty="0" err="1"/>
              <a:t>mechanical</a:t>
            </a:r>
            <a:r>
              <a:rPr lang="nb-NO" dirty="0"/>
              <a:t> skills, </a:t>
            </a:r>
            <a:r>
              <a:rPr lang="nb-NO" dirty="0" err="1"/>
              <a:t>one</a:t>
            </a:r>
            <a:r>
              <a:rPr lang="nb-NO" dirty="0"/>
              <a:t> has to </a:t>
            </a:r>
            <a:r>
              <a:rPr lang="nb-NO" dirty="0" err="1"/>
              <a:t>learn</a:t>
            </a:r>
            <a:r>
              <a:rPr lang="nb-NO" dirty="0"/>
              <a:t> </a:t>
            </a:r>
            <a:r>
              <a:rPr lang="nb-NO" dirty="0" err="1"/>
              <a:t>how</a:t>
            </a:r>
            <a:r>
              <a:rPr lang="nb-NO" dirty="0"/>
              <a:t> to start a business, </a:t>
            </a:r>
            <a:r>
              <a:rPr lang="nb-NO" dirty="0" err="1"/>
              <a:t>but</a:t>
            </a:r>
            <a:r>
              <a:rPr lang="nb-NO" dirty="0"/>
              <a:t> </a:t>
            </a:r>
            <a:r>
              <a:rPr lang="nb-NO" dirty="0" err="1"/>
              <a:t>if</a:t>
            </a:r>
            <a:r>
              <a:rPr lang="nb-NO" dirty="0"/>
              <a:t> </a:t>
            </a:r>
            <a:r>
              <a:rPr lang="nb-NO" dirty="0" err="1"/>
              <a:t>one</a:t>
            </a:r>
            <a:r>
              <a:rPr lang="nb-NO" dirty="0"/>
              <a:t> </a:t>
            </a:r>
            <a:r>
              <a:rPr lang="nb-NO" dirty="0" err="1"/>
              <a:t>wishes</a:t>
            </a:r>
            <a:r>
              <a:rPr lang="nb-NO" dirty="0"/>
              <a:t> to </a:t>
            </a:r>
            <a:r>
              <a:rPr lang="nb-NO" dirty="0" err="1"/>
              <a:t>become</a:t>
            </a:r>
            <a:r>
              <a:rPr lang="nb-NO" dirty="0"/>
              <a:t> a </a:t>
            </a:r>
            <a:r>
              <a:rPr lang="nb-NO" dirty="0" err="1"/>
              <a:t>mechanic</a:t>
            </a:r>
            <a:r>
              <a:rPr lang="nb-NO" dirty="0"/>
              <a:t>, </a:t>
            </a:r>
            <a:r>
              <a:rPr lang="nb-NO" dirty="0" err="1"/>
              <a:t>one</a:t>
            </a:r>
            <a:r>
              <a:rPr lang="nb-NO" dirty="0"/>
              <a:t> </a:t>
            </a:r>
            <a:r>
              <a:rPr lang="nb-NO" dirty="0" err="1"/>
              <a:t>needs</a:t>
            </a:r>
            <a:r>
              <a:rPr lang="nb-NO" dirty="0"/>
              <a:t> to </a:t>
            </a:r>
            <a:r>
              <a:rPr lang="nb-NO" dirty="0" err="1"/>
              <a:t>learn</a:t>
            </a:r>
            <a:r>
              <a:rPr lang="nb-NO" dirty="0"/>
              <a:t> </a:t>
            </a:r>
            <a:r>
              <a:rPr lang="nb-NO" dirty="0" err="1"/>
              <a:t>the</a:t>
            </a:r>
            <a:r>
              <a:rPr lang="nb-NO" dirty="0"/>
              <a:t> </a:t>
            </a:r>
            <a:r>
              <a:rPr lang="nb-NO" dirty="0" err="1"/>
              <a:t>language</a:t>
            </a:r>
            <a:r>
              <a:rPr lang="nb-NO" dirty="0"/>
              <a:t> and have an </a:t>
            </a:r>
            <a:r>
              <a:rPr lang="nb-NO" dirty="0" err="1"/>
              <a:t>education</a:t>
            </a:r>
            <a:r>
              <a:rPr lang="nb-NO" dirty="0"/>
              <a:t> as a </a:t>
            </a:r>
            <a:r>
              <a:rPr lang="nb-NO" dirty="0" err="1"/>
              <a:t>mechanic</a:t>
            </a:r>
            <a:r>
              <a:rPr lang="nb-NO" dirty="0"/>
              <a:t>. </a:t>
            </a:r>
            <a:r>
              <a:rPr lang="nb-NO" dirty="0" err="1"/>
              <a:t>Independently</a:t>
            </a:r>
            <a:r>
              <a:rPr lang="nb-NO" dirty="0"/>
              <a:t> </a:t>
            </a:r>
            <a:r>
              <a:rPr lang="nb-NO" dirty="0" err="1"/>
              <a:t>of</a:t>
            </a:r>
            <a:r>
              <a:rPr lang="nb-NO" dirty="0"/>
              <a:t> </a:t>
            </a:r>
            <a:r>
              <a:rPr lang="nb-NO" dirty="0" err="1"/>
              <a:t>what</a:t>
            </a:r>
            <a:r>
              <a:rPr lang="nb-NO" dirty="0"/>
              <a:t> </a:t>
            </a:r>
            <a:r>
              <a:rPr lang="nb-NO" dirty="0" err="1"/>
              <a:t>the</a:t>
            </a:r>
            <a:r>
              <a:rPr lang="nb-NO" dirty="0"/>
              <a:t> goal is, </a:t>
            </a:r>
            <a:r>
              <a:rPr lang="nb-NO" dirty="0" err="1"/>
              <a:t>one</a:t>
            </a:r>
            <a:r>
              <a:rPr lang="nb-NO" dirty="0"/>
              <a:t> has to sort </a:t>
            </a:r>
            <a:r>
              <a:rPr lang="nb-NO" dirty="0" err="1"/>
              <a:t>what</a:t>
            </a:r>
            <a:r>
              <a:rPr lang="nb-NO" dirty="0"/>
              <a:t> is </a:t>
            </a:r>
            <a:r>
              <a:rPr lang="nb-NO" dirty="0" err="1"/>
              <a:t>important</a:t>
            </a:r>
            <a:r>
              <a:rPr lang="nb-NO" dirty="0"/>
              <a:t> and </a:t>
            </a:r>
            <a:r>
              <a:rPr lang="nb-NO" dirty="0" err="1"/>
              <a:t>urgent</a:t>
            </a:r>
            <a:r>
              <a:rPr lang="nb-NO" dirty="0"/>
              <a:t> right </a:t>
            </a:r>
            <a:r>
              <a:rPr lang="nb-NO" dirty="0" err="1"/>
              <a:t>now</a:t>
            </a:r>
            <a:r>
              <a:rPr lang="nb-NO" dirty="0"/>
              <a:t>, and </a:t>
            </a:r>
            <a:r>
              <a:rPr lang="nb-NO" dirty="0" err="1"/>
              <a:t>take</a:t>
            </a:r>
            <a:r>
              <a:rPr lang="nb-NO" dirty="0"/>
              <a:t> </a:t>
            </a:r>
            <a:r>
              <a:rPr lang="nb-NO" dirty="0" err="1"/>
              <a:t>one</a:t>
            </a:r>
            <a:r>
              <a:rPr lang="nb-NO" dirty="0"/>
              <a:t> </a:t>
            </a:r>
            <a:r>
              <a:rPr lang="nb-NO" dirty="0" err="1"/>
              <a:t>step</a:t>
            </a:r>
            <a:r>
              <a:rPr lang="nb-NO" dirty="0"/>
              <a:t> at </a:t>
            </a:r>
            <a:r>
              <a:rPr lang="nb-NO" dirty="0" err="1"/>
              <a:t>the</a:t>
            </a:r>
            <a:r>
              <a:rPr lang="nb-NO" dirty="0"/>
              <a:t> time.</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25</a:t>
            </a:fld>
            <a:endParaRPr lang="nb-NO"/>
          </a:p>
        </p:txBody>
      </p:sp>
    </p:spTree>
    <p:extLst>
      <p:ext uri="{BB962C8B-B14F-4D97-AF65-F5344CB8AC3E}">
        <p14:creationId xmlns:p14="http://schemas.microsoft.com/office/powerpoint/2010/main" val="253319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dirty="0" err="1"/>
              <a:t>Some</a:t>
            </a:r>
            <a:r>
              <a:rPr lang="nb-NO" dirty="0"/>
              <a:t> times </a:t>
            </a:r>
            <a:r>
              <a:rPr lang="nb-NO" dirty="0" err="1"/>
              <a:t>one</a:t>
            </a:r>
            <a:r>
              <a:rPr lang="nb-NO" dirty="0"/>
              <a:t> </a:t>
            </a:r>
            <a:r>
              <a:rPr lang="nb-NO" dirty="0" err="1"/>
              <a:t>may</a:t>
            </a:r>
            <a:r>
              <a:rPr lang="nb-NO" dirty="0"/>
              <a:t> </a:t>
            </a:r>
            <a:r>
              <a:rPr lang="nb-NO" dirty="0" err="1"/>
              <a:t>experience</a:t>
            </a:r>
            <a:r>
              <a:rPr lang="nb-NO" dirty="0"/>
              <a:t> </a:t>
            </a:r>
            <a:r>
              <a:rPr lang="nb-NO" dirty="0" err="1"/>
              <a:t>that</a:t>
            </a:r>
            <a:r>
              <a:rPr lang="nb-NO" dirty="0"/>
              <a:t> </a:t>
            </a:r>
            <a:r>
              <a:rPr lang="nb-NO" dirty="0" err="1"/>
              <a:t>life</a:t>
            </a:r>
            <a:r>
              <a:rPr lang="nb-NO" dirty="0"/>
              <a:t> is like a </a:t>
            </a:r>
            <a:r>
              <a:rPr lang="nb-NO" dirty="0" err="1"/>
              <a:t>wild</a:t>
            </a:r>
            <a:r>
              <a:rPr lang="nb-NO" dirty="0"/>
              <a:t> river </a:t>
            </a:r>
            <a:r>
              <a:rPr lang="nb-NO" dirty="0" err="1"/>
              <a:t>with</a:t>
            </a:r>
            <a:r>
              <a:rPr lang="nb-NO" dirty="0"/>
              <a:t> </a:t>
            </a:r>
            <a:r>
              <a:rPr lang="nb-NO" dirty="0" err="1"/>
              <a:t>strong</a:t>
            </a:r>
            <a:r>
              <a:rPr lang="nb-NO" dirty="0"/>
              <a:t> </a:t>
            </a:r>
            <a:r>
              <a:rPr lang="nb-NO" dirty="0" err="1"/>
              <a:t>currents</a:t>
            </a:r>
            <a:r>
              <a:rPr lang="nb-NO" dirty="0"/>
              <a:t> and </a:t>
            </a:r>
            <a:r>
              <a:rPr lang="nb-NO" dirty="0" err="1"/>
              <a:t>white</a:t>
            </a:r>
            <a:r>
              <a:rPr lang="nb-NO" dirty="0"/>
              <a:t> water. For </a:t>
            </a:r>
            <a:r>
              <a:rPr lang="nb-NO" dirty="0" err="1"/>
              <a:t>example</a:t>
            </a:r>
            <a:r>
              <a:rPr lang="nb-NO" dirty="0"/>
              <a:t>, </a:t>
            </a:r>
            <a:r>
              <a:rPr lang="nb-NO" dirty="0" err="1"/>
              <a:t>one</a:t>
            </a:r>
            <a:r>
              <a:rPr lang="nb-NO" dirty="0"/>
              <a:t> </a:t>
            </a:r>
            <a:r>
              <a:rPr lang="nb-NO" dirty="0" err="1"/>
              <a:t>may</a:t>
            </a:r>
            <a:r>
              <a:rPr lang="nb-NO" dirty="0"/>
              <a:t> </a:t>
            </a:r>
            <a:r>
              <a:rPr lang="nb-NO" dirty="0" err="1"/>
              <a:t>feel</a:t>
            </a:r>
            <a:r>
              <a:rPr lang="nb-NO" dirty="0"/>
              <a:t> </a:t>
            </a:r>
            <a:r>
              <a:rPr lang="nb-NO" dirty="0" err="1"/>
              <a:t>that</a:t>
            </a:r>
            <a:r>
              <a:rPr lang="nb-NO" dirty="0"/>
              <a:t> </a:t>
            </a:r>
            <a:r>
              <a:rPr lang="nb-NO" dirty="0" err="1"/>
              <a:t>everyting</a:t>
            </a:r>
            <a:r>
              <a:rPr lang="nb-NO" dirty="0"/>
              <a:t> </a:t>
            </a:r>
            <a:r>
              <a:rPr lang="nb-NO" dirty="0" err="1"/>
              <a:t>happens</a:t>
            </a:r>
            <a:r>
              <a:rPr lang="nb-NO" dirty="0"/>
              <a:t> at </a:t>
            </a:r>
            <a:r>
              <a:rPr lang="nb-NO" dirty="0" err="1"/>
              <a:t>the</a:t>
            </a:r>
            <a:r>
              <a:rPr lang="nb-NO" dirty="0"/>
              <a:t> same time. One has to </a:t>
            </a:r>
            <a:r>
              <a:rPr lang="nb-NO" dirty="0" err="1"/>
              <a:t>learn</a:t>
            </a:r>
            <a:r>
              <a:rPr lang="nb-NO" dirty="0"/>
              <a:t> Norwegian, </a:t>
            </a:r>
            <a:r>
              <a:rPr lang="nb-NO" dirty="0" err="1"/>
              <a:t>get</a:t>
            </a:r>
            <a:r>
              <a:rPr lang="nb-NO" dirty="0"/>
              <a:t> an </a:t>
            </a:r>
            <a:r>
              <a:rPr lang="nb-NO" dirty="0" err="1"/>
              <a:t>education</a:t>
            </a:r>
            <a:r>
              <a:rPr lang="nb-NO" dirty="0"/>
              <a:t>, </a:t>
            </a:r>
            <a:r>
              <a:rPr lang="nb-NO" dirty="0" err="1"/>
              <a:t>get</a:t>
            </a:r>
            <a:r>
              <a:rPr lang="nb-NO" dirty="0"/>
              <a:t> a </a:t>
            </a:r>
            <a:r>
              <a:rPr lang="nb-NO" dirty="0" err="1"/>
              <a:t>job</a:t>
            </a:r>
            <a:r>
              <a:rPr lang="nb-NO" dirty="0"/>
              <a:t>, understand systems in </a:t>
            </a:r>
            <a:r>
              <a:rPr lang="nb-NO" dirty="0" err="1"/>
              <a:t>society</a:t>
            </a:r>
            <a:r>
              <a:rPr lang="nb-NO" dirty="0"/>
              <a:t>, and it is </a:t>
            </a:r>
            <a:r>
              <a:rPr lang="nb-NO" dirty="0" err="1"/>
              <a:t>easy</a:t>
            </a:r>
            <a:r>
              <a:rPr lang="nb-NO" dirty="0"/>
              <a:t> to </a:t>
            </a:r>
            <a:r>
              <a:rPr lang="nb-NO" dirty="0" err="1"/>
              <a:t>become</a:t>
            </a:r>
            <a:r>
              <a:rPr lang="nb-NO" dirty="0"/>
              <a:t> </a:t>
            </a:r>
            <a:r>
              <a:rPr lang="nb-NO" dirty="0" err="1"/>
              <a:t>stressed</a:t>
            </a:r>
            <a:r>
              <a:rPr lang="nb-NO" dirty="0"/>
              <a:t> as </a:t>
            </a:r>
            <a:r>
              <a:rPr lang="nb-NO" dirty="0" err="1"/>
              <a:t>there</a:t>
            </a:r>
            <a:r>
              <a:rPr lang="nb-NO" dirty="0"/>
              <a:t> is never </a:t>
            </a:r>
            <a:r>
              <a:rPr lang="nb-NO" dirty="0" err="1"/>
              <a:t>enough</a:t>
            </a:r>
            <a:r>
              <a:rPr lang="nb-NO" dirty="0"/>
              <a:t> time. One </a:t>
            </a:r>
            <a:r>
              <a:rPr lang="nb-NO" dirty="0" err="1"/>
              <a:t>may</a:t>
            </a:r>
            <a:r>
              <a:rPr lang="nb-NO" dirty="0"/>
              <a:t> </a:t>
            </a:r>
            <a:r>
              <a:rPr lang="nb-NO" dirty="0" err="1"/>
              <a:t>also</a:t>
            </a:r>
            <a:r>
              <a:rPr lang="nb-NO" dirty="0"/>
              <a:t> </a:t>
            </a:r>
            <a:r>
              <a:rPr lang="nb-NO" dirty="0" err="1"/>
              <a:t>feel</a:t>
            </a:r>
            <a:r>
              <a:rPr lang="nb-NO" dirty="0"/>
              <a:t> </a:t>
            </a:r>
            <a:r>
              <a:rPr lang="nb-NO" dirty="0" err="1"/>
              <a:t>the</a:t>
            </a:r>
            <a:r>
              <a:rPr lang="nb-NO" dirty="0"/>
              <a:t> same </a:t>
            </a:r>
            <a:r>
              <a:rPr lang="nb-NO" dirty="0" err="1"/>
              <a:t>way</a:t>
            </a:r>
            <a:r>
              <a:rPr lang="nb-NO" dirty="0"/>
              <a:t> </a:t>
            </a:r>
            <a:r>
              <a:rPr lang="nb-NO" dirty="0" err="1"/>
              <a:t>when</a:t>
            </a:r>
            <a:r>
              <a:rPr lang="nb-NO" dirty="0"/>
              <a:t> </a:t>
            </a:r>
            <a:r>
              <a:rPr lang="nb-NO" dirty="0" err="1"/>
              <a:t>learning</a:t>
            </a:r>
            <a:r>
              <a:rPr lang="nb-NO" dirty="0"/>
              <a:t> in </a:t>
            </a:r>
            <a:r>
              <a:rPr lang="nb-NO" dirty="0" err="1"/>
              <a:t>subjects</a:t>
            </a:r>
            <a:r>
              <a:rPr lang="nb-NO" dirty="0"/>
              <a:t>. </a:t>
            </a:r>
            <a:r>
              <a:rPr lang="nb-NO" dirty="0" err="1"/>
              <a:t>There</a:t>
            </a:r>
            <a:r>
              <a:rPr lang="nb-NO" dirty="0"/>
              <a:t> are tests, hand-</a:t>
            </a:r>
            <a:r>
              <a:rPr lang="nb-NO" dirty="0" err="1"/>
              <a:t>ins</a:t>
            </a:r>
            <a:r>
              <a:rPr lang="nb-NO" dirty="0"/>
              <a:t>, </a:t>
            </a:r>
            <a:r>
              <a:rPr lang="nb-NO" dirty="0" err="1"/>
              <a:t>requirements</a:t>
            </a:r>
            <a:r>
              <a:rPr lang="nb-NO" dirty="0"/>
              <a:t> in all </a:t>
            </a:r>
            <a:r>
              <a:rPr lang="nb-NO" dirty="0" err="1"/>
              <a:t>subjects</a:t>
            </a:r>
            <a:r>
              <a:rPr lang="nb-NO" dirty="0"/>
              <a:t>. If </a:t>
            </a:r>
            <a:r>
              <a:rPr lang="nb-NO" dirty="0" err="1"/>
              <a:t>one</a:t>
            </a:r>
            <a:r>
              <a:rPr lang="nb-NO" dirty="0"/>
              <a:t> has </a:t>
            </a:r>
            <a:r>
              <a:rPr lang="nb-NO" dirty="0" err="1"/>
              <a:t>learnt</a:t>
            </a:r>
            <a:r>
              <a:rPr lang="nb-NO" dirty="0"/>
              <a:t> </a:t>
            </a:r>
            <a:r>
              <a:rPr lang="nb-NO" dirty="0" err="1"/>
              <a:t>strategies</a:t>
            </a:r>
            <a:r>
              <a:rPr lang="nb-NO" dirty="0"/>
              <a:t> to sort </a:t>
            </a:r>
            <a:r>
              <a:rPr lang="nb-NO" dirty="0" err="1"/>
              <a:t>what</a:t>
            </a:r>
            <a:r>
              <a:rPr lang="nb-NO" dirty="0"/>
              <a:t> is </a:t>
            </a:r>
            <a:r>
              <a:rPr lang="nb-NO" dirty="0" err="1"/>
              <a:t>important</a:t>
            </a:r>
            <a:r>
              <a:rPr lang="nb-NO" dirty="0"/>
              <a:t> and </a:t>
            </a:r>
            <a:r>
              <a:rPr lang="nb-NO" dirty="0" err="1"/>
              <a:t>what</a:t>
            </a:r>
            <a:r>
              <a:rPr lang="nb-NO" dirty="0"/>
              <a:t> </a:t>
            </a:r>
            <a:r>
              <a:rPr lang="nb-NO" dirty="0" err="1"/>
              <a:t>needs</a:t>
            </a:r>
            <a:r>
              <a:rPr lang="nb-NO" dirty="0"/>
              <a:t> </a:t>
            </a:r>
            <a:r>
              <a:rPr lang="nb-NO" dirty="0" err="1"/>
              <a:t>focus</a:t>
            </a:r>
            <a:r>
              <a:rPr lang="nb-NO" dirty="0"/>
              <a:t>, </a:t>
            </a:r>
            <a:r>
              <a:rPr lang="nb-NO" dirty="0" err="1"/>
              <a:t>one</a:t>
            </a:r>
            <a:r>
              <a:rPr lang="nb-NO" dirty="0"/>
              <a:t> </a:t>
            </a:r>
            <a:r>
              <a:rPr lang="nb-NO" dirty="0" err="1"/>
              <a:t>step</a:t>
            </a:r>
            <a:r>
              <a:rPr lang="nb-NO" dirty="0"/>
              <a:t> at </a:t>
            </a:r>
            <a:r>
              <a:rPr lang="nb-NO" dirty="0" err="1"/>
              <a:t>the</a:t>
            </a:r>
            <a:r>
              <a:rPr lang="nb-NO" dirty="0"/>
              <a:t> time, it is </a:t>
            </a:r>
            <a:r>
              <a:rPr lang="nb-NO" dirty="0" err="1"/>
              <a:t>probably</a:t>
            </a:r>
            <a:r>
              <a:rPr lang="nb-NO" dirty="0"/>
              <a:t> </a:t>
            </a:r>
            <a:r>
              <a:rPr lang="nb-NO" dirty="0" err="1"/>
              <a:t>somewhat</a:t>
            </a:r>
            <a:r>
              <a:rPr lang="nb-NO" dirty="0"/>
              <a:t> </a:t>
            </a:r>
            <a:r>
              <a:rPr lang="nb-NO" dirty="0" err="1"/>
              <a:t>easier</a:t>
            </a:r>
            <a:r>
              <a:rPr lang="nb-NO" dirty="0"/>
              <a:t> to handle </a:t>
            </a:r>
            <a:r>
              <a:rPr lang="nb-NO" dirty="0" err="1"/>
              <a:t>life</a:t>
            </a:r>
            <a:r>
              <a:rPr lang="nb-NO" dirty="0"/>
              <a:t> and </a:t>
            </a:r>
            <a:r>
              <a:rPr lang="nb-NO" dirty="0" err="1"/>
              <a:t>school</a:t>
            </a:r>
            <a:r>
              <a:rPr lang="nb-NO" dirty="0"/>
              <a:t> in a </a:t>
            </a:r>
            <a:r>
              <a:rPr lang="nb-NO" dirty="0" err="1"/>
              <a:t>demanding</a:t>
            </a:r>
            <a:r>
              <a:rPr lang="nb-NO" dirty="0"/>
              <a:t> </a:t>
            </a:r>
            <a:r>
              <a:rPr lang="nb-NO" dirty="0" err="1"/>
              <a:t>context</a:t>
            </a:r>
            <a:r>
              <a:rPr lang="nb-NO" dirty="0"/>
              <a:t>, and to </a:t>
            </a:r>
            <a:r>
              <a:rPr lang="nb-NO" dirty="0" err="1"/>
              <a:t>learn</a:t>
            </a:r>
            <a:r>
              <a:rPr lang="nb-NO" dirty="0"/>
              <a:t> a </a:t>
            </a:r>
            <a:r>
              <a:rPr lang="nb-NO" dirty="0" err="1"/>
              <a:t>language</a:t>
            </a:r>
            <a:r>
              <a:rPr lang="nb-NO" dirty="0"/>
              <a:t> or </a:t>
            </a:r>
            <a:r>
              <a:rPr lang="nb-NO" dirty="0" err="1"/>
              <a:t>knowledge</a:t>
            </a:r>
            <a:r>
              <a:rPr lang="nb-NO" dirty="0"/>
              <a:t> in </a:t>
            </a:r>
            <a:r>
              <a:rPr lang="nb-NO" dirty="0" err="1"/>
              <a:t>the</a:t>
            </a:r>
            <a:r>
              <a:rPr lang="nb-NO" dirty="0"/>
              <a:t> </a:t>
            </a:r>
            <a:r>
              <a:rPr lang="nb-NO" dirty="0" err="1"/>
              <a:t>subject</a:t>
            </a:r>
            <a:r>
              <a:rPr lang="nb-NO" dirty="0"/>
              <a:t> </a:t>
            </a:r>
            <a:r>
              <a:rPr lang="nb-NO" dirty="0" err="1"/>
              <a:t>one</a:t>
            </a:r>
            <a:r>
              <a:rPr lang="nb-NO" dirty="0"/>
              <a:t> </a:t>
            </a:r>
            <a:r>
              <a:rPr lang="nb-NO" dirty="0" err="1"/>
              <a:t>step</a:t>
            </a:r>
            <a:r>
              <a:rPr lang="nb-NO" dirty="0"/>
              <a:t> at </a:t>
            </a:r>
            <a:r>
              <a:rPr lang="nb-NO" dirty="0" err="1"/>
              <a:t>the</a:t>
            </a:r>
            <a:r>
              <a:rPr lang="nb-NO" dirty="0"/>
              <a:t> time. This </a:t>
            </a:r>
            <a:r>
              <a:rPr lang="nb-NO" dirty="0" err="1"/>
              <a:t>may</a:t>
            </a:r>
            <a:r>
              <a:rPr lang="nb-NO" dirty="0"/>
              <a:t> </a:t>
            </a:r>
            <a:r>
              <a:rPr lang="nb-NO" dirty="0" err="1"/>
              <a:t>also</a:t>
            </a:r>
            <a:r>
              <a:rPr lang="nb-NO" dirty="0"/>
              <a:t> be </a:t>
            </a:r>
            <a:r>
              <a:rPr lang="nb-NO" dirty="0" err="1"/>
              <a:t>compared</a:t>
            </a:r>
            <a:r>
              <a:rPr lang="nb-NO" dirty="0"/>
              <a:t> to </a:t>
            </a:r>
            <a:r>
              <a:rPr lang="nb-NO" dirty="0" err="1"/>
              <a:t>being</a:t>
            </a:r>
            <a:r>
              <a:rPr lang="nb-NO" dirty="0"/>
              <a:t> in a </a:t>
            </a:r>
            <a:r>
              <a:rPr lang="nb-NO" dirty="0" err="1"/>
              <a:t>wild</a:t>
            </a:r>
            <a:r>
              <a:rPr lang="nb-NO" dirty="0"/>
              <a:t> river. If </a:t>
            </a:r>
            <a:r>
              <a:rPr lang="nb-NO" dirty="0" err="1"/>
              <a:t>one</a:t>
            </a:r>
            <a:r>
              <a:rPr lang="nb-NO" dirty="0"/>
              <a:t> has </a:t>
            </a:r>
            <a:r>
              <a:rPr lang="nb-NO" dirty="0" err="1"/>
              <a:t>learnt</a:t>
            </a:r>
            <a:r>
              <a:rPr lang="nb-NO" dirty="0"/>
              <a:t> to </a:t>
            </a:r>
            <a:r>
              <a:rPr lang="nb-NO" dirty="0" err="1"/>
              <a:t>swim</a:t>
            </a:r>
            <a:r>
              <a:rPr lang="nb-NO" dirty="0"/>
              <a:t>, </a:t>
            </a:r>
            <a:r>
              <a:rPr lang="nb-NO" dirty="0" err="1"/>
              <a:t>then</a:t>
            </a:r>
            <a:r>
              <a:rPr lang="nb-NO" dirty="0"/>
              <a:t> it is </a:t>
            </a:r>
            <a:r>
              <a:rPr lang="nb-NO" dirty="0" err="1"/>
              <a:t>perhaps</a:t>
            </a:r>
            <a:r>
              <a:rPr lang="nb-NO" dirty="0"/>
              <a:t> okay to </a:t>
            </a:r>
            <a:r>
              <a:rPr lang="nb-NO" dirty="0" err="1"/>
              <a:t>swim</a:t>
            </a:r>
            <a:r>
              <a:rPr lang="nb-NO" dirty="0"/>
              <a:t> in a </a:t>
            </a:r>
            <a:r>
              <a:rPr lang="nb-NO" dirty="0" err="1"/>
              <a:t>wild</a:t>
            </a:r>
            <a:r>
              <a:rPr lang="nb-NO" dirty="0"/>
              <a:t> river, </a:t>
            </a:r>
            <a:r>
              <a:rPr lang="nb-NO" dirty="0" err="1"/>
              <a:t>but</a:t>
            </a:r>
            <a:r>
              <a:rPr lang="nb-NO" dirty="0"/>
              <a:t> </a:t>
            </a:r>
            <a:r>
              <a:rPr lang="nb-NO" dirty="0" err="1"/>
              <a:t>if</a:t>
            </a:r>
            <a:r>
              <a:rPr lang="nb-NO" dirty="0"/>
              <a:t> </a:t>
            </a:r>
            <a:r>
              <a:rPr lang="nb-NO" dirty="0" err="1"/>
              <a:t>one</a:t>
            </a:r>
            <a:r>
              <a:rPr lang="nb-NO" dirty="0"/>
              <a:t> has not </a:t>
            </a:r>
            <a:r>
              <a:rPr lang="nb-NO" dirty="0" err="1"/>
              <a:t>learnt</a:t>
            </a:r>
            <a:r>
              <a:rPr lang="nb-NO" dirty="0"/>
              <a:t> to </a:t>
            </a:r>
            <a:r>
              <a:rPr lang="nb-NO" dirty="0" err="1"/>
              <a:t>swim</a:t>
            </a:r>
            <a:r>
              <a:rPr lang="nb-NO" dirty="0"/>
              <a:t>, </a:t>
            </a:r>
            <a:r>
              <a:rPr lang="nb-NO" dirty="0" err="1"/>
              <a:t>things</a:t>
            </a:r>
            <a:r>
              <a:rPr lang="nb-NO" dirty="0"/>
              <a:t> </a:t>
            </a:r>
            <a:r>
              <a:rPr lang="nb-NO" dirty="0" err="1"/>
              <a:t>may</a:t>
            </a:r>
            <a:r>
              <a:rPr lang="nb-NO" dirty="0"/>
              <a:t> end </a:t>
            </a:r>
            <a:r>
              <a:rPr lang="nb-NO" dirty="0" err="1"/>
              <a:t>badly</a:t>
            </a:r>
            <a:r>
              <a:rPr lang="nb-NO" dirty="0"/>
              <a:t>, and </a:t>
            </a:r>
            <a:r>
              <a:rPr lang="nb-NO" dirty="0" err="1"/>
              <a:t>one</a:t>
            </a:r>
            <a:r>
              <a:rPr lang="nb-NO" dirty="0"/>
              <a:t> </a:t>
            </a:r>
            <a:r>
              <a:rPr lang="nb-NO" dirty="0" err="1"/>
              <a:t>may</a:t>
            </a:r>
            <a:r>
              <a:rPr lang="nb-NO" dirty="0"/>
              <a:t> </a:t>
            </a:r>
            <a:r>
              <a:rPr lang="nb-NO" dirty="0" err="1"/>
              <a:t>come</a:t>
            </a:r>
            <a:r>
              <a:rPr lang="nb-NO" dirty="0"/>
              <a:t> </a:t>
            </a:r>
            <a:r>
              <a:rPr lang="nb-NO" dirty="0" err="1"/>
              <a:t>into</a:t>
            </a:r>
            <a:r>
              <a:rPr lang="nb-NO" dirty="0"/>
              <a:t> </a:t>
            </a:r>
            <a:r>
              <a:rPr lang="nb-NO" dirty="0" err="1"/>
              <a:t>white</a:t>
            </a:r>
            <a:r>
              <a:rPr lang="nb-NO" dirty="0"/>
              <a:t> water.</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26</a:t>
            </a:fld>
            <a:endParaRPr lang="nb-NO"/>
          </a:p>
        </p:txBody>
      </p:sp>
    </p:spTree>
    <p:extLst>
      <p:ext uri="{BB962C8B-B14F-4D97-AF65-F5344CB8AC3E}">
        <p14:creationId xmlns:p14="http://schemas.microsoft.com/office/powerpoint/2010/main" val="209539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27</a:t>
            </a:fld>
            <a:endParaRPr lang="nb-NO"/>
          </a:p>
        </p:txBody>
      </p:sp>
    </p:spTree>
    <p:extLst>
      <p:ext uri="{BB962C8B-B14F-4D97-AF65-F5344CB8AC3E}">
        <p14:creationId xmlns:p14="http://schemas.microsoft.com/office/powerpoint/2010/main" val="2383529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dirty="0" err="1">
                <a:effectLst/>
                <a:latin typeface="Times New Roman" panose="02020603050405020304" pitchFamily="18" charset="0"/>
                <a:ea typeface="Times New Roman" panose="02020603050405020304" pitchFamily="18" charset="0"/>
              </a:rPr>
              <a:t>Additional</a:t>
            </a:r>
            <a:r>
              <a:rPr lang="nb-NO" sz="1800" b="1" dirty="0">
                <a:effectLst/>
                <a:latin typeface="Times New Roman" panose="02020603050405020304" pitchFamily="18" charset="0"/>
                <a:ea typeface="Times New Roman" panose="02020603050405020304" pitchFamily="18" charset="0"/>
              </a:rPr>
              <a:t> material </a:t>
            </a:r>
            <a:r>
              <a:rPr lang="nb-NO" sz="1800" b="1" dirty="0" err="1">
                <a:effectLst/>
                <a:latin typeface="Times New Roman" panose="02020603050405020304" pitchFamily="18" charset="0"/>
                <a:ea typeface="Times New Roman" panose="02020603050405020304" pitchFamily="18" charset="0"/>
              </a:rPr>
              <a:t>that</a:t>
            </a:r>
            <a:r>
              <a:rPr lang="nb-NO" sz="1800" b="1" dirty="0">
                <a:effectLst/>
                <a:latin typeface="Times New Roman" panose="02020603050405020304" pitchFamily="18" charset="0"/>
                <a:ea typeface="Times New Roman" panose="02020603050405020304" pitchFamily="18" charset="0"/>
              </a:rPr>
              <a:t> </a:t>
            </a:r>
            <a:r>
              <a:rPr lang="nb-NO" sz="1800" b="1" dirty="0" err="1">
                <a:effectLst/>
                <a:latin typeface="Times New Roman" panose="02020603050405020304" pitchFamily="18" charset="0"/>
                <a:ea typeface="Times New Roman" panose="02020603050405020304" pitchFamily="18" charset="0"/>
              </a:rPr>
              <a:t>may</a:t>
            </a:r>
            <a:r>
              <a:rPr lang="nb-NO" sz="1800" b="1" dirty="0">
                <a:effectLst/>
                <a:latin typeface="Times New Roman" panose="02020603050405020304" pitchFamily="18" charset="0"/>
                <a:ea typeface="Times New Roman" panose="02020603050405020304" pitchFamily="18" charset="0"/>
              </a:rPr>
              <a:t> be </a:t>
            </a:r>
            <a:r>
              <a:rPr lang="nb-NO" sz="1800" b="1" dirty="0" err="1">
                <a:effectLst/>
                <a:latin typeface="Times New Roman" panose="02020603050405020304" pitchFamily="18" charset="0"/>
                <a:ea typeface="Times New Roman" panose="02020603050405020304" pitchFamily="18" charset="0"/>
              </a:rPr>
              <a:t>included</a:t>
            </a:r>
            <a:r>
              <a:rPr lang="nb-NO" sz="1800" b="1" dirty="0">
                <a:effectLst/>
                <a:latin typeface="Times New Roman" panose="02020603050405020304" pitchFamily="18" charset="0"/>
                <a:ea typeface="Times New Roman" panose="02020603050405020304" pitchFamily="18" charset="0"/>
              </a:rPr>
              <a:t> </a:t>
            </a:r>
            <a:r>
              <a:rPr lang="nb-NO" sz="1800" b="1" dirty="0" err="1">
                <a:effectLst/>
                <a:latin typeface="Times New Roman" panose="02020603050405020304" pitchFamily="18" charset="0"/>
                <a:ea typeface="Times New Roman" panose="02020603050405020304" pitchFamily="18" charset="0"/>
              </a:rPr>
              <a:t>when</a:t>
            </a:r>
            <a:r>
              <a:rPr lang="nb-NO" sz="1800" b="1" dirty="0">
                <a:effectLst/>
                <a:latin typeface="Times New Roman" panose="02020603050405020304" pitchFamily="18" charset="0"/>
                <a:ea typeface="Times New Roman" panose="02020603050405020304" pitchFamily="18" charset="0"/>
              </a:rPr>
              <a:t> </a:t>
            </a:r>
            <a:r>
              <a:rPr lang="nb-NO" sz="1800" b="1" dirty="0" err="1">
                <a:effectLst/>
                <a:latin typeface="Times New Roman" panose="02020603050405020304" pitchFamily="18" charset="0"/>
                <a:ea typeface="Times New Roman" panose="02020603050405020304" pitchFamily="18" charset="0"/>
              </a:rPr>
              <a:t>working</a:t>
            </a:r>
            <a:r>
              <a:rPr lang="nb-NO" sz="1800" b="1" dirty="0">
                <a:effectLst/>
                <a:latin typeface="Times New Roman" panose="02020603050405020304" pitchFamily="18" charset="0"/>
                <a:ea typeface="Times New Roman" panose="02020603050405020304" pitchFamily="18" charset="0"/>
              </a:rPr>
              <a:t> </a:t>
            </a:r>
            <a:r>
              <a:rPr lang="nb-NO" sz="1800" b="1" dirty="0" err="1">
                <a:effectLst/>
                <a:latin typeface="Times New Roman" panose="02020603050405020304" pitchFamily="18" charset="0"/>
                <a:ea typeface="Times New Roman" panose="02020603050405020304" pitchFamily="18" charset="0"/>
              </a:rPr>
              <a:t>with</a:t>
            </a:r>
            <a:r>
              <a:rPr lang="nb-NO" sz="1800" b="1" dirty="0">
                <a:effectLst/>
                <a:latin typeface="Times New Roman" panose="02020603050405020304" pitchFamily="18" charset="0"/>
                <a:ea typeface="Times New Roman" panose="02020603050405020304" pitchFamily="18" charset="0"/>
              </a:rPr>
              <a:t> </a:t>
            </a:r>
            <a:r>
              <a:rPr lang="nb-NO" sz="1800" b="1" dirty="0" err="1">
                <a:effectLst/>
                <a:latin typeface="Times New Roman" panose="02020603050405020304" pitchFamily="18" charset="0"/>
                <a:ea typeface="Times New Roman" panose="02020603050405020304" pitchFamily="18" charset="0"/>
              </a:rPr>
              <a:t>the</a:t>
            </a:r>
            <a:r>
              <a:rPr lang="nb-NO" sz="1800" b="1" dirty="0">
                <a:effectLst/>
                <a:latin typeface="Times New Roman" panose="02020603050405020304" pitchFamily="18" charset="0"/>
                <a:ea typeface="Times New Roman" panose="02020603050405020304" pitchFamily="18" charset="0"/>
              </a:rPr>
              <a:t> SAMM-</a:t>
            </a:r>
            <a:r>
              <a:rPr lang="nb-NO" sz="1800" b="1" dirty="0" err="1">
                <a:effectLst/>
                <a:latin typeface="Times New Roman" panose="02020603050405020304" pitchFamily="18" charset="0"/>
                <a:ea typeface="Times New Roman" panose="02020603050405020304" pitchFamily="18" charset="0"/>
              </a:rPr>
              <a:t>method</a:t>
            </a:r>
            <a:r>
              <a:rPr lang="nb-NO" sz="1800" b="1"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Many</a:t>
            </a:r>
            <a:r>
              <a:rPr lang="nb-NO" sz="1800" b="0" dirty="0">
                <a:effectLst/>
                <a:latin typeface="Times New Roman" panose="02020603050405020304" pitchFamily="18" charset="0"/>
                <a:ea typeface="Times New Roman" panose="02020603050405020304" pitchFamily="18" charset="0"/>
              </a:rPr>
              <a:t> immigrants </a:t>
            </a:r>
            <a:r>
              <a:rPr lang="nb-NO" sz="1800" b="0" dirty="0" err="1">
                <a:effectLst/>
                <a:latin typeface="Times New Roman" panose="02020603050405020304" pitchFamily="18" charset="0"/>
                <a:ea typeface="Times New Roman" panose="02020603050405020304" pitchFamily="18" charset="0"/>
              </a:rPr>
              <a:t>carry</a:t>
            </a:r>
            <a:r>
              <a:rPr lang="nb-NO" sz="1800" b="0" dirty="0">
                <a:effectLst/>
                <a:latin typeface="Times New Roman" panose="02020603050405020304" pitchFamily="18" charset="0"/>
                <a:ea typeface="Times New Roman" panose="02020603050405020304" pitchFamily="18" charset="0"/>
              </a:rPr>
              <a:t> a </a:t>
            </a:r>
            <a:r>
              <a:rPr lang="nb-NO" sz="1800" b="0" dirty="0" err="1">
                <a:effectLst/>
                <a:latin typeface="Times New Roman" panose="02020603050405020304" pitchFamily="18" charset="0"/>
                <a:ea typeface="Times New Roman" panose="02020603050405020304" pitchFamily="18" charset="0"/>
              </a:rPr>
              <a:t>history</a:t>
            </a:r>
            <a:r>
              <a:rPr lang="nb-NO" sz="1800" b="0" dirty="0">
                <a:effectLst/>
                <a:latin typeface="Times New Roman" panose="02020603050405020304" pitchFamily="18" charset="0"/>
                <a:ea typeface="Times New Roman" panose="02020603050405020304" pitchFamily="18" charset="0"/>
              </a:rPr>
              <a:t> of trauma and </a:t>
            </a:r>
            <a:r>
              <a:rPr lang="nb-NO" sz="1800" b="0" dirty="0" err="1">
                <a:effectLst/>
                <a:latin typeface="Times New Roman" panose="02020603050405020304" pitchFamily="18" charset="0"/>
                <a:ea typeface="Times New Roman" panose="02020603050405020304" pitchFamily="18" charset="0"/>
              </a:rPr>
              <a:t>fleeing</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which</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influences</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how</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they</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meet</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new</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situations</a:t>
            </a:r>
            <a:r>
              <a:rPr lang="nb-NO" sz="1800" b="0" dirty="0">
                <a:effectLst/>
                <a:latin typeface="Times New Roman" panose="02020603050405020304" pitchFamily="18" charset="0"/>
                <a:ea typeface="Times New Roman" panose="02020603050405020304" pitchFamily="18" charset="0"/>
              </a:rPr>
              <a:t>. This </a:t>
            </a:r>
            <a:r>
              <a:rPr lang="nb-NO" sz="1800" b="0" dirty="0" err="1">
                <a:effectLst/>
                <a:latin typeface="Times New Roman" panose="02020603050405020304" pitchFamily="18" charset="0"/>
                <a:ea typeface="Times New Roman" panose="02020603050405020304" pitchFamily="18" charset="0"/>
              </a:rPr>
              <a:t>may</a:t>
            </a:r>
            <a:r>
              <a:rPr lang="nb-NO" sz="1800" b="0" dirty="0">
                <a:effectLst/>
                <a:latin typeface="Times New Roman" panose="02020603050405020304" pitchFamily="18" charset="0"/>
                <a:ea typeface="Times New Roman" panose="02020603050405020304" pitchFamily="18" charset="0"/>
              </a:rPr>
              <a:t> be </a:t>
            </a:r>
            <a:r>
              <a:rPr lang="nb-NO" sz="1800" b="0" dirty="0" err="1">
                <a:effectLst/>
                <a:latin typeface="Times New Roman" panose="02020603050405020304" pitchFamily="18" charset="0"/>
                <a:ea typeface="Times New Roman" panose="02020603050405020304" pitchFamily="18" charset="0"/>
              </a:rPr>
              <a:t>explained</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through</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the</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theory</a:t>
            </a:r>
            <a:r>
              <a:rPr lang="nb-NO" sz="1800" b="0" dirty="0">
                <a:effectLst/>
                <a:latin typeface="Times New Roman" panose="02020603050405020304" pitchFamily="18" charset="0"/>
                <a:ea typeface="Times New Roman" panose="02020603050405020304" pitchFamily="18" charset="0"/>
              </a:rPr>
              <a:t> of </a:t>
            </a:r>
            <a:r>
              <a:rPr lang="nb-NO" sz="1800" b="0" dirty="0" err="1">
                <a:effectLst/>
                <a:latin typeface="Times New Roman" panose="02020603050405020304" pitchFamily="18" charset="0"/>
                <a:ea typeface="Times New Roman" panose="02020603050405020304" pitchFamily="18" charset="0"/>
              </a:rPr>
              <a:t>the</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window</a:t>
            </a:r>
            <a:r>
              <a:rPr lang="nb-NO" sz="1800" b="0" dirty="0">
                <a:effectLst/>
                <a:latin typeface="Times New Roman" panose="02020603050405020304" pitchFamily="18" charset="0"/>
                <a:ea typeface="Times New Roman" panose="02020603050405020304" pitchFamily="18" charset="0"/>
              </a:rPr>
              <a:t> of </a:t>
            </a:r>
            <a:r>
              <a:rPr lang="nb-NO" sz="1800" b="0" dirty="0" err="1">
                <a:effectLst/>
                <a:latin typeface="Times New Roman" panose="02020603050405020304" pitchFamily="18" charset="0"/>
                <a:ea typeface="Times New Roman" panose="02020603050405020304" pitchFamily="18" charset="0"/>
              </a:rPr>
              <a:t>tolerance</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According</a:t>
            </a:r>
            <a:r>
              <a:rPr lang="nb-NO" sz="1800" b="0" dirty="0">
                <a:effectLst/>
                <a:latin typeface="Times New Roman" panose="02020603050405020304" pitchFamily="18" charset="0"/>
                <a:ea typeface="Times New Roman" panose="02020603050405020304" pitchFamily="18" charset="0"/>
              </a:rPr>
              <a:t> to </a:t>
            </a:r>
            <a:r>
              <a:rPr lang="nb-NO" sz="1800" b="0" dirty="0" err="1">
                <a:effectLst/>
                <a:latin typeface="Times New Roman" panose="02020603050405020304" pitchFamily="18" charset="0"/>
                <a:ea typeface="Times New Roman" panose="02020603050405020304" pitchFamily="18" charset="0"/>
              </a:rPr>
              <a:t>this</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theory</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people</a:t>
            </a:r>
            <a:r>
              <a:rPr lang="nb-NO" sz="1800" b="0" dirty="0">
                <a:effectLst/>
                <a:latin typeface="Times New Roman" panose="02020603050405020304" pitchFamily="18" charset="0"/>
                <a:ea typeface="Times New Roman" panose="02020603050405020304" pitchFamily="18" charset="0"/>
              </a:rPr>
              <a:t> have an optimal </a:t>
            </a:r>
            <a:r>
              <a:rPr lang="nb-NO" sz="1800" b="0" dirty="0" err="1">
                <a:effectLst/>
                <a:latin typeface="Times New Roman" panose="02020603050405020304" pitchFamily="18" charset="0"/>
                <a:ea typeface="Times New Roman" panose="02020603050405020304" pitchFamily="18" charset="0"/>
              </a:rPr>
              <a:t>activation</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zone</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the</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tolerance</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window</a:t>
            </a:r>
            <a:r>
              <a:rPr lang="nb-NO" sz="1800" b="0" dirty="0">
                <a:effectLst/>
                <a:latin typeface="Times New Roman" panose="02020603050405020304" pitchFamily="18" charset="0"/>
                <a:ea typeface="Times New Roman" panose="02020603050405020304" pitchFamily="18" charset="0"/>
              </a:rPr>
              <a:t>, and </a:t>
            </a:r>
            <a:r>
              <a:rPr lang="nb-NO" sz="1800" b="0" dirty="0" err="1">
                <a:effectLst/>
                <a:latin typeface="Times New Roman" panose="02020603050405020304" pitchFamily="18" charset="0"/>
                <a:ea typeface="Times New Roman" panose="02020603050405020304" pitchFamily="18" charset="0"/>
              </a:rPr>
              <a:t>this</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includes</a:t>
            </a:r>
            <a:r>
              <a:rPr lang="nb-NO" sz="1800" b="0" dirty="0">
                <a:effectLst/>
                <a:latin typeface="Times New Roman" panose="02020603050405020304" pitchFamily="18" charset="0"/>
                <a:ea typeface="Times New Roman" panose="02020603050405020304" pitchFamily="18" charset="0"/>
              </a:rPr>
              <a:t> an optimal </a:t>
            </a:r>
            <a:r>
              <a:rPr lang="nb-NO" sz="1800" b="0" dirty="0" err="1">
                <a:effectLst/>
                <a:latin typeface="Times New Roman" panose="02020603050405020304" pitchFamily="18" charset="0"/>
                <a:ea typeface="Times New Roman" panose="02020603050405020304" pitchFamily="18" charset="0"/>
              </a:rPr>
              <a:t>condition</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both</a:t>
            </a:r>
            <a:r>
              <a:rPr lang="nb-NO" sz="1800" b="0" dirty="0">
                <a:effectLst/>
                <a:latin typeface="Times New Roman" panose="02020603050405020304" pitchFamily="18" charset="0"/>
                <a:ea typeface="Times New Roman" panose="02020603050405020304" pitchFamily="18" charset="0"/>
              </a:rPr>
              <a:t> for </a:t>
            </a:r>
            <a:r>
              <a:rPr lang="nb-NO" sz="1800" b="0" dirty="0" err="1">
                <a:effectLst/>
                <a:latin typeface="Times New Roman" panose="02020603050405020304" pitchFamily="18" charset="0"/>
                <a:ea typeface="Times New Roman" panose="02020603050405020304" pitchFamily="18" charset="0"/>
              </a:rPr>
              <a:t>the</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ability</a:t>
            </a:r>
            <a:r>
              <a:rPr lang="nb-NO" sz="1800" b="0" dirty="0">
                <a:effectLst/>
                <a:latin typeface="Times New Roman" panose="02020603050405020304" pitchFamily="18" charset="0"/>
                <a:ea typeface="Times New Roman" panose="02020603050405020304" pitchFamily="18" charset="0"/>
              </a:rPr>
              <a:t> to </a:t>
            </a:r>
            <a:r>
              <a:rPr lang="nb-NO" sz="1800" b="0" dirty="0" err="1">
                <a:effectLst/>
                <a:latin typeface="Times New Roman" panose="02020603050405020304" pitchFamily="18" charset="0"/>
                <a:ea typeface="Times New Roman" panose="02020603050405020304" pitchFamily="18" charset="0"/>
              </a:rPr>
              <a:t>respond</a:t>
            </a:r>
            <a:r>
              <a:rPr lang="nb-NO" sz="1800" b="0" dirty="0">
                <a:effectLst/>
                <a:latin typeface="Times New Roman" panose="02020603050405020304" pitchFamily="18" charset="0"/>
                <a:ea typeface="Times New Roman" panose="02020603050405020304" pitchFamily="18" charset="0"/>
              </a:rPr>
              <a:t> to </a:t>
            </a:r>
            <a:r>
              <a:rPr lang="nb-NO" sz="1800" b="0" dirty="0" err="1">
                <a:effectLst/>
                <a:latin typeface="Times New Roman" panose="02020603050405020304" pitchFamily="18" charset="0"/>
                <a:ea typeface="Times New Roman" panose="02020603050405020304" pitchFamily="18" charset="0"/>
              </a:rPr>
              <a:t>situations</a:t>
            </a:r>
            <a:r>
              <a:rPr lang="nb-NO" sz="1800" b="0" dirty="0">
                <a:effectLst/>
                <a:latin typeface="Times New Roman" panose="02020603050405020304" pitchFamily="18" charset="0"/>
                <a:ea typeface="Times New Roman" panose="02020603050405020304" pitchFamily="18" charset="0"/>
              </a:rPr>
              <a:t> and </a:t>
            </a:r>
            <a:r>
              <a:rPr lang="nb-NO" sz="1800" b="0" dirty="0" err="1">
                <a:effectLst/>
                <a:latin typeface="Times New Roman" panose="02020603050405020304" pitchFamily="18" charset="0"/>
                <a:ea typeface="Times New Roman" panose="02020603050405020304" pitchFamily="18" charset="0"/>
              </a:rPr>
              <a:t>surroundings</a:t>
            </a:r>
            <a:r>
              <a:rPr lang="nb-NO" sz="1800" b="0" dirty="0">
                <a:effectLst/>
                <a:latin typeface="Times New Roman" panose="02020603050405020304" pitchFamily="18" charset="0"/>
                <a:ea typeface="Times New Roman" panose="02020603050405020304" pitchFamily="18" charset="0"/>
              </a:rPr>
              <a:t>, and for </a:t>
            </a:r>
            <a:r>
              <a:rPr lang="nb-NO" sz="1800" b="0" dirty="0" err="1">
                <a:effectLst/>
                <a:latin typeface="Times New Roman" panose="02020603050405020304" pitchFamily="18" charset="0"/>
                <a:ea typeface="Times New Roman" panose="02020603050405020304" pitchFamily="18" charset="0"/>
              </a:rPr>
              <a:t>the</a:t>
            </a:r>
            <a:r>
              <a:rPr lang="nb-NO" sz="1800" b="0" dirty="0">
                <a:effectLst/>
                <a:latin typeface="Times New Roman" panose="02020603050405020304" pitchFamily="18" charset="0"/>
                <a:ea typeface="Times New Roman" panose="02020603050405020304" pitchFamily="18" charset="0"/>
              </a:rPr>
              <a:t> </a:t>
            </a:r>
            <a:r>
              <a:rPr lang="nb-NO" sz="1800" b="0" dirty="0" err="1">
                <a:effectLst/>
                <a:latin typeface="Times New Roman" panose="02020603050405020304" pitchFamily="18" charset="0"/>
                <a:ea typeface="Times New Roman" panose="02020603050405020304" pitchFamily="18" charset="0"/>
              </a:rPr>
              <a:t>ability</a:t>
            </a:r>
            <a:r>
              <a:rPr lang="nb-NO" sz="1800" b="0" dirty="0">
                <a:effectLst/>
                <a:latin typeface="Times New Roman" panose="02020603050405020304" pitchFamily="18" charset="0"/>
                <a:ea typeface="Times New Roman" panose="02020603050405020304" pitchFamily="18" charset="0"/>
              </a:rPr>
              <a:t> to </a:t>
            </a:r>
            <a:r>
              <a:rPr lang="nb-NO" sz="1800" b="0" dirty="0" err="1">
                <a:effectLst/>
                <a:latin typeface="Times New Roman" panose="02020603050405020304" pitchFamily="18" charset="0"/>
                <a:ea typeface="Times New Roman" panose="02020603050405020304" pitchFamily="18" charset="0"/>
              </a:rPr>
              <a:t>learn</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Many</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heavy</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challenges</a:t>
            </a:r>
            <a:r>
              <a:rPr lang="nb-NO" sz="1800" dirty="0">
                <a:effectLst/>
                <a:latin typeface="Times New Roman" panose="02020603050405020304" pitchFamily="18" charset="0"/>
                <a:ea typeface="Times New Roman" panose="02020603050405020304" pitchFamily="18" charset="0"/>
              </a:rPr>
              <a:t> in </a:t>
            </a:r>
            <a:r>
              <a:rPr lang="nb-NO" sz="1800" dirty="0" err="1">
                <a:effectLst/>
                <a:latin typeface="Times New Roman" panose="02020603050405020304" pitchFamily="18" charset="0"/>
                <a:ea typeface="Times New Roman" panose="02020603050405020304" pitchFamily="18" charset="0"/>
              </a:rPr>
              <a:t>life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may</a:t>
            </a:r>
            <a:r>
              <a:rPr lang="nb-NO" sz="1800" dirty="0">
                <a:effectLst/>
                <a:latin typeface="Times New Roman" panose="02020603050405020304" pitchFamily="18" charset="0"/>
                <a:ea typeface="Times New Roman" panose="02020603050405020304" pitchFamily="18" charset="0"/>
              </a:rPr>
              <a:t> lead to a </a:t>
            </a:r>
            <a:r>
              <a:rPr lang="nb-NO" sz="1800" dirty="0" err="1">
                <a:effectLst/>
                <a:latin typeface="Times New Roman" panose="02020603050405020304" pitchFamily="18" charset="0"/>
                <a:ea typeface="Times New Roman" panose="02020603050405020304" pitchFamily="18" charset="0"/>
              </a:rPr>
              <a:t>narrower</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window</a:t>
            </a:r>
            <a:r>
              <a:rPr lang="nb-NO" sz="1800" dirty="0">
                <a:effectLst/>
                <a:latin typeface="Times New Roman" panose="02020603050405020304" pitchFamily="18" charset="0"/>
                <a:ea typeface="Times New Roman" panose="02020603050405020304" pitchFamily="18" charset="0"/>
              </a:rPr>
              <a:t> of </a:t>
            </a:r>
            <a:r>
              <a:rPr lang="nb-NO" sz="1800" dirty="0" err="1">
                <a:effectLst/>
                <a:latin typeface="Times New Roman" panose="02020603050405020304" pitchFamily="18" charset="0"/>
                <a:ea typeface="Times New Roman" panose="02020603050405020304" pitchFamily="18" charset="0"/>
              </a:rPr>
              <a:t>tolerance</a:t>
            </a:r>
            <a:r>
              <a:rPr lang="nb-NO" sz="1800" dirty="0">
                <a:effectLst/>
                <a:latin typeface="Times New Roman" panose="02020603050405020304" pitchFamily="18" charset="0"/>
                <a:ea typeface="Times New Roman" panose="02020603050405020304" pitchFamily="18" charset="0"/>
              </a:rPr>
              <a:t>, and in </a:t>
            </a:r>
            <a:r>
              <a:rPr lang="nb-NO" sz="1800" dirty="0" err="1">
                <a:effectLst/>
                <a:latin typeface="Times New Roman" panose="02020603050405020304" pitchFamily="18" charset="0"/>
                <a:ea typeface="Times New Roman" panose="02020603050405020304" pitchFamily="18" charset="0"/>
              </a:rPr>
              <a:t>new</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difficult</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situations</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one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may</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easily</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come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outside</a:t>
            </a:r>
            <a:r>
              <a:rPr lang="nb-NO" sz="1800" dirty="0">
                <a:effectLst/>
                <a:latin typeface="Times New Roman" panose="02020603050405020304" pitchFamily="18" charset="0"/>
                <a:ea typeface="Times New Roman" panose="02020603050405020304" pitchFamily="18" charset="0"/>
              </a:rPr>
              <a:t> of </a:t>
            </a:r>
            <a:r>
              <a:rPr lang="nb-NO" sz="1800" dirty="0" err="1">
                <a:effectLst/>
                <a:latin typeface="Times New Roman" panose="02020603050405020304" pitchFamily="18" charset="0"/>
                <a:ea typeface="Times New Roman" panose="02020603050405020304" pitchFamily="18" charset="0"/>
              </a:rPr>
              <a:t>the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window</a:t>
            </a:r>
            <a:r>
              <a:rPr lang="nb-NO" sz="1800" dirty="0">
                <a:effectLst/>
                <a:latin typeface="Times New Roman" panose="02020603050405020304" pitchFamily="18" charset="0"/>
                <a:ea typeface="Times New Roman" panose="02020603050405020304" pitchFamily="18" charset="0"/>
              </a:rPr>
              <a:t> of </a:t>
            </a:r>
            <a:r>
              <a:rPr lang="nb-NO" sz="1800" dirty="0" err="1">
                <a:effectLst/>
                <a:latin typeface="Times New Roman" panose="02020603050405020304" pitchFamily="18" charset="0"/>
                <a:ea typeface="Times New Roman" panose="02020603050405020304" pitchFamily="18" charset="0"/>
              </a:rPr>
              <a:t>tolerance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Either</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reaction</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may</a:t>
            </a:r>
            <a:r>
              <a:rPr lang="nb-NO" sz="1800" dirty="0">
                <a:effectLst/>
                <a:latin typeface="Times New Roman" panose="02020603050405020304" pitchFamily="18" charset="0"/>
                <a:ea typeface="Times New Roman" panose="02020603050405020304" pitchFamily="18" charset="0"/>
              </a:rPr>
              <a:t> be </a:t>
            </a:r>
            <a:r>
              <a:rPr lang="nb-NO" sz="1800" dirty="0" err="1">
                <a:effectLst/>
                <a:latin typeface="Times New Roman" panose="02020603050405020304" pitchFamily="18" charset="0"/>
                <a:ea typeface="Times New Roman" panose="02020603050405020304" pitchFamily="18" charset="0"/>
              </a:rPr>
              <a:t>hypoactivation</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which</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gives</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apathy</a:t>
            </a:r>
            <a:r>
              <a:rPr lang="nb-NO" sz="1800" dirty="0">
                <a:effectLst/>
                <a:latin typeface="Times New Roman" panose="02020603050405020304" pitchFamily="18" charset="0"/>
                <a:ea typeface="Times New Roman" panose="02020603050405020304" pitchFamily="18" charset="0"/>
              </a:rPr>
              <a:t> and </a:t>
            </a:r>
            <a:r>
              <a:rPr lang="nb-NO" sz="1800" dirty="0" err="1">
                <a:effectLst/>
                <a:latin typeface="Times New Roman" panose="02020603050405020304" pitchFamily="18" charset="0"/>
                <a:ea typeface="Times New Roman" panose="02020603050405020304" pitchFamily="18" charset="0"/>
              </a:rPr>
              <a:t>slackness</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Alternatively</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reaction</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may</a:t>
            </a:r>
            <a:r>
              <a:rPr lang="nb-NO" sz="1800" dirty="0">
                <a:effectLst/>
                <a:latin typeface="Times New Roman" panose="02020603050405020304" pitchFamily="18" charset="0"/>
                <a:ea typeface="Times New Roman" panose="02020603050405020304" pitchFamily="18" charset="0"/>
              </a:rPr>
              <a:t> be a </a:t>
            </a:r>
            <a:r>
              <a:rPr lang="nb-NO" sz="1800" dirty="0" err="1">
                <a:effectLst/>
                <a:latin typeface="Times New Roman" panose="02020603050405020304" pitchFamily="18" charset="0"/>
                <a:ea typeface="Times New Roman" panose="02020603050405020304" pitchFamily="18" charset="0"/>
              </a:rPr>
              <a:t>hyperactive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condition</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with</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three</a:t>
            </a:r>
            <a:r>
              <a:rPr lang="nb-NO" sz="1800" dirty="0">
                <a:effectLst/>
                <a:latin typeface="Times New Roman" panose="02020603050405020304" pitchFamily="18" charset="0"/>
                <a:ea typeface="Times New Roman" panose="02020603050405020304" pitchFamily="18" charset="0"/>
              </a:rPr>
              <a:t> alternative </a:t>
            </a:r>
            <a:r>
              <a:rPr lang="nb-NO" sz="1800" dirty="0" err="1">
                <a:effectLst/>
                <a:latin typeface="Times New Roman" panose="02020603050405020304" pitchFamily="18" charset="0"/>
                <a:ea typeface="Times New Roman" panose="02020603050405020304" pitchFamily="18" charset="0"/>
              </a:rPr>
              <a:t>responses</a:t>
            </a:r>
            <a:r>
              <a:rPr lang="nb-NO" sz="1800" dirty="0">
                <a:effectLst/>
                <a:latin typeface="Times New Roman" panose="02020603050405020304" pitchFamily="18" charset="0"/>
                <a:ea typeface="Times New Roman" panose="02020603050405020304" pitchFamily="18" charset="0"/>
              </a:rPr>
              <a:t>, a «fight»-</a:t>
            </a:r>
            <a:r>
              <a:rPr lang="nb-NO" sz="1800" dirty="0" err="1">
                <a:effectLst/>
                <a:latin typeface="Times New Roman" panose="02020603050405020304" pitchFamily="18" charset="0"/>
                <a:ea typeface="Times New Roman" panose="02020603050405020304" pitchFamily="18" charset="0"/>
              </a:rPr>
              <a:t>condition</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with</a:t>
            </a:r>
            <a:r>
              <a:rPr lang="nb-NO" sz="1800" dirty="0">
                <a:effectLst/>
                <a:latin typeface="Times New Roman" panose="02020603050405020304" pitchFamily="18" charset="0"/>
                <a:ea typeface="Times New Roman" panose="02020603050405020304" pitchFamily="18" charset="0"/>
              </a:rPr>
              <a:t> aggressive </a:t>
            </a:r>
            <a:r>
              <a:rPr lang="nb-NO" sz="1800" dirty="0" err="1">
                <a:effectLst/>
                <a:latin typeface="Times New Roman" panose="02020603050405020304" pitchFamily="18" charset="0"/>
                <a:ea typeface="Times New Roman" panose="02020603050405020304" pitchFamily="18" charset="0"/>
              </a:rPr>
              <a:t>reactions</a:t>
            </a:r>
            <a:r>
              <a:rPr lang="nb-NO" sz="1800" dirty="0">
                <a:effectLst/>
                <a:latin typeface="Times New Roman" panose="02020603050405020304" pitchFamily="18" charset="0"/>
                <a:ea typeface="Times New Roman" panose="02020603050405020304" pitchFamily="18" charset="0"/>
              </a:rPr>
              <a:t>, a «</a:t>
            </a:r>
            <a:r>
              <a:rPr lang="nb-NO" sz="1800" dirty="0" err="1">
                <a:effectLst/>
                <a:latin typeface="Times New Roman" panose="02020603050405020304" pitchFamily="18" charset="0"/>
                <a:ea typeface="Times New Roman" panose="02020603050405020304" pitchFamily="18" charset="0"/>
              </a:rPr>
              <a:t>flight</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condition</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where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the</a:t>
            </a:r>
            <a:r>
              <a:rPr lang="nb-NO" sz="1800" dirty="0">
                <a:effectLst/>
                <a:latin typeface="Times New Roman" panose="02020603050405020304" pitchFamily="18" charset="0"/>
                <a:ea typeface="Times New Roman" panose="02020603050405020304" pitchFamily="18" charset="0"/>
              </a:rPr>
              <a:t> goal is to </a:t>
            </a:r>
            <a:r>
              <a:rPr lang="nb-NO" sz="1800" dirty="0" err="1">
                <a:effectLst/>
                <a:latin typeface="Times New Roman" panose="02020603050405020304" pitchFamily="18" charset="0"/>
                <a:ea typeface="Times New Roman" panose="02020603050405020304" pitchFamily="18" charset="0"/>
              </a:rPr>
              <a:t>get</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out</a:t>
            </a:r>
            <a:r>
              <a:rPr lang="nb-NO" sz="1800" dirty="0">
                <a:effectLst/>
                <a:latin typeface="Times New Roman" panose="02020603050405020304" pitchFamily="18" charset="0"/>
                <a:ea typeface="Times New Roman" panose="02020603050405020304" pitchFamily="18" charset="0"/>
              </a:rPr>
              <a:t> of </a:t>
            </a:r>
            <a:r>
              <a:rPr lang="nb-NO" sz="1800" dirty="0" err="1">
                <a:effectLst/>
                <a:latin typeface="Times New Roman" panose="02020603050405020304" pitchFamily="18" charset="0"/>
                <a:ea typeface="Times New Roman" panose="02020603050405020304" pitchFamily="18" charset="0"/>
              </a:rPr>
              <a:t>the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situation</a:t>
            </a:r>
            <a:r>
              <a:rPr lang="nb-NO" sz="1800" dirty="0">
                <a:effectLst/>
                <a:latin typeface="Times New Roman" panose="02020603050405020304" pitchFamily="18" charset="0"/>
                <a:ea typeface="Times New Roman" panose="02020603050405020304" pitchFamily="18" charset="0"/>
              </a:rPr>
              <a:t>, or a «</a:t>
            </a:r>
            <a:r>
              <a:rPr lang="nb-NO" sz="1800" dirty="0" err="1">
                <a:effectLst/>
                <a:latin typeface="Times New Roman" panose="02020603050405020304" pitchFamily="18" charset="0"/>
                <a:ea typeface="Times New Roman" panose="02020603050405020304" pitchFamily="18" charset="0"/>
              </a:rPr>
              <a:t>freeze</a:t>
            </a:r>
            <a:r>
              <a:rPr lang="nb-NO" sz="1800" dirty="0">
                <a:effectLst/>
                <a:latin typeface="Times New Roman" panose="02020603050405020304" pitchFamily="18" charset="0"/>
                <a:ea typeface="Times New Roman" panose="02020603050405020304" pitchFamily="18" charset="0"/>
              </a:rPr>
              <a:t>»-</a:t>
            </a:r>
            <a:r>
              <a:rPr lang="nb-NO" sz="1800" dirty="0" err="1">
                <a:effectLst/>
                <a:latin typeface="Times New Roman" panose="02020603050405020304" pitchFamily="18" charset="0"/>
                <a:ea typeface="Times New Roman" panose="02020603050405020304" pitchFamily="18" charset="0"/>
              </a:rPr>
              <a:t>condition</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where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the</a:t>
            </a:r>
            <a:r>
              <a:rPr lang="nb-NO" sz="1800" dirty="0">
                <a:effectLst/>
                <a:latin typeface="Times New Roman" panose="02020603050405020304" pitchFamily="18" charset="0"/>
                <a:ea typeface="Times New Roman" panose="02020603050405020304" pitchFamily="18" charset="0"/>
              </a:rPr>
              <a:t> body just </a:t>
            </a:r>
            <a:r>
              <a:rPr lang="nb-NO" sz="1800" dirty="0" err="1">
                <a:effectLst/>
                <a:latin typeface="Times New Roman" panose="02020603050405020304" pitchFamily="18" charset="0"/>
                <a:ea typeface="Times New Roman" panose="02020603050405020304" pitchFamily="18" charset="0"/>
              </a:rPr>
              <a:t>freezes</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These</a:t>
            </a:r>
            <a:r>
              <a:rPr lang="nb-NO" sz="1800" dirty="0">
                <a:effectLst/>
                <a:latin typeface="Times New Roman" panose="02020603050405020304" pitchFamily="18" charset="0"/>
                <a:ea typeface="Times New Roman" panose="02020603050405020304" pitchFamily="18" charset="0"/>
              </a:rPr>
              <a:t> are </a:t>
            </a:r>
            <a:r>
              <a:rPr lang="nb-NO" sz="1800" dirty="0" err="1">
                <a:effectLst/>
                <a:latin typeface="Times New Roman" panose="02020603050405020304" pitchFamily="18" charset="0"/>
                <a:ea typeface="Times New Roman" panose="02020603050405020304" pitchFamily="18" charset="0"/>
              </a:rPr>
              <a:t>natural</a:t>
            </a:r>
            <a:r>
              <a:rPr lang="nb-NO" sz="1800" dirty="0">
                <a:effectLst/>
                <a:latin typeface="Times New Roman" panose="02020603050405020304" pitchFamily="18" charset="0"/>
                <a:ea typeface="Times New Roman" panose="02020603050405020304" pitchFamily="18" charset="0"/>
              </a:rPr>
              <a:t> alarm </a:t>
            </a:r>
            <a:r>
              <a:rPr lang="nb-NO" sz="1800" dirty="0" err="1">
                <a:effectLst/>
                <a:latin typeface="Times New Roman" panose="02020603050405020304" pitchFamily="18" charset="0"/>
                <a:ea typeface="Times New Roman" panose="02020603050405020304" pitchFamily="18" charset="0"/>
              </a:rPr>
              <a:t>reactions</a:t>
            </a:r>
            <a:r>
              <a:rPr lang="nb-NO" sz="1800" dirty="0">
                <a:effectLst/>
                <a:latin typeface="Times New Roman" panose="02020603050405020304" pitchFamily="18" charset="0"/>
                <a:ea typeface="Times New Roman" panose="02020603050405020304" pitchFamily="18" charset="0"/>
              </a:rPr>
              <a:t> from </a:t>
            </a:r>
            <a:r>
              <a:rPr lang="nb-NO" sz="1800" dirty="0" err="1">
                <a:effectLst/>
                <a:latin typeface="Times New Roman" panose="02020603050405020304" pitchFamily="18" charset="0"/>
                <a:ea typeface="Times New Roman" panose="02020603050405020304" pitchFamily="18" charset="0"/>
              </a:rPr>
              <a:t>the</a:t>
            </a:r>
            <a:r>
              <a:rPr lang="nb-NO" sz="1800" dirty="0">
                <a:effectLst/>
                <a:latin typeface="Times New Roman" panose="02020603050405020304" pitchFamily="18" charset="0"/>
                <a:ea typeface="Times New Roman" panose="02020603050405020304" pitchFamily="18" charset="0"/>
              </a:rPr>
              <a:t> body </a:t>
            </a:r>
            <a:r>
              <a:rPr lang="nb-NO" sz="1800" dirty="0" err="1">
                <a:effectLst/>
                <a:latin typeface="Times New Roman" panose="02020603050405020304" pitchFamily="18" charset="0"/>
                <a:ea typeface="Times New Roman" panose="02020603050405020304" pitchFamily="18" charset="0"/>
              </a:rPr>
              <a:t>when</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exposed</a:t>
            </a:r>
            <a:r>
              <a:rPr lang="nb-NO" sz="1800" dirty="0">
                <a:effectLst/>
                <a:latin typeface="Times New Roman" panose="02020603050405020304" pitchFamily="18" charset="0"/>
                <a:ea typeface="Times New Roman" panose="02020603050405020304" pitchFamily="18" charset="0"/>
              </a:rPr>
              <a:t> to </a:t>
            </a:r>
            <a:r>
              <a:rPr lang="nb-NO" sz="1800" dirty="0" err="1">
                <a:effectLst/>
                <a:latin typeface="Times New Roman" panose="02020603050405020304" pitchFamily="18" charset="0"/>
                <a:ea typeface="Times New Roman" panose="02020603050405020304" pitchFamily="18" charset="0"/>
              </a:rPr>
              <a:t>repeted</a:t>
            </a:r>
            <a:r>
              <a:rPr lang="nb-NO" sz="1800" dirty="0">
                <a:effectLst/>
                <a:latin typeface="Times New Roman" panose="02020603050405020304" pitchFamily="18" charset="0"/>
                <a:ea typeface="Times New Roman" panose="02020603050405020304" pitchFamily="18" charset="0"/>
              </a:rPr>
              <a:t> stress. In a </a:t>
            </a:r>
            <a:r>
              <a:rPr lang="nb-NO" sz="1800" dirty="0" err="1">
                <a:effectLst/>
                <a:latin typeface="Times New Roman" panose="02020603050405020304" pitchFamily="18" charset="0"/>
                <a:ea typeface="Times New Roman" panose="02020603050405020304" pitchFamily="18" charset="0"/>
              </a:rPr>
              <a:t>new</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situation</a:t>
            </a:r>
            <a:r>
              <a:rPr lang="nb-NO" sz="1800" dirty="0">
                <a:effectLst/>
                <a:latin typeface="Times New Roman" panose="02020603050405020304" pitchFamily="18" charset="0"/>
                <a:ea typeface="Times New Roman" panose="02020603050405020304" pitchFamily="18" charset="0"/>
              </a:rPr>
              <a:t> as immigrant, it is </a:t>
            </a:r>
            <a:r>
              <a:rPr lang="nb-NO" sz="1800" dirty="0" err="1">
                <a:effectLst/>
                <a:latin typeface="Times New Roman" panose="02020603050405020304" pitchFamily="18" charset="0"/>
                <a:ea typeface="Times New Roman" panose="02020603050405020304" pitchFamily="18" charset="0"/>
              </a:rPr>
              <a:t>important</a:t>
            </a:r>
            <a:r>
              <a:rPr lang="nb-NO" sz="1800" dirty="0">
                <a:effectLst/>
                <a:latin typeface="Times New Roman" panose="02020603050405020304" pitchFamily="18" charset="0"/>
                <a:ea typeface="Times New Roman" panose="02020603050405020304" pitchFamily="18" charset="0"/>
              </a:rPr>
              <a:t> to </a:t>
            </a:r>
            <a:r>
              <a:rPr lang="nb-NO" sz="1800" dirty="0" err="1">
                <a:effectLst/>
                <a:latin typeface="Times New Roman" panose="02020603050405020304" pitchFamily="18" charset="0"/>
                <a:ea typeface="Times New Roman" panose="02020603050405020304" pitchFamily="18" charset="0"/>
              </a:rPr>
              <a:t>work</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with</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widening</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tolerance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window</a:t>
            </a:r>
            <a:r>
              <a:rPr lang="nb-NO" sz="1800" dirty="0">
                <a:effectLst/>
                <a:latin typeface="Times New Roman" panose="02020603050405020304" pitchFamily="18" charset="0"/>
                <a:ea typeface="Times New Roman" panose="02020603050405020304" pitchFamily="18" charset="0"/>
              </a:rPr>
              <a:t>, so it is </a:t>
            </a:r>
            <a:r>
              <a:rPr lang="nb-NO" sz="1800" dirty="0" err="1">
                <a:effectLst/>
                <a:latin typeface="Times New Roman" panose="02020603050405020304" pitchFamily="18" charset="0"/>
                <a:ea typeface="Times New Roman" panose="02020603050405020304" pitchFamily="18" charset="0"/>
              </a:rPr>
              <a:t>possible</a:t>
            </a:r>
            <a:r>
              <a:rPr lang="nb-NO" sz="1800" dirty="0">
                <a:effectLst/>
                <a:latin typeface="Times New Roman" panose="02020603050405020304" pitchFamily="18" charset="0"/>
                <a:ea typeface="Times New Roman" panose="02020603050405020304" pitchFamily="18" charset="0"/>
              </a:rPr>
              <a:t> to handle stress </a:t>
            </a:r>
            <a:r>
              <a:rPr lang="nb-NO" sz="1800" dirty="0" err="1">
                <a:effectLst/>
                <a:latin typeface="Times New Roman" panose="02020603050405020304" pitchFamily="18" charset="0"/>
                <a:ea typeface="Times New Roman" panose="02020603050405020304" pitchFamily="18" charset="0"/>
              </a:rPr>
              <a:t>without</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entering</a:t>
            </a:r>
            <a:r>
              <a:rPr lang="nb-NO" sz="1800" dirty="0">
                <a:effectLst/>
                <a:latin typeface="Times New Roman" panose="02020603050405020304" pitchFamily="18" charset="0"/>
                <a:ea typeface="Times New Roman" panose="02020603050405020304" pitchFamily="18" charset="0"/>
              </a:rPr>
              <a:t> a </a:t>
            </a:r>
            <a:r>
              <a:rPr lang="nb-NO" sz="1800" dirty="0" err="1">
                <a:effectLst/>
                <a:latin typeface="Times New Roman" panose="02020603050405020304" pitchFamily="18" charset="0"/>
                <a:ea typeface="Times New Roman" panose="02020603050405020304" pitchFamily="18" charset="0"/>
              </a:rPr>
              <a:t>condition</a:t>
            </a:r>
            <a:r>
              <a:rPr lang="nb-NO" sz="1800" dirty="0">
                <a:effectLst/>
                <a:latin typeface="Times New Roman" panose="02020603050405020304" pitchFamily="18" charset="0"/>
                <a:ea typeface="Times New Roman" panose="02020603050405020304" pitchFamily="18" charset="0"/>
              </a:rPr>
              <a:t> of </a:t>
            </a:r>
            <a:r>
              <a:rPr lang="nb-NO" sz="1800" dirty="0" err="1">
                <a:effectLst/>
                <a:latin typeface="Times New Roman" panose="02020603050405020304" pitchFamily="18" charset="0"/>
                <a:ea typeface="Times New Roman" panose="02020603050405020304" pitchFamily="18" charset="0"/>
              </a:rPr>
              <a:t>hypoactivation</a:t>
            </a:r>
            <a:r>
              <a:rPr lang="nb-NO" sz="1800" dirty="0">
                <a:effectLst/>
                <a:latin typeface="Times New Roman" panose="02020603050405020304" pitchFamily="18" charset="0"/>
                <a:ea typeface="Times New Roman" panose="02020603050405020304" pitchFamily="18" charset="0"/>
              </a:rPr>
              <a:t> or </a:t>
            </a:r>
            <a:r>
              <a:rPr lang="nb-NO" sz="1800" dirty="0" err="1">
                <a:effectLst/>
                <a:latin typeface="Times New Roman" panose="02020603050405020304" pitchFamily="18" charset="0"/>
                <a:ea typeface="Times New Roman" panose="02020603050405020304" pitchFamily="18" charset="0"/>
              </a:rPr>
              <a:t>hyperactivation</a:t>
            </a:r>
            <a:r>
              <a:rPr lang="nb-NO" sz="1800" dirty="0">
                <a:effectLst/>
                <a:latin typeface="Times New Roman" panose="02020603050405020304" pitchFamily="18" charset="0"/>
                <a:ea typeface="Times New Roman" panose="02020603050405020304" pitchFamily="18" charset="0"/>
              </a:rPr>
              <a:t>. To </a:t>
            </a:r>
            <a:r>
              <a:rPr lang="nb-NO" sz="1800" dirty="0" err="1">
                <a:effectLst/>
                <a:latin typeface="Times New Roman" panose="02020603050405020304" pitchFamily="18" charset="0"/>
                <a:ea typeface="Times New Roman" panose="02020603050405020304" pitchFamily="18" charset="0"/>
              </a:rPr>
              <a:t>apply</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the</a:t>
            </a:r>
            <a:r>
              <a:rPr lang="nb-NO" sz="1800" dirty="0">
                <a:effectLst/>
                <a:latin typeface="Times New Roman" panose="02020603050405020304" pitchFamily="18" charset="0"/>
                <a:ea typeface="Times New Roman" panose="02020603050405020304" pitchFamily="18" charset="0"/>
              </a:rPr>
              <a:t> five-</a:t>
            </a:r>
            <a:r>
              <a:rPr lang="nb-NO" sz="1800" dirty="0" err="1">
                <a:effectLst/>
                <a:latin typeface="Times New Roman" panose="02020603050405020304" pitchFamily="18" charset="0"/>
                <a:ea typeface="Times New Roman" panose="02020603050405020304" pitchFamily="18" charset="0"/>
              </a:rPr>
              <a:t>step</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method</a:t>
            </a:r>
            <a:r>
              <a:rPr lang="nb-NO" sz="1800" dirty="0">
                <a:effectLst/>
                <a:latin typeface="Times New Roman" panose="02020603050405020304" pitchFamily="18" charset="0"/>
                <a:ea typeface="Times New Roman" panose="02020603050405020304" pitchFamily="18" charset="0"/>
              </a:rPr>
              <a:t> as </a:t>
            </a:r>
            <a:r>
              <a:rPr lang="nb-NO" sz="1800" dirty="0" err="1">
                <a:effectLst/>
                <a:latin typeface="Times New Roman" panose="02020603050405020304" pitchFamily="18" charset="0"/>
                <a:ea typeface="Times New Roman" panose="02020603050405020304" pitchFamily="18" charset="0"/>
              </a:rPr>
              <a:t>described</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here</a:t>
            </a:r>
            <a:r>
              <a:rPr lang="nb-NO" sz="1800" dirty="0">
                <a:effectLst/>
                <a:latin typeface="Times New Roman" panose="02020603050405020304" pitchFamily="18" charset="0"/>
                <a:ea typeface="Times New Roman" panose="02020603050405020304" pitchFamily="18" charset="0"/>
              </a:rPr>
              <a:t> is </a:t>
            </a:r>
            <a:r>
              <a:rPr lang="nb-NO" sz="1800" dirty="0" err="1">
                <a:effectLst/>
                <a:latin typeface="Times New Roman" panose="02020603050405020304" pitchFamily="18" charset="0"/>
                <a:ea typeface="Times New Roman" panose="02020603050405020304" pitchFamily="18" charset="0"/>
              </a:rPr>
              <a:t>one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way</a:t>
            </a:r>
            <a:r>
              <a:rPr lang="nb-NO" sz="1800" dirty="0">
                <a:effectLst/>
                <a:latin typeface="Times New Roman" panose="02020603050405020304" pitchFamily="18" charset="0"/>
                <a:ea typeface="Times New Roman" panose="02020603050405020304" pitchFamily="18" charset="0"/>
              </a:rPr>
              <a:t> of </a:t>
            </a:r>
            <a:r>
              <a:rPr lang="nb-NO" sz="1800" dirty="0" err="1">
                <a:effectLst/>
                <a:latin typeface="Times New Roman" panose="02020603050405020304" pitchFamily="18" charset="0"/>
                <a:ea typeface="Times New Roman" panose="02020603050405020304" pitchFamily="18" charset="0"/>
              </a:rPr>
              <a:t>working</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with</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increasing</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tolerance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window</a:t>
            </a:r>
            <a:r>
              <a:rPr lang="nb-NO" sz="1800" dirty="0">
                <a:effectLst/>
                <a:latin typeface="Times New Roman" panose="02020603050405020304" pitchFamily="18" charset="0"/>
                <a:ea typeface="Times New Roman" panose="02020603050405020304" pitchFamily="18" charset="0"/>
              </a:rPr>
              <a:t>. The </a:t>
            </a:r>
            <a:r>
              <a:rPr lang="nb-NO" sz="1800" dirty="0" err="1">
                <a:effectLst/>
                <a:latin typeface="Times New Roman" panose="02020603050405020304" pitchFamily="18" charset="0"/>
                <a:ea typeface="Times New Roman" panose="02020603050405020304" pitchFamily="18" charset="0"/>
              </a:rPr>
              <a:t>model</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can</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also</a:t>
            </a:r>
            <a:r>
              <a:rPr lang="nb-NO" sz="1800" dirty="0">
                <a:effectLst/>
                <a:latin typeface="Times New Roman" panose="02020603050405020304" pitchFamily="18" charset="0"/>
                <a:ea typeface="Times New Roman" panose="02020603050405020304" pitchFamily="18" charset="0"/>
              </a:rPr>
              <a:t> be used to </a:t>
            </a:r>
            <a:r>
              <a:rPr lang="nb-NO" sz="1800" dirty="0" err="1">
                <a:effectLst/>
                <a:latin typeface="Times New Roman" panose="02020603050405020304" pitchFamily="18" charset="0"/>
                <a:ea typeface="Times New Roman" panose="02020603050405020304" pitchFamily="18" charset="0"/>
              </a:rPr>
              <a:t>explain</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that</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many</a:t>
            </a:r>
            <a:r>
              <a:rPr lang="nb-NO" sz="1800" dirty="0">
                <a:effectLst/>
                <a:latin typeface="Times New Roman" panose="02020603050405020304" pitchFamily="18" charset="0"/>
                <a:ea typeface="Times New Roman" panose="02020603050405020304" pitchFamily="18" charset="0"/>
              </a:rPr>
              <a:t> students in an adult </a:t>
            </a:r>
            <a:r>
              <a:rPr lang="nb-NO" sz="1800" dirty="0" err="1">
                <a:effectLst/>
                <a:latin typeface="Times New Roman" panose="02020603050405020304" pitchFamily="18" charset="0"/>
                <a:ea typeface="Times New Roman" panose="02020603050405020304" pitchFamily="18" charset="0"/>
              </a:rPr>
              <a:t>learning</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class</a:t>
            </a:r>
            <a:r>
              <a:rPr lang="nb-NO" sz="1800" dirty="0">
                <a:effectLst/>
                <a:latin typeface="Times New Roman" panose="02020603050405020304" pitchFamily="18" charset="0"/>
                <a:ea typeface="Times New Roman" panose="02020603050405020304" pitchFamily="18" charset="0"/>
              </a:rPr>
              <a:t> have </a:t>
            </a:r>
            <a:r>
              <a:rPr lang="nb-NO" sz="1800" dirty="0" err="1">
                <a:effectLst/>
                <a:latin typeface="Times New Roman" panose="02020603050405020304" pitchFamily="18" charset="0"/>
                <a:ea typeface="Times New Roman" panose="02020603050405020304" pitchFamily="18" charset="0"/>
              </a:rPr>
              <a:t>experienced</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things</a:t>
            </a:r>
            <a:r>
              <a:rPr lang="nb-NO" sz="1800" dirty="0">
                <a:effectLst/>
                <a:latin typeface="Times New Roman" panose="02020603050405020304" pitchFamily="18" charset="0"/>
                <a:ea typeface="Times New Roman" panose="02020603050405020304" pitchFamily="18" charset="0"/>
              </a:rPr>
              <a:t> in </a:t>
            </a:r>
            <a:r>
              <a:rPr lang="nb-NO" sz="1800" dirty="0" err="1">
                <a:effectLst/>
                <a:latin typeface="Times New Roman" panose="02020603050405020304" pitchFamily="18" charset="0"/>
                <a:ea typeface="Times New Roman" panose="02020603050405020304" pitchFamily="18" charset="0"/>
              </a:rPr>
              <a:t>life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that</a:t>
            </a:r>
            <a:r>
              <a:rPr lang="nb-NO" sz="1800" dirty="0">
                <a:effectLst/>
                <a:latin typeface="Times New Roman" panose="02020603050405020304" pitchFamily="18" charset="0"/>
                <a:ea typeface="Times New Roman" panose="02020603050405020304" pitchFamily="18" charset="0"/>
              </a:rPr>
              <a:t> have </a:t>
            </a:r>
            <a:r>
              <a:rPr lang="nb-NO" sz="1800" dirty="0" err="1">
                <a:effectLst/>
                <a:latin typeface="Times New Roman" panose="02020603050405020304" pitchFamily="18" charset="0"/>
                <a:ea typeface="Times New Roman" panose="02020603050405020304" pitchFamily="18" charset="0"/>
              </a:rPr>
              <a:t>made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tolerance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window</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narrower</a:t>
            </a:r>
            <a:r>
              <a:rPr lang="nb-NO" sz="1800" dirty="0">
                <a:effectLst/>
                <a:latin typeface="Times New Roman" panose="02020603050405020304" pitchFamily="18" charset="0"/>
                <a:ea typeface="Times New Roman" panose="02020603050405020304" pitchFamily="18" charset="0"/>
              </a:rPr>
              <a:t>, and </a:t>
            </a:r>
            <a:r>
              <a:rPr lang="nb-NO" sz="1800" dirty="0" err="1">
                <a:effectLst/>
                <a:latin typeface="Times New Roman" panose="02020603050405020304" pitchFamily="18" charset="0"/>
                <a:ea typeface="Times New Roman" panose="02020603050405020304" pitchFamily="18" charset="0"/>
              </a:rPr>
              <a:t>maybe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they</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react</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differently</a:t>
            </a:r>
            <a:r>
              <a:rPr lang="nb-NO" sz="1800" dirty="0">
                <a:effectLst/>
                <a:latin typeface="Times New Roman" panose="02020603050405020304" pitchFamily="18" charset="0"/>
                <a:ea typeface="Times New Roman" panose="02020603050405020304" pitchFamily="18" charset="0"/>
              </a:rPr>
              <a:t> in </a:t>
            </a:r>
            <a:r>
              <a:rPr lang="nb-NO" sz="1800" dirty="0" err="1">
                <a:effectLst/>
                <a:latin typeface="Times New Roman" panose="02020603050405020304" pitchFamily="18" charset="0"/>
                <a:ea typeface="Times New Roman" panose="02020603050405020304" pitchFamily="18" charset="0"/>
              </a:rPr>
              <a:t>situations</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compared</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with</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previous</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reactions</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Ths</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may</a:t>
            </a:r>
            <a:r>
              <a:rPr lang="nb-NO" sz="1800" dirty="0">
                <a:effectLst/>
                <a:latin typeface="Times New Roman" panose="02020603050405020304" pitchFamily="18" charset="0"/>
                <a:ea typeface="Times New Roman" panose="02020603050405020304" pitchFamily="18" charset="0"/>
              </a:rPr>
              <a:t> be an </a:t>
            </a:r>
            <a:r>
              <a:rPr lang="nb-NO" sz="1800" dirty="0" err="1">
                <a:effectLst/>
                <a:latin typeface="Times New Roman" panose="02020603050405020304" pitchFamily="18" charset="0"/>
                <a:ea typeface="Times New Roman" panose="02020603050405020304" pitchFamily="18" charset="0"/>
              </a:rPr>
              <a:t>important</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insight</a:t>
            </a:r>
            <a:r>
              <a:rPr lang="nb-NO" sz="1800" dirty="0">
                <a:effectLst/>
                <a:latin typeface="Times New Roman" panose="02020603050405020304" pitchFamily="18" charset="0"/>
                <a:ea typeface="Times New Roman" panose="02020603050405020304" pitchFamily="18" charset="0"/>
              </a:rPr>
              <a:t> to </a:t>
            </a:r>
            <a:r>
              <a:rPr lang="nb-NO" sz="1800" dirty="0" err="1">
                <a:effectLst/>
                <a:latin typeface="Times New Roman" panose="02020603050405020304" pitchFamily="18" charset="0"/>
                <a:ea typeface="Times New Roman" panose="02020603050405020304" pitchFamily="18" charset="0"/>
              </a:rPr>
              <a:t>increase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the</a:t>
            </a:r>
            <a:r>
              <a:rPr lang="nb-NO" sz="1800" dirty="0">
                <a:effectLst/>
                <a:latin typeface="Times New Roman" panose="02020603050405020304" pitchFamily="18" charset="0"/>
                <a:ea typeface="Times New Roman" panose="02020603050405020304" pitchFamily="18" charset="0"/>
              </a:rPr>
              <a:t> students’ </a:t>
            </a:r>
            <a:r>
              <a:rPr lang="nb-NO" sz="1800" dirty="0" err="1">
                <a:effectLst/>
                <a:latin typeface="Times New Roman" panose="02020603050405020304" pitchFamily="18" charset="0"/>
                <a:ea typeface="Times New Roman" panose="02020603050405020304" pitchFamily="18" charset="0"/>
              </a:rPr>
              <a:t>understanding</a:t>
            </a:r>
            <a:r>
              <a:rPr lang="nb-NO" sz="1800" dirty="0">
                <a:effectLst/>
                <a:latin typeface="Times New Roman" panose="02020603050405020304" pitchFamily="18" charset="0"/>
                <a:ea typeface="Times New Roman" panose="02020603050405020304" pitchFamily="18" charset="0"/>
              </a:rPr>
              <a:t> for </a:t>
            </a:r>
            <a:r>
              <a:rPr lang="nb-NO" sz="1800" dirty="0" err="1">
                <a:effectLst/>
                <a:latin typeface="Times New Roman" panose="02020603050405020304" pitchFamily="18" charset="0"/>
                <a:ea typeface="Times New Roman" panose="02020603050405020304" pitchFamily="18" charset="0"/>
              </a:rPr>
              <a:t>each</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other</a:t>
            </a:r>
            <a:r>
              <a:rPr lang="nb-NO" sz="1800" dirty="0">
                <a:effectLst/>
                <a:latin typeface="Times New Roman" panose="02020603050405020304" pitchFamily="18" charset="0"/>
                <a:ea typeface="Times New Roman" panose="02020603050405020304" pitchFamily="18" charset="0"/>
              </a:rPr>
              <a:t>, and different </a:t>
            </a:r>
            <a:r>
              <a:rPr lang="nb-NO" sz="1800" dirty="0" err="1">
                <a:effectLst/>
                <a:latin typeface="Times New Roman" panose="02020603050405020304" pitchFamily="18" charset="0"/>
                <a:ea typeface="Times New Roman" panose="02020603050405020304" pitchFamily="18" charset="0"/>
              </a:rPr>
              <a:t>situations</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that</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appear</a:t>
            </a:r>
            <a:r>
              <a:rPr lang="nb-NO" sz="1800" dirty="0">
                <a:effectLst/>
                <a:latin typeface="Times New Roman" panose="02020603050405020304" pitchFamily="18" charset="0"/>
                <a:ea typeface="Times New Roman" panose="02020603050405020304" pitchFamily="18" charset="0"/>
              </a:rPr>
              <a:t> in </a:t>
            </a:r>
            <a:r>
              <a:rPr lang="nb-NO" sz="1800" dirty="0" err="1">
                <a:effectLst/>
                <a:latin typeface="Times New Roman" panose="02020603050405020304" pitchFamily="18" charset="0"/>
                <a:ea typeface="Times New Roman" panose="02020603050405020304" pitchFamily="18" charset="0"/>
              </a:rPr>
              <a:t>class</a:t>
            </a:r>
            <a:r>
              <a:rPr lang="nb-NO" sz="1800" dirty="0">
                <a:effectLst/>
                <a:latin typeface="Times New Roman" panose="02020603050405020304" pitchFamily="18" charset="0"/>
                <a:ea typeface="Times New Roman" panose="02020603050405020304" pitchFamily="18" charset="0"/>
              </a:rPr>
              <a:t>.</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28</a:t>
            </a:fld>
            <a:endParaRPr lang="nb-NO"/>
          </a:p>
        </p:txBody>
      </p:sp>
    </p:spTree>
    <p:extLst>
      <p:ext uri="{BB962C8B-B14F-4D97-AF65-F5344CB8AC3E}">
        <p14:creationId xmlns:p14="http://schemas.microsoft.com/office/powerpoint/2010/main" val="36862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1" dirty="0" err="1">
                <a:effectLst/>
                <a:latin typeface="Times New Roman" panose="02020603050405020304" pitchFamily="18" charset="0"/>
                <a:ea typeface="Times New Roman" panose="02020603050405020304" pitchFamily="18" charset="0"/>
              </a:rPr>
              <a:t>Additional</a:t>
            </a:r>
            <a:r>
              <a:rPr lang="nb-NO" sz="1800" b="1" dirty="0">
                <a:effectLst/>
                <a:latin typeface="Times New Roman" panose="02020603050405020304" pitchFamily="18" charset="0"/>
                <a:ea typeface="Times New Roman" panose="02020603050405020304" pitchFamily="18" charset="0"/>
              </a:rPr>
              <a:t> material </a:t>
            </a:r>
            <a:r>
              <a:rPr lang="nb-NO" sz="1800" b="1" dirty="0" err="1">
                <a:effectLst/>
                <a:latin typeface="Times New Roman" panose="02020603050405020304" pitchFamily="18" charset="0"/>
                <a:ea typeface="Times New Roman" panose="02020603050405020304" pitchFamily="18" charset="0"/>
              </a:rPr>
              <a:t>that</a:t>
            </a:r>
            <a:r>
              <a:rPr lang="nb-NO" sz="1800" b="1" dirty="0">
                <a:effectLst/>
                <a:latin typeface="Times New Roman" panose="02020603050405020304" pitchFamily="18" charset="0"/>
                <a:ea typeface="Times New Roman" panose="02020603050405020304" pitchFamily="18" charset="0"/>
              </a:rPr>
              <a:t> </a:t>
            </a:r>
            <a:r>
              <a:rPr lang="nb-NO" sz="1800" b="1" dirty="0" err="1">
                <a:effectLst/>
                <a:latin typeface="Times New Roman" panose="02020603050405020304" pitchFamily="18" charset="0"/>
                <a:ea typeface="Times New Roman" panose="02020603050405020304" pitchFamily="18" charset="0"/>
              </a:rPr>
              <a:t>may</a:t>
            </a:r>
            <a:r>
              <a:rPr lang="nb-NO" sz="1800" b="1" dirty="0">
                <a:effectLst/>
                <a:latin typeface="Times New Roman" panose="02020603050405020304" pitchFamily="18" charset="0"/>
                <a:ea typeface="Times New Roman" panose="02020603050405020304" pitchFamily="18" charset="0"/>
              </a:rPr>
              <a:t> be </a:t>
            </a:r>
            <a:r>
              <a:rPr lang="nb-NO" sz="1800" b="1" dirty="0" err="1">
                <a:effectLst/>
                <a:latin typeface="Times New Roman" panose="02020603050405020304" pitchFamily="18" charset="0"/>
                <a:ea typeface="Times New Roman" panose="02020603050405020304" pitchFamily="18" charset="0"/>
              </a:rPr>
              <a:t>included</a:t>
            </a:r>
            <a:r>
              <a:rPr lang="nb-NO" sz="1800" b="1" dirty="0">
                <a:effectLst/>
                <a:latin typeface="Times New Roman" panose="02020603050405020304" pitchFamily="18" charset="0"/>
                <a:ea typeface="Times New Roman" panose="02020603050405020304" pitchFamily="18" charset="0"/>
              </a:rPr>
              <a:t> </a:t>
            </a:r>
            <a:r>
              <a:rPr lang="nb-NO" sz="1800" b="1" dirty="0" err="1">
                <a:effectLst/>
                <a:latin typeface="Times New Roman" panose="02020603050405020304" pitchFamily="18" charset="0"/>
                <a:ea typeface="Times New Roman" panose="02020603050405020304" pitchFamily="18" charset="0"/>
              </a:rPr>
              <a:t>when</a:t>
            </a:r>
            <a:r>
              <a:rPr lang="nb-NO" sz="1800" b="1" dirty="0">
                <a:effectLst/>
                <a:latin typeface="Times New Roman" panose="02020603050405020304" pitchFamily="18" charset="0"/>
                <a:ea typeface="Times New Roman" panose="02020603050405020304" pitchFamily="18" charset="0"/>
              </a:rPr>
              <a:t> </a:t>
            </a:r>
            <a:r>
              <a:rPr lang="nb-NO" sz="1800" b="1" dirty="0" err="1">
                <a:effectLst/>
                <a:latin typeface="Times New Roman" panose="02020603050405020304" pitchFamily="18" charset="0"/>
                <a:ea typeface="Times New Roman" panose="02020603050405020304" pitchFamily="18" charset="0"/>
              </a:rPr>
              <a:t>working</a:t>
            </a:r>
            <a:r>
              <a:rPr lang="nb-NO" sz="1800" b="1" dirty="0">
                <a:effectLst/>
                <a:latin typeface="Times New Roman" panose="02020603050405020304" pitchFamily="18" charset="0"/>
                <a:ea typeface="Times New Roman" panose="02020603050405020304" pitchFamily="18" charset="0"/>
              </a:rPr>
              <a:t> </a:t>
            </a:r>
            <a:r>
              <a:rPr lang="nb-NO" sz="1800" b="1" dirty="0" err="1">
                <a:effectLst/>
                <a:latin typeface="Times New Roman" panose="02020603050405020304" pitchFamily="18" charset="0"/>
                <a:ea typeface="Times New Roman" panose="02020603050405020304" pitchFamily="18" charset="0"/>
              </a:rPr>
              <a:t>with</a:t>
            </a:r>
            <a:r>
              <a:rPr lang="nb-NO" sz="1800" b="1" dirty="0">
                <a:effectLst/>
                <a:latin typeface="Times New Roman" panose="02020603050405020304" pitchFamily="18" charset="0"/>
                <a:ea typeface="Times New Roman" panose="02020603050405020304" pitchFamily="18" charset="0"/>
              </a:rPr>
              <a:t> </a:t>
            </a:r>
            <a:r>
              <a:rPr lang="nb-NO" sz="1800" b="1" dirty="0" err="1">
                <a:effectLst/>
                <a:latin typeface="Times New Roman" panose="02020603050405020304" pitchFamily="18" charset="0"/>
                <a:ea typeface="Times New Roman" panose="02020603050405020304" pitchFamily="18" charset="0"/>
              </a:rPr>
              <a:t>the</a:t>
            </a:r>
            <a:r>
              <a:rPr lang="nb-NO" sz="1800" b="1" dirty="0">
                <a:effectLst/>
                <a:latin typeface="Times New Roman" panose="02020603050405020304" pitchFamily="18" charset="0"/>
                <a:ea typeface="Times New Roman" panose="02020603050405020304" pitchFamily="18" charset="0"/>
              </a:rPr>
              <a:t> SAMM-</a:t>
            </a:r>
            <a:r>
              <a:rPr lang="nb-NO" sz="1800" b="1" dirty="0" err="1">
                <a:effectLst/>
                <a:latin typeface="Times New Roman" panose="02020603050405020304" pitchFamily="18" charset="0"/>
                <a:ea typeface="Times New Roman" panose="02020603050405020304" pitchFamily="18" charset="0"/>
              </a:rPr>
              <a:t>method</a:t>
            </a:r>
            <a:r>
              <a:rPr lang="nb-NO" sz="1800" b="1" dirty="0">
                <a:effectLst/>
                <a:latin typeface="Times New Roman" panose="02020603050405020304" pitchFamily="18" charset="0"/>
                <a:ea typeface="Times New Roman" panose="02020603050405020304" pitchFamily="18" charset="0"/>
              </a:rPr>
              <a:t>: </a:t>
            </a:r>
            <a:r>
              <a:rPr lang="nb-NO" sz="1800" b="0" dirty="0">
                <a:effectLst/>
                <a:latin typeface="Trebuchet MS" panose="020B0603020202020204" pitchFamily="34" charset="0"/>
                <a:ea typeface="Times New Roman" panose="02020603050405020304" pitchFamily="18" charset="0"/>
                <a:cs typeface="Times New Roman" panose="02020603050405020304" pitchFamily="18" charset="0"/>
              </a:rPr>
              <a:t>A </a:t>
            </a:r>
            <a:r>
              <a:rPr lang="nb-NO" sz="1800" b="0" dirty="0" err="1">
                <a:effectLst/>
                <a:latin typeface="Trebuchet MS" panose="020B0603020202020204" pitchFamily="34" charset="0"/>
                <a:ea typeface="Times New Roman" panose="02020603050405020304" pitchFamily="18" charset="0"/>
                <a:cs typeface="Times New Roman" panose="02020603050405020304" pitchFamily="18" charset="0"/>
              </a:rPr>
              <a:t>model</a:t>
            </a:r>
            <a:r>
              <a:rPr lang="nb-NO" sz="1800" b="0" dirty="0">
                <a:effectLst/>
                <a:latin typeface="Trebuchet MS" panose="020B0603020202020204" pitchFamily="34" charset="0"/>
                <a:ea typeface="Times New Roman" panose="02020603050405020304" pitchFamily="18" charset="0"/>
                <a:cs typeface="Times New Roman" panose="02020603050405020304" pitchFamily="18" charset="0"/>
              </a:rPr>
              <a:t> has </a:t>
            </a:r>
            <a:r>
              <a:rPr lang="nb-NO" sz="1800" b="0" dirty="0" err="1">
                <a:effectLst/>
                <a:latin typeface="Trebuchet MS" panose="020B0603020202020204" pitchFamily="34" charset="0"/>
                <a:ea typeface="Times New Roman" panose="02020603050405020304" pitchFamily="18" charset="0"/>
                <a:cs typeface="Times New Roman" panose="02020603050405020304" pitchFamily="18" charset="0"/>
              </a:rPr>
              <a:t>been</a:t>
            </a:r>
            <a:r>
              <a:rPr lang="nb-NO" sz="1800" b="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nb-NO" sz="1800" b="0" dirty="0" err="1">
                <a:effectLst/>
                <a:latin typeface="Trebuchet MS" panose="020B0603020202020204" pitchFamily="34" charset="0"/>
                <a:ea typeface="Times New Roman" panose="02020603050405020304" pitchFamily="18" charset="0"/>
                <a:cs typeface="Times New Roman" panose="02020603050405020304" pitchFamily="18" charset="0"/>
              </a:rPr>
              <a:t>developed</a:t>
            </a:r>
            <a:r>
              <a:rPr lang="nb-NO" sz="1800" b="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nb-NO" sz="1800" b="0" dirty="0" err="1">
                <a:effectLst/>
                <a:latin typeface="Trebuchet MS" panose="020B0603020202020204" pitchFamily="34" charset="0"/>
                <a:ea typeface="Times New Roman" panose="02020603050405020304" pitchFamily="18" charset="0"/>
                <a:cs typeface="Times New Roman" panose="02020603050405020304" pitchFamily="18" charset="0"/>
              </a:rPr>
              <a:t>illustrated</a:t>
            </a:r>
            <a:r>
              <a:rPr lang="nb-NO" sz="1800" b="0" dirty="0">
                <a:effectLst/>
                <a:latin typeface="Trebuchet MS" panose="020B0603020202020204" pitchFamily="34" charset="0"/>
                <a:ea typeface="Times New Roman" panose="02020603050405020304" pitchFamily="18" charset="0"/>
                <a:cs typeface="Times New Roman" panose="02020603050405020304" pitchFamily="18" charset="0"/>
              </a:rPr>
              <a:t> as a U-</a:t>
            </a:r>
            <a:r>
              <a:rPr lang="nb-NO" sz="1800" b="0" dirty="0" err="1">
                <a:effectLst/>
                <a:latin typeface="Trebuchet MS" panose="020B0603020202020204" pitchFamily="34" charset="0"/>
                <a:ea typeface="Times New Roman" panose="02020603050405020304" pitchFamily="18" charset="0"/>
                <a:cs typeface="Times New Roman" panose="02020603050405020304" pitchFamily="18" charset="0"/>
              </a:rPr>
              <a:t>curve</a:t>
            </a:r>
            <a:r>
              <a:rPr lang="nb-NO" sz="1800" b="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nb-NO" sz="1800" b="0" dirty="0" err="1">
                <a:effectLst/>
                <a:latin typeface="Trebuchet MS" panose="020B0603020202020204" pitchFamily="34" charset="0"/>
                <a:ea typeface="Times New Roman" panose="02020603050405020304" pitchFamily="18" charset="0"/>
                <a:cs typeface="Times New Roman" panose="02020603050405020304" pitchFamily="18" charset="0"/>
              </a:rPr>
              <a:t>describing</a:t>
            </a:r>
            <a:r>
              <a:rPr lang="nb-NO" sz="1800" b="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nb-NO" sz="1800" b="0" dirty="0" err="1">
                <a:effectLst/>
                <a:latin typeface="Trebuchet MS" panose="020B0603020202020204" pitchFamily="34" charset="0"/>
                <a:ea typeface="Times New Roman" panose="02020603050405020304" pitchFamily="18" charset="0"/>
                <a:cs typeface="Times New Roman" panose="02020603050405020304" pitchFamily="18" charset="0"/>
              </a:rPr>
              <a:t>the</a:t>
            </a:r>
            <a:r>
              <a:rPr lang="nb-NO" sz="1800" b="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nb-NO" sz="1800" b="0" dirty="0" err="1">
                <a:effectLst/>
                <a:latin typeface="Trebuchet MS" panose="020B0603020202020204" pitchFamily="34" charset="0"/>
                <a:ea typeface="Times New Roman" panose="02020603050405020304" pitchFamily="18" charset="0"/>
                <a:cs typeface="Times New Roman" panose="02020603050405020304" pitchFamily="18" charset="0"/>
              </a:rPr>
              <a:t>process</a:t>
            </a:r>
            <a:r>
              <a:rPr lang="nb-NO" sz="1800" b="0" dirty="0">
                <a:effectLst/>
                <a:latin typeface="Trebuchet MS" panose="020B0603020202020204" pitchFamily="34" charset="0"/>
                <a:ea typeface="Times New Roman" panose="02020603050405020304" pitchFamily="18" charset="0"/>
                <a:cs typeface="Times New Roman" panose="02020603050405020304" pitchFamily="18" charset="0"/>
              </a:rPr>
              <a:t> immigrants </a:t>
            </a:r>
            <a:r>
              <a:rPr lang="nb-NO" sz="1800" b="0" dirty="0" err="1">
                <a:effectLst/>
                <a:latin typeface="Trebuchet MS" panose="020B0603020202020204" pitchFamily="34" charset="0"/>
                <a:ea typeface="Times New Roman" panose="02020603050405020304" pitchFamily="18" charset="0"/>
                <a:cs typeface="Times New Roman" panose="02020603050405020304" pitchFamily="18" charset="0"/>
              </a:rPr>
              <a:t>go</a:t>
            </a:r>
            <a:r>
              <a:rPr lang="nb-NO" sz="1800" b="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nb-NO" sz="1800" b="0" dirty="0" err="1">
                <a:effectLst/>
                <a:latin typeface="Trebuchet MS" panose="020B0603020202020204" pitchFamily="34" charset="0"/>
                <a:ea typeface="Times New Roman" panose="02020603050405020304" pitchFamily="18" charset="0"/>
                <a:cs typeface="Times New Roman" panose="02020603050405020304" pitchFamily="18" charset="0"/>
              </a:rPr>
              <a:t>through</a:t>
            </a:r>
            <a:r>
              <a:rPr lang="nb-NO" sz="1800" b="0" dirty="0">
                <a:effectLst/>
                <a:latin typeface="Trebuchet MS" panose="020B0603020202020204" pitchFamily="34" charset="0"/>
                <a:ea typeface="Times New Roman" panose="02020603050405020304" pitchFamily="18" charset="0"/>
                <a:cs typeface="Times New Roman" panose="02020603050405020304" pitchFamily="18" charset="0"/>
              </a:rPr>
              <a:t> in a </a:t>
            </a:r>
            <a:r>
              <a:rPr lang="nb-NO" sz="1800" b="0" dirty="0" err="1">
                <a:effectLst/>
                <a:latin typeface="Trebuchet MS" panose="020B0603020202020204" pitchFamily="34" charset="0"/>
                <a:ea typeface="Times New Roman" panose="02020603050405020304" pitchFamily="18" charset="0"/>
                <a:cs typeface="Times New Roman" panose="02020603050405020304" pitchFamily="18" charset="0"/>
              </a:rPr>
              <a:t>new</a:t>
            </a:r>
            <a:r>
              <a:rPr lang="nb-NO" sz="1800" b="0" dirty="0">
                <a:effectLst/>
                <a:latin typeface="Trebuchet MS" panose="020B0603020202020204" pitchFamily="34" charset="0"/>
                <a:ea typeface="Times New Roman" panose="02020603050405020304" pitchFamily="18" charset="0"/>
                <a:cs typeface="Times New Roman" panose="02020603050405020304" pitchFamily="18" charset="0"/>
              </a:rPr>
              <a:t> country.</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Many</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immigrants first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enter</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tourist</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phase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where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much</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is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new</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and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exciting</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but</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not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everyone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experience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this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phase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Some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og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directly</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to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next</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phase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which</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is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shock</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phase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In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this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phase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it is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common</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to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long</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for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home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country, as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new</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requirements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and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expectations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and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everything</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new</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is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overwhelming</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From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this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phase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onwards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there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are to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possibilities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where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one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is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stagnation</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and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entering</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int</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long</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phase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of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crisis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and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belief</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in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having</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goo</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life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in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new</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country is lost. The alternative is to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enter</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reaction</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and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resolution</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phase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acknowledging</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new</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situation</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This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changes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to a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phase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with</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orientation</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towards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new</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opportunities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and taking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steps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in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this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direction</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In order for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this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process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to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proceed</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in a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good</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way</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support is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important</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for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example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through</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encouragement</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and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information</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and in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addition</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five-</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step</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method</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described</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here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may</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be a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help</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to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recover</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from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shock</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and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climb</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through</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reaction</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phase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towards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new-orientation</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phase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The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model</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may</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also</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be used to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explain</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how</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different students in an adult immigrant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class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may</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be in different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places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in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this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curve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and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this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may</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influence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communication</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in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classroom</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Perhaps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different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family</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members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also</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og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through</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different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phases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in different tempo, and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having</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knowledge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of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these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processes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may</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increase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tolerance</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and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understanding</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in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such</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 </a:t>
            </a:r>
            <a:r>
              <a:rPr lang="nb-NO" sz="1800" dirty="0" err="1">
                <a:effectLst/>
                <a:latin typeface="Trebuchet MS" panose="020B0603020202020204" pitchFamily="34" charset="0"/>
                <a:ea typeface="Calibri" panose="020F0502020204030204" pitchFamily="34" charset="0"/>
                <a:cs typeface="Times New Roman" panose="02020603050405020304" pitchFamily="18" charset="0"/>
              </a:rPr>
              <a:t>situations</a:t>
            </a:r>
            <a:r>
              <a:rPr lang="nb-NO" sz="1800" dirty="0">
                <a:effectLst/>
                <a:latin typeface="Trebuchet MS" panose="020B0603020202020204" pitchFamily="34" charset="0"/>
                <a:ea typeface="Calibri" panose="020F0502020204030204" pitchFamily="34" charset="0"/>
                <a:cs typeface="Times New Roman" panose="02020603050405020304" pitchFamily="18" charset="0"/>
              </a:rPr>
              <a:t>.</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29</a:t>
            </a:fld>
            <a:endParaRPr lang="nb-NO"/>
          </a:p>
        </p:txBody>
      </p:sp>
    </p:spTree>
    <p:extLst>
      <p:ext uri="{BB962C8B-B14F-4D97-AF65-F5344CB8AC3E}">
        <p14:creationId xmlns:p14="http://schemas.microsoft.com/office/powerpoint/2010/main" val="118873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Here </a:t>
            </a:r>
            <a:r>
              <a:rPr lang="nb-NO" b="0" dirty="0" err="1"/>
              <a:t>we</a:t>
            </a:r>
            <a:r>
              <a:rPr lang="nb-NO" b="0" dirty="0"/>
              <a:t> </a:t>
            </a:r>
            <a:r>
              <a:rPr lang="nb-NO" b="0" dirty="0" err="1"/>
              <a:t>see</a:t>
            </a:r>
            <a:r>
              <a:rPr lang="nb-NO" b="0" dirty="0"/>
              <a:t> </a:t>
            </a:r>
            <a:r>
              <a:rPr lang="nb-NO" b="0" dirty="0" err="1"/>
              <a:t>some</a:t>
            </a:r>
            <a:r>
              <a:rPr lang="nb-NO" b="0" dirty="0"/>
              <a:t> </a:t>
            </a:r>
            <a:r>
              <a:rPr lang="nb-NO" b="0" dirty="0" err="1"/>
              <a:t>people</a:t>
            </a:r>
            <a:r>
              <a:rPr lang="nb-NO" b="0" dirty="0"/>
              <a:t> </a:t>
            </a:r>
            <a:r>
              <a:rPr lang="nb-NO" b="0" dirty="0" err="1"/>
              <a:t>climbing</a:t>
            </a:r>
            <a:r>
              <a:rPr lang="nb-NO" b="0" dirty="0"/>
              <a:t> in </a:t>
            </a:r>
            <a:r>
              <a:rPr lang="nb-NO" b="0" dirty="0" err="1"/>
              <a:t>the</a:t>
            </a:r>
            <a:r>
              <a:rPr lang="nb-NO" b="0" dirty="0"/>
              <a:t> </a:t>
            </a:r>
            <a:r>
              <a:rPr lang="nb-NO" b="0" dirty="0" err="1"/>
              <a:t>mountain</a:t>
            </a:r>
            <a:r>
              <a:rPr lang="nb-NO" b="0" dirty="0"/>
              <a:t>. One of </a:t>
            </a:r>
            <a:r>
              <a:rPr lang="nb-NO" b="0" dirty="0" err="1"/>
              <a:t>them</a:t>
            </a:r>
            <a:r>
              <a:rPr lang="nb-NO" b="0" dirty="0"/>
              <a:t> </a:t>
            </a:r>
            <a:r>
              <a:rPr lang="nb-NO" b="0" dirty="0" err="1"/>
              <a:t>manages</a:t>
            </a:r>
            <a:r>
              <a:rPr lang="nb-NO" b="0" dirty="0"/>
              <a:t> </a:t>
            </a:r>
            <a:r>
              <a:rPr lang="nb-NO" b="0" dirty="0" err="1"/>
              <a:t>on</a:t>
            </a:r>
            <a:r>
              <a:rPr lang="nb-NO" b="0" dirty="0"/>
              <a:t> his </a:t>
            </a:r>
            <a:r>
              <a:rPr lang="nb-NO" b="0" dirty="0" err="1"/>
              <a:t>own</a:t>
            </a:r>
            <a:r>
              <a:rPr lang="nb-NO" b="0" dirty="0"/>
              <a:t>, </a:t>
            </a:r>
            <a:r>
              <a:rPr lang="nb-NO" b="0" dirty="0" err="1"/>
              <a:t>but</a:t>
            </a:r>
            <a:r>
              <a:rPr lang="nb-NO" b="0" dirty="0"/>
              <a:t> </a:t>
            </a:r>
            <a:r>
              <a:rPr lang="nb-NO" b="0" dirty="0" err="1"/>
              <a:t>another</a:t>
            </a:r>
            <a:r>
              <a:rPr lang="nb-NO" b="0" dirty="0"/>
              <a:t> </a:t>
            </a:r>
            <a:r>
              <a:rPr lang="nb-NO" b="0" dirty="0" err="1"/>
              <a:t>one</a:t>
            </a:r>
            <a:r>
              <a:rPr lang="nb-NO" b="0" dirty="0"/>
              <a:t> </a:t>
            </a:r>
            <a:r>
              <a:rPr lang="nb-NO" b="0" dirty="0" err="1"/>
              <a:t>needs</a:t>
            </a:r>
            <a:r>
              <a:rPr lang="nb-NO" b="0" dirty="0"/>
              <a:t> </a:t>
            </a:r>
            <a:r>
              <a:rPr lang="nb-NO" b="0" dirty="0" err="1"/>
              <a:t>help</a:t>
            </a:r>
            <a:r>
              <a:rPr lang="nb-NO" b="0" dirty="0"/>
              <a:t>. </a:t>
            </a:r>
            <a:r>
              <a:rPr lang="nb-NO" b="0" dirty="0" err="1"/>
              <a:t>We</a:t>
            </a:r>
            <a:r>
              <a:rPr lang="nb-NO" b="0" dirty="0"/>
              <a:t> </a:t>
            </a:r>
            <a:r>
              <a:rPr lang="nb-NO" b="0" dirty="0" err="1"/>
              <a:t>see</a:t>
            </a:r>
            <a:r>
              <a:rPr lang="nb-NO" b="0" dirty="0"/>
              <a:t> </a:t>
            </a:r>
            <a:r>
              <a:rPr lang="nb-NO" b="0" dirty="0" err="1"/>
              <a:t>that</a:t>
            </a:r>
            <a:r>
              <a:rPr lang="nb-NO" b="0" dirty="0"/>
              <a:t> all are </a:t>
            </a:r>
            <a:r>
              <a:rPr lang="nb-NO" b="0" dirty="0" err="1"/>
              <a:t>tied</a:t>
            </a:r>
            <a:r>
              <a:rPr lang="nb-NO" b="0" dirty="0"/>
              <a:t> </a:t>
            </a:r>
            <a:r>
              <a:rPr lang="nb-NO" b="0" dirty="0" err="1"/>
              <a:t>together</a:t>
            </a:r>
            <a:r>
              <a:rPr lang="nb-NO" b="0" dirty="0"/>
              <a:t> </a:t>
            </a:r>
            <a:r>
              <a:rPr lang="nb-NO" b="0" dirty="0" err="1"/>
              <a:t>with</a:t>
            </a:r>
            <a:r>
              <a:rPr lang="nb-NO" b="0" dirty="0"/>
              <a:t> a rope. This </a:t>
            </a:r>
            <a:r>
              <a:rPr lang="nb-NO" b="0" dirty="0" err="1"/>
              <a:t>means</a:t>
            </a:r>
            <a:r>
              <a:rPr lang="nb-NO" b="0" dirty="0"/>
              <a:t> </a:t>
            </a:r>
            <a:r>
              <a:rPr lang="nb-NO" b="0" dirty="0" err="1"/>
              <a:t>that</a:t>
            </a:r>
            <a:r>
              <a:rPr lang="nb-NO" b="0" dirty="0"/>
              <a:t> </a:t>
            </a:r>
            <a:r>
              <a:rPr lang="nb-NO" b="0" dirty="0" err="1"/>
              <a:t>everyone</a:t>
            </a:r>
            <a:r>
              <a:rPr lang="nb-NO" b="0" dirty="0"/>
              <a:t> is </a:t>
            </a:r>
            <a:r>
              <a:rPr lang="nb-NO" b="0" dirty="0" err="1"/>
              <a:t>looking</a:t>
            </a:r>
            <a:r>
              <a:rPr lang="nb-NO" b="0" dirty="0"/>
              <a:t> </a:t>
            </a:r>
            <a:r>
              <a:rPr lang="nb-NO" b="0" dirty="0" err="1"/>
              <a:t>out</a:t>
            </a:r>
            <a:r>
              <a:rPr lang="nb-NO" b="0" dirty="0"/>
              <a:t> for </a:t>
            </a:r>
            <a:r>
              <a:rPr lang="nb-NO" b="0" dirty="0" err="1"/>
              <a:t>each</a:t>
            </a:r>
            <a:r>
              <a:rPr lang="nb-NO" b="0" dirty="0"/>
              <a:t> </a:t>
            </a:r>
            <a:r>
              <a:rPr lang="nb-NO" b="0" dirty="0" err="1"/>
              <a:t>other</a:t>
            </a: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If </a:t>
            </a:r>
            <a:r>
              <a:rPr lang="nb-NO" b="0" dirty="0" err="1"/>
              <a:t>something</a:t>
            </a:r>
            <a:r>
              <a:rPr lang="nb-NO" b="0" dirty="0"/>
              <a:t> in </a:t>
            </a:r>
            <a:r>
              <a:rPr lang="nb-NO" b="0" dirty="0" err="1"/>
              <a:t>life</a:t>
            </a:r>
            <a:r>
              <a:rPr lang="nb-NO" b="0" dirty="0"/>
              <a:t> is </a:t>
            </a:r>
            <a:r>
              <a:rPr lang="nb-NO" b="0" dirty="0" err="1"/>
              <a:t>experienced</a:t>
            </a:r>
            <a:r>
              <a:rPr lang="nb-NO" b="0" dirty="0"/>
              <a:t> as </a:t>
            </a:r>
            <a:r>
              <a:rPr lang="nb-NO" b="0" dirty="0" err="1"/>
              <a:t>very</a:t>
            </a:r>
            <a:r>
              <a:rPr lang="nb-NO" b="0" dirty="0"/>
              <a:t> </a:t>
            </a:r>
            <a:r>
              <a:rPr lang="nb-NO" b="0" dirty="0" err="1"/>
              <a:t>difficult</a:t>
            </a:r>
            <a:r>
              <a:rPr lang="nb-NO" b="0" dirty="0"/>
              <a:t> and </a:t>
            </a:r>
            <a:r>
              <a:rPr lang="nb-NO" b="0" dirty="0" err="1"/>
              <a:t>almost</a:t>
            </a:r>
            <a:r>
              <a:rPr lang="nb-NO" b="0" dirty="0"/>
              <a:t> impossible, it is smart to </a:t>
            </a:r>
            <a:r>
              <a:rPr lang="nb-NO" b="0" dirty="0" err="1"/>
              <a:t>look</a:t>
            </a:r>
            <a:r>
              <a:rPr lang="nb-NO" b="0" dirty="0"/>
              <a:t> </a:t>
            </a:r>
            <a:r>
              <a:rPr lang="nb-NO" b="0" dirty="0" err="1"/>
              <a:t>around</a:t>
            </a:r>
            <a:r>
              <a:rPr lang="nb-NO" b="0" dirty="0"/>
              <a:t> – </a:t>
            </a:r>
            <a:r>
              <a:rPr lang="nb-NO" b="0" dirty="0" err="1"/>
              <a:t>maybe</a:t>
            </a:r>
            <a:r>
              <a:rPr lang="nb-NO" b="0" dirty="0"/>
              <a:t> </a:t>
            </a:r>
            <a:r>
              <a:rPr lang="nb-NO" b="0" dirty="0" err="1"/>
              <a:t>there</a:t>
            </a:r>
            <a:r>
              <a:rPr lang="nb-NO" b="0" dirty="0"/>
              <a:t> is </a:t>
            </a:r>
            <a:r>
              <a:rPr lang="nb-NO" b="0" dirty="0" err="1"/>
              <a:t>someone</a:t>
            </a:r>
            <a:r>
              <a:rPr lang="nb-NO" b="0" dirty="0"/>
              <a:t> in </a:t>
            </a:r>
            <a:r>
              <a:rPr lang="nb-NO" b="0" dirty="0" err="1"/>
              <a:t>the</a:t>
            </a:r>
            <a:r>
              <a:rPr lang="nb-NO" b="0" dirty="0"/>
              <a:t> </a:t>
            </a:r>
            <a:r>
              <a:rPr lang="nb-NO" b="0" dirty="0" err="1"/>
              <a:t>surroundings</a:t>
            </a:r>
            <a:r>
              <a:rPr lang="nb-NO" b="0" dirty="0"/>
              <a:t> </a:t>
            </a:r>
            <a:r>
              <a:rPr lang="nb-NO" b="0" dirty="0" err="1"/>
              <a:t>that</a:t>
            </a:r>
            <a:r>
              <a:rPr lang="nb-NO" b="0" dirty="0"/>
              <a:t> </a:t>
            </a:r>
            <a:r>
              <a:rPr lang="nb-NO" b="0" dirty="0" err="1"/>
              <a:t>may</a:t>
            </a:r>
            <a:r>
              <a:rPr lang="nb-NO" b="0" dirty="0"/>
              <a:t> </a:t>
            </a:r>
            <a:r>
              <a:rPr lang="nb-NO" b="0" dirty="0" err="1"/>
              <a:t>help</a:t>
            </a:r>
            <a:r>
              <a:rPr lang="nb-NO" b="0" dirty="0"/>
              <a:t>. In </a:t>
            </a:r>
            <a:r>
              <a:rPr lang="nb-NO" b="0" dirty="0" err="1"/>
              <a:t>the</a:t>
            </a:r>
            <a:r>
              <a:rPr lang="nb-NO" b="0" dirty="0"/>
              <a:t> same </a:t>
            </a:r>
            <a:r>
              <a:rPr lang="nb-NO" b="0" dirty="0" err="1"/>
              <a:t>way</a:t>
            </a:r>
            <a:r>
              <a:rPr lang="nb-NO" b="0" dirty="0"/>
              <a:t> as </a:t>
            </a:r>
            <a:r>
              <a:rPr lang="nb-NO" b="0" dirty="0" err="1"/>
              <a:t>climbers</a:t>
            </a:r>
            <a:r>
              <a:rPr lang="nb-NO" b="0" dirty="0"/>
              <a:t>, </a:t>
            </a:r>
            <a:r>
              <a:rPr lang="nb-NO" b="0" dirty="0" err="1"/>
              <a:t>we</a:t>
            </a:r>
            <a:r>
              <a:rPr lang="nb-NO" b="0" dirty="0"/>
              <a:t> </a:t>
            </a:r>
            <a:r>
              <a:rPr lang="nb-NO" b="0" dirty="0" err="1"/>
              <a:t>may</a:t>
            </a:r>
            <a:r>
              <a:rPr lang="nb-NO" b="0" dirty="0"/>
              <a:t> </a:t>
            </a:r>
            <a:r>
              <a:rPr lang="nb-NO" b="0" dirty="0" err="1"/>
              <a:t>also</a:t>
            </a:r>
            <a:r>
              <a:rPr lang="nb-NO" b="0" dirty="0"/>
              <a:t> </a:t>
            </a:r>
            <a:r>
              <a:rPr lang="nb-NO" b="0" dirty="0" err="1"/>
              <a:t>sometimes</a:t>
            </a:r>
            <a:r>
              <a:rPr lang="nb-NO" b="0" dirty="0"/>
              <a:t> </a:t>
            </a:r>
            <a:r>
              <a:rPr lang="nb-NO" b="0" dirty="0" err="1"/>
              <a:t>need</a:t>
            </a:r>
            <a:r>
              <a:rPr lang="nb-NO" b="0" dirty="0"/>
              <a:t> support to </a:t>
            </a:r>
            <a:r>
              <a:rPr lang="nb-NO" b="0" dirty="0" err="1"/>
              <a:t>get</a:t>
            </a:r>
            <a:r>
              <a:rPr lang="nb-NO" b="0" dirty="0"/>
              <a:t> </a:t>
            </a:r>
            <a:r>
              <a:rPr lang="nb-NO" b="0" dirty="0" err="1"/>
              <a:t>through</a:t>
            </a:r>
            <a:r>
              <a:rPr lang="nb-NO" b="0" dirty="0"/>
              <a:t> </a:t>
            </a:r>
            <a:r>
              <a:rPr lang="nb-NO" b="0" dirty="0" err="1"/>
              <a:t>something</a:t>
            </a:r>
            <a:r>
              <a:rPr lang="nb-NO" b="0" dirty="0"/>
              <a:t> </a:t>
            </a:r>
            <a:r>
              <a:rPr lang="nb-NO" b="0" dirty="0" err="1"/>
              <a:t>that</a:t>
            </a:r>
            <a:r>
              <a:rPr lang="nb-NO" b="0" dirty="0"/>
              <a:t> is </a:t>
            </a:r>
            <a:r>
              <a:rPr lang="nb-NO" b="0" dirty="0" err="1"/>
              <a:t>particularly</a:t>
            </a:r>
            <a:r>
              <a:rPr lang="nb-NO" b="0" dirty="0"/>
              <a:t> </a:t>
            </a:r>
            <a:r>
              <a:rPr lang="nb-NO" b="0" dirty="0" err="1"/>
              <a:t>challenging</a:t>
            </a:r>
            <a:r>
              <a:rPr lang="nb-NO" b="0" dirty="0"/>
              <a:t>. </a:t>
            </a:r>
            <a:r>
              <a:rPr lang="nb-NO" b="0" dirty="0" err="1"/>
              <a:t>Maybe</a:t>
            </a:r>
            <a:r>
              <a:rPr lang="nb-NO" b="0" dirty="0"/>
              <a:t> </a:t>
            </a:r>
            <a:r>
              <a:rPr lang="nb-NO" b="0" dirty="0" err="1"/>
              <a:t>we</a:t>
            </a:r>
            <a:r>
              <a:rPr lang="nb-NO" b="0" dirty="0"/>
              <a:t> </a:t>
            </a:r>
            <a:r>
              <a:rPr lang="nb-NO" b="0" dirty="0" err="1"/>
              <a:t>can</a:t>
            </a:r>
            <a:r>
              <a:rPr lang="nb-NO" b="0" dirty="0"/>
              <a:t> ask </a:t>
            </a:r>
            <a:r>
              <a:rPr lang="nb-NO" b="0" dirty="0" err="1"/>
              <a:t>someone</a:t>
            </a:r>
            <a:r>
              <a:rPr lang="nb-NO" b="0" dirty="0"/>
              <a:t> </a:t>
            </a:r>
            <a:r>
              <a:rPr lang="nb-NO" b="0" dirty="0" err="1"/>
              <a:t>around</a:t>
            </a:r>
            <a:r>
              <a:rPr lang="nb-NO" b="0" dirty="0"/>
              <a:t> </a:t>
            </a:r>
            <a:r>
              <a:rPr lang="nb-NO" b="0" dirty="0" err="1"/>
              <a:t>us</a:t>
            </a:r>
            <a:r>
              <a:rPr lang="nb-NO" b="0" dirty="0"/>
              <a:t>, for </a:t>
            </a:r>
            <a:r>
              <a:rPr lang="nb-NO" b="0" dirty="0" err="1"/>
              <a:t>example</a:t>
            </a:r>
            <a:r>
              <a:rPr lang="nb-NO" b="0" dirty="0"/>
              <a:t> </a:t>
            </a:r>
            <a:r>
              <a:rPr lang="nb-NO" b="0" dirty="0" err="1"/>
              <a:t>family</a:t>
            </a:r>
            <a:r>
              <a:rPr lang="nb-NO" b="0" dirty="0"/>
              <a:t>, </a:t>
            </a:r>
            <a:r>
              <a:rPr lang="nb-NO" b="0" dirty="0" err="1"/>
              <a:t>friends</a:t>
            </a:r>
            <a:r>
              <a:rPr lang="nb-NO" b="0" dirty="0"/>
              <a:t>, </a:t>
            </a:r>
            <a:r>
              <a:rPr lang="nb-NO" b="0" dirty="0" err="1"/>
              <a:t>teachers</a:t>
            </a:r>
            <a:r>
              <a:rPr lang="nb-NO" b="0" dirty="0"/>
              <a:t>, </a:t>
            </a:r>
            <a:r>
              <a:rPr lang="nb-NO" b="0" dirty="0" err="1"/>
              <a:t>nurses</a:t>
            </a:r>
            <a:r>
              <a:rPr lang="nb-NO" b="0" dirty="0"/>
              <a:t> or </a:t>
            </a:r>
            <a:r>
              <a:rPr lang="nb-NO" b="0" dirty="0" err="1"/>
              <a:t>doctors</a:t>
            </a:r>
            <a:r>
              <a:rPr lang="nb-NO" b="0" dirty="0"/>
              <a:t>. </a:t>
            </a:r>
            <a:r>
              <a:rPr lang="nb-NO" b="0" dirty="0" err="1"/>
              <a:t>They</a:t>
            </a:r>
            <a:r>
              <a:rPr lang="nb-NO" b="0" dirty="0"/>
              <a:t> </a:t>
            </a:r>
            <a:r>
              <a:rPr lang="nb-NO" b="0" dirty="0" err="1"/>
              <a:t>may</a:t>
            </a:r>
            <a:r>
              <a:rPr lang="nb-NO" b="0" dirty="0"/>
              <a:t> </a:t>
            </a:r>
            <a:r>
              <a:rPr lang="nb-NO" b="0" dirty="0" err="1"/>
              <a:t>help</a:t>
            </a:r>
            <a:r>
              <a:rPr lang="nb-NO" b="0" dirty="0"/>
              <a:t> </a:t>
            </a:r>
            <a:r>
              <a:rPr lang="nb-NO" b="0" dirty="0" err="1"/>
              <a:t>with</a:t>
            </a:r>
            <a:r>
              <a:rPr lang="nb-NO" b="0" dirty="0"/>
              <a:t> </a:t>
            </a:r>
            <a:r>
              <a:rPr lang="nb-NO" b="0" dirty="0" err="1"/>
              <a:t>advice</a:t>
            </a:r>
            <a:r>
              <a:rPr lang="nb-NO" b="0" dirty="0"/>
              <a:t>, support, </a:t>
            </a:r>
            <a:r>
              <a:rPr lang="nb-NO" b="0" dirty="0" err="1"/>
              <a:t>encouragement</a:t>
            </a:r>
            <a:r>
              <a:rPr lang="nb-NO" b="0" dirty="0"/>
              <a:t> and </a:t>
            </a:r>
            <a:r>
              <a:rPr lang="nb-NO" b="0" dirty="0" err="1"/>
              <a:t>guidance</a:t>
            </a:r>
            <a:r>
              <a:rPr lang="nb-NO" b="0" dirty="0"/>
              <a:t>, </a:t>
            </a:r>
            <a:r>
              <a:rPr lang="nb-NO" b="0" dirty="0" err="1"/>
              <a:t>but</a:t>
            </a:r>
            <a:r>
              <a:rPr lang="nb-NO" b="0" dirty="0"/>
              <a:t> </a:t>
            </a:r>
            <a:r>
              <a:rPr lang="nb-NO" b="0" dirty="0" err="1"/>
              <a:t>the</a:t>
            </a:r>
            <a:r>
              <a:rPr lang="nb-NO" b="0" dirty="0"/>
              <a:t> </a:t>
            </a:r>
            <a:r>
              <a:rPr lang="nb-NO" b="0" dirty="0" err="1"/>
              <a:t>climging</a:t>
            </a:r>
            <a:r>
              <a:rPr lang="nb-NO" b="0" dirty="0"/>
              <a:t> </a:t>
            </a:r>
            <a:r>
              <a:rPr lang="nb-NO" b="0" dirty="0" err="1"/>
              <a:t>itself</a:t>
            </a:r>
            <a:r>
              <a:rPr lang="nb-NO" b="0" dirty="0"/>
              <a:t>, or </a:t>
            </a:r>
            <a:r>
              <a:rPr lang="nb-NO" b="0" dirty="0" err="1"/>
              <a:t>the</a:t>
            </a:r>
            <a:r>
              <a:rPr lang="nb-NO" b="0" dirty="0"/>
              <a:t> action, </a:t>
            </a:r>
            <a:r>
              <a:rPr lang="nb-NO" b="0" dirty="0" err="1"/>
              <a:t>we</a:t>
            </a:r>
            <a:r>
              <a:rPr lang="nb-NO" b="0" dirty="0"/>
              <a:t> </a:t>
            </a:r>
            <a:r>
              <a:rPr lang="nb-NO" b="0" dirty="0" err="1"/>
              <a:t>often</a:t>
            </a:r>
            <a:r>
              <a:rPr lang="nb-NO" b="0" dirty="0"/>
              <a:t> have to do </a:t>
            </a:r>
            <a:r>
              <a:rPr lang="nb-NO" b="0" dirty="0" err="1"/>
              <a:t>ourselves</a:t>
            </a:r>
            <a:r>
              <a:rPr lang="nb-NO" b="0" dirty="0"/>
              <a:t>. </a:t>
            </a:r>
            <a:r>
              <a:rPr lang="nb-NO" b="0" dirty="0" err="1"/>
              <a:t>Many</a:t>
            </a:r>
            <a:r>
              <a:rPr lang="nb-NO" b="0" dirty="0"/>
              <a:t> times, it is best to </a:t>
            </a:r>
            <a:r>
              <a:rPr lang="nb-NO" b="0" dirty="0" err="1"/>
              <a:t>take</a:t>
            </a:r>
            <a:r>
              <a:rPr lang="nb-NO" b="0" dirty="0"/>
              <a:t> </a:t>
            </a:r>
            <a:r>
              <a:rPr lang="nb-NO" b="0" dirty="0" err="1"/>
              <a:t>one</a:t>
            </a:r>
            <a:r>
              <a:rPr lang="nb-NO" b="0" dirty="0"/>
              <a:t> </a:t>
            </a:r>
            <a:r>
              <a:rPr lang="nb-NO" b="0" dirty="0" err="1"/>
              <a:t>step</a:t>
            </a:r>
            <a:r>
              <a:rPr lang="nb-NO" b="0" dirty="0"/>
              <a:t> at </a:t>
            </a:r>
            <a:r>
              <a:rPr lang="nb-NO" b="0" dirty="0" err="1"/>
              <a:t>the</a:t>
            </a:r>
            <a:r>
              <a:rPr lang="nb-NO" b="0" dirty="0"/>
              <a:t> time, and </a:t>
            </a:r>
            <a:r>
              <a:rPr lang="nb-NO" b="0" dirty="0" err="1"/>
              <a:t>this</a:t>
            </a:r>
            <a:r>
              <a:rPr lang="nb-NO" b="0" dirty="0"/>
              <a:t> is </a:t>
            </a:r>
            <a:r>
              <a:rPr lang="nb-NO" b="0" dirty="0" err="1"/>
              <a:t>what</a:t>
            </a:r>
            <a:r>
              <a:rPr lang="nb-NO" b="0" dirty="0"/>
              <a:t> </a:t>
            </a:r>
            <a:r>
              <a:rPr lang="nb-NO" b="0" dirty="0" err="1"/>
              <a:t>we</a:t>
            </a:r>
            <a:r>
              <a:rPr lang="nb-NO" b="0" dirty="0"/>
              <a:t> </a:t>
            </a:r>
            <a:r>
              <a:rPr lang="nb-NO" b="0" dirty="0" err="1"/>
              <a:t>will</a:t>
            </a:r>
            <a:r>
              <a:rPr lang="nb-NO" b="0" dirty="0"/>
              <a:t> talk </a:t>
            </a:r>
            <a:r>
              <a:rPr lang="nb-NO" b="0" dirty="0" err="1"/>
              <a:t>about</a:t>
            </a:r>
            <a:r>
              <a:rPr lang="nb-NO" b="0" dirty="0"/>
              <a:t> </a:t>
            </a:r>
            <a:r>
              <a:rPr lang="nb-NO" b="0" dirty="0" err="1"/>
              <a:t>now</a:t>
            </a:r>
            <a:r>
              <a:rPr lang="nb-NO" b="0" dirty="0"/>
              <a:t> (</a:t>
            </a:r>
            <a:r>
              <a:rPr lang="nb-NO" b="0" dirty="0" err="1"/>
              <a:t>next</a:t>
            </a:r>
            <a:r>
              <a:rPr lang="nb-NO" b="0" dirty="0"/>
              <a:t> slide).</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3</a:t>
            </a:fld>
            <a:endParaRPr lang="nb-NO"/>
          </a:p>
        </p:txBody>
      </p:sp>
    </p:spTree>
    <p:extLst>
      <p:ext uri="{BB962C8B-B14F-4D97-AF65-F5344CB8AC3E}">
        <p14:creationId xmlns:p14="http://schemas.microsoft.com/office/powerpoint/2010/main" val="1802546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30</a:t>
            </a:fld>
            <a:endParaRPr lang="nb-NO"/>
          </a:p>
        </p:txBody>
      </p:sp>
    </p:spTree>
    <p:extLst>
      <p:ext uri="{BB962C8B-B14F-4D97-AF65-F5344CB8AC3E}">
        <p14:creationId xmlns:p14="http://schemas.microsoft.com/office/powerpoint/2010/main" val="215933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dirty="0" err="1"/>
              <a:t>The</a:t>
            </a:r>
            <a:r>
              <a:rPr lang="nb-NO" dirty="0"/>
              <a:t> </a:t>
            </a:r>
            <a:r>
              <a:rPr lang="nb-NO" dirty="0" err="1"/>
              <a:t>method</a:t>
            </a:r>
            <a:r>
              <a:rPr lang="nb-NO" dirty="0"/>
              <a:t> </a:t>
            </a:r>
            <a:r>
              <a:rPr lang="nb-NO" dirty="0" err="1"/>
              <a:t>we</a:t>
            </a:r>
            <a:r>
              <a:rPr lang="nb-NO" dirty="0"/>
              <a:t> are </a:t>
            </a:r>
            <a:r>
              <a:rPr lang="nb-NO" dirty="0" err="1"/>
              <a:t>going</a:t>
            </a:r>
            <a:r>
              <a:rPr lang="nb-NO" dirty="0"/>
              <a:t> to </a:t>
            </a:r>
            <a:r>
              <a:rPr lang="nb-NO" dirty="0" err="1"/>
              <a:t>use</a:t>
            </a:r>
            <a:r>
              <a:rPr lang="nb-NO" dirty="0"/>
              <a:t> has </a:t>
            </a:r>
            <a:r>
              <a:rPr lang="nb-NO" dirty="0" err="1"/>
              <a:t>five</a:t>
            </a:r>
            <a:r>
              <a:rPr lang="nb-NO" dirty="0"/>
              <a:t> </a:t>
            </a:r>
            <a:r>
              <a:rPr lang="nb-NO" dirty="0" err="1"/>
              <a:t>steps</a:t>
            </a:r>
            <a:r>
              <a:rPr lang="nb-NO" dirty="0"/>
              <a:t>, and </a:t>
            </a:r>
            <a:r>
              <a:rPr lang="nb-NO" dirty="0" err="1"/>
              <a:t>using</a:t>
            </a:r>
            <a:r>
              <a:rPr lang="nb-NO" dirty="0"/>
              <a:t> </a:t>
            </a:r>
            <a:r>
              <a:rPr lang="nb-NO" dirty="0" err="1"/>
              <a:t>this</a:t>
            </a:r>
            <a:r>
              <a:rPr lang="nb-NO" dirty="0"/>
              <a:t> </a:t>
            </a:r>
            <a:r>
              <a:rPr lang="nb-NO" dirty="0" err="1"/>
              <a:t>method</a:t>
            </a:r>
            <a:r>
              <a:rPr lang="nb-NO" dirty="0"/>
              <a:t> is </a:t>
            </a:r>
            <a:r>
              <a:rPr lang="nb-NO" dirty="0" err="1"/>
              <a:t>almost</a:t>
            </a:r>
            <a:r>
              <a:rPr lang="nb-NO" dirty="0"/>
              <a:t> like </a:t>
            </a:r>
            <a:r>
              <a:rPr lang="nb-NO" dirty="0" err="1"/>
              <a:t>walking</a:t>
            </a:r>
            <a:r>
              <a:rPr lang="nb-NO" dirty="0"/>
              <a:t> up </a:t>
            </a:r>
            <a:r>
              <a:rPr lang="nb-NO" dirty="0" err="1"/>
              <a:t>stairs</a:t>
            </a:r>
            <a:r>
              <a:rPr lang="nb-NO" dirty="0"/>
              <a:t>. Who is </a:t>
            </a:r>
            <a:r>
              <a:rPr lang="nb-NO" dirty="0" err="1"/>
              <a:t>responsible</a:t>
            </a:r>
            <a:r>
              <a:rPr lang="nb-NO" dirty="0"/>
              <a:t> for </a:t>
            </a:r>
            <a:r>
              <a:rPr lang="nb-NO" dirty="0" err="1"/>
              <a:t>walking</a:t>
            </a:r>
            <a:r>
              <a:rPr lang="nb-NO" dirty="0"/>
              <a:t> up </a:t>
            </a:r>
            <a:r>
              <a:rPr lang="nb-NO" dirty="0" err="1"/>
              <a:t>the</a:t>
            </a:r>
            <a:r>
              <a:rPr lang="nb-NO" dirty="0"/>
              <a:t> </a:t>
            </a:r>
            <a:r>
              <a:rPr lang="nb-NO" dirty="0" err="1"/>
              <a:t>steps</a:t>
            </a:r>
            <a:r>
              <a:rPr lang="nb-NO" dirty="0"/>
              <a:t> – is it </a:t>
            </a:r>
            <a:r>
              <a:rPr lang="nb-NO" dirty="0" err="1"/>
              <a:t>me</a:t>
            </a:r>
            <a:r>
              <a:rPr lang="nb-NO" dirty="0"/>
              <a:t> as </a:t>
            </a:r>
            <a:r>
              <a:rPr lang="nb-NO" dirty="0" err="1"/>
              <a:t>teacher</a:t>
            </a:r>
            <a:r>
              <a:rPr lang="nb-NO" dirty="0"/>
              <a:t> or </a:t>
            </a:r>
            <a:r>
              <a:rPr lang="nb-NO" dirty="0" err="1"/>
              <a:t>each</a:t>
            </a:r>
            <a:r>
              <a:rPr lang="nb-NO" dirty="0"/>
              <a:t> </a:t>
            </a:r>
            <a:r>
              <a:rPr lang="nb-NO" dirty="0" err="1"/>
              <a:t>individual</a:t>
            </a:r>
            <a:r>
              <a:rPr lang="nb-NO" dirty="0"/>
              <a:t> student? A </a:t>
            </a:r>
            <a:r>
              <a:rPr lang="nb-NO" dirty="0" err="1"/>
              <a:t>teacher</a:t>
            </a:r>
            <a:r>
              <a:rPr lang="nb-NO" dirty="0"/>
              <a:t> </a:t>
            </a:r>
            <a:r>
              <a:rPr lang="nb-NO" dirty="0" err="1"/>
              <a:t>cannot</a:t>
            </a:r>
            <a:r>
              <a:rPr lang="nb-NO" dirty="0"/>
              <a:t> GIVE </a:t>
            </a:r>
            <a:r>
              <a:rPr lang="nb-NO" dirty="0" err="1"/>
              <a:t>the</a:t>
            </a:r>
            <a:r>
              <a:rPr lang="nb-NO" dirty="0"/>
              <a:t> students </a:t>
            </a:r>
            <a:r>
              <a:rPr lang="nb-NO" dirty="0" err="1"/>
              <a:t>motivation</a:t>
            </a:r>
            <a:r>
              <a:rPr lang="nb-NO" dirty="0"/>
              <a:t>, it is </a:t>
            </a:r>
            <a:r>
              <a:rPr lang="nb-NO" dirty="0" err="1"/>
              <a:t>something</a:t>
            </a:r>
            <a:r>
              <a:rPr lang="nb-NO" dirty="0"/>
              <a:t> all students have to </a:t>
            </a:r>
            <a:r>
              <a:rPr lang="nb-NO" dirty="0" err="1"/>
              <a:t>work</a:t>
            </a:r>
            <a:r>
              <a:rPr lang="nb-NO" dirty="0"/>
              <a:t> </a:t>
            </a:r>
            <a:r>
              <a:rPr lang="nb-NO" dirty="0" err="1"/>
              <a:t>with</a:t>
            </a:r>
            <a:r>
              <a:rPr lang="nb-NO" dirty="0"/>
              <a:t> </a:t>
            </a:r>
            <a:r>
              <a:rPr lang="nb-NO" dirty="0" err="1"/>
              <a:t>themselves</a:t>
            </a:r>
            <a:r>
              <a:rPr lang="nb-NO" dirty="0"/>
              <a:t>. </a:t>
            </a:r>
            <a:r>
              <a:rPr lang="nb-NO" dirty="0" err="1"/>
              <a:t>However</a:t>
            </a:r>
            <a:r>
              <a:rPr lang="nb-NO" dirty="0"/>
              <a:t>, </a:t>
            </a:r>
            <a:r>
              <a:rPr lang="nb-NO" dirty="0" err="1"/>
              <a:t>the</a:t>
            </a:r>
            <a:r>
              <a:rPr lang="nb-NO" dirty="0"/>
              <a:t> </a:t>
            </a:r>
            <a:r>
              <a:rPr lang="nb-NO" dirty="0" err="1"/>
              <a:t>teacher</a:t>
            </a:r>
            <a:r>
              <a:rPr lang="nb-NO" dirty="0"/>
              <a:t> </a:t>
            </a:r>
            <a:r>
              <a:rPr lang="nb-NO" dirty="0" err="1"/>
              <a:t>can</a:t>
            </a:r>
            <a:r>
              <a:rPr lang="nb-NO" dirty="0"/>
              <a:t> </a:t>
            </a:r>
            <a:r>
              <a:rPr lang="nb-NO" dirty="0" err="1"/>
              <a:t>help</a:t>
            </a:r>
            <a:r>
              <a:rPr lang="nb-NO" dirty="0"/>
              <a:t> students FIND </a:t>
            </a:r>
            <a:r>
              <a:rPr lang="nb-NO" dirty="0" err="1"/>
              <a:t>motivation</a:t>
            </a:r>
            <a:r>
              <a:rPr lang="nb-NO" dirty="0"/>
              <a:t>, and </a:t>
            </a:r>
            <a:r>
              <a:rPr lang="nb-NO" dirty="0" err="1"/>
              <a:t>this</a:t>
            </a:r>
            <a:r>
              <a:rPr lang="nb-NO" dirty="0"/>
              <a:t> </a:t>
            </a:r>
            <a:r>
              <a:rPr lang="nb-NO" dirty="0" err="1"/>
              <a:t>method</a:t>
            </a:r>
            <a:r>
              <a:rPr lang="nb-NO" dirty="0"/>
              <a:t> </a:t>
            </a:r>
            <a:r>
              <a:rPr lang="nb-NO" dirty="0" err="1"/>
              <a:t>may</a:t>
            </a:r>
            <a:r>
              <a:rPr lang="nb-NO" dirty="0"/>
              <a:t> </a:t>
            </a:r>
            <a:r>
              <a:rPr lang="nb-NO" dirty="0" err="1"/>
              <a:t>contribute</a:t>
            </a:r>
            <a:r>
              <a:rPr lang="nb-NO" dirty="0"/>
              <a:t> </a:t>
            </a:r>
            <a:r>
              <a:rPr lang="nb-NO" dirty="0" err="1"/>
              <a:t>with</a:t>
            </a:r>
            <a:r>
              <a:rPr lang="nb-NO" dirty="0"/>
              <a:t> </a:t>
            </a:r>
            <a:r>
              <a:rPr lang="nb-NO" dirty="0" err="1"/>
              <a:t>this</a:t>
            </a:r>
            <a:r>
              <a:rPr lang="nb-NO" dirty="0"/>
              <a:t>. It is </a:t>
            </a:r>
            <a:r>
              <a:rPr lang="nb-NO" dirty="0" err="1"/>
              <a:t>important</a:t>
            </a:r>
            <a:r>
              <a:rPr lang="nb-NO" dirty="0"/>
              <a:t> to </a:t>
            </a:r>
            <a:r>
              <a:rPr lang="nb-NO" dirty="0" err="1"/>
              <a:t>take</a:t>
            </a:r>
            <a:r>
              <a:rPr lang="nb-NO" dirty="0"/>
              <a:t> </a:t>
            </a:r>
            <a:r>
              <a:rPr lang="nb-NO" dirty="0" err="1"/>
              <a:t>small</a:t>
            </a:r>
            <a:r>
              <a:rPr lang="nb-NO" dirty="0"/>
              <a:t> </a:t>
            </a:r>
            <a:r>
              <a:rPr lang="nb-NO" dirty="0" err="1"/>
              <a:t>steps</a:t>
            </a:r>
            <a:r>
              <a:rPr lang="nb-NO" dirty="0"/>
              <a:t>, and </a:t>
            </a:r>
            <a:r>
              <a:rPr lang="nb-NO" dirty="0" err="1"/>
              <a:t>when</a:t>
            </a:r>
            <a:r>
              <a:rPr lang="nb-NO" dirty="0"/>
              <a:t> </a:t>
            </a:r>
            <a:r>
              <a:rPr lang="nb-NO" dirty="0" err="1"/>
              <a:t>you</a:t>
            </a:r>
            <a:r>
              <a:rPr lang="nb-NO" dirty="0"/>
              <a:t> </a:t>
            </a:r>
            <a:r>
              <a:rPr lang="nb-NO" dirty="0" err="1"/>
              <a:t>succeed</a:t>
            </a:r>
            <a:r>
              <a:rPr lang="nb-NO" dirty="0"/>
              <a:t> </a:t>
            </a:r>
            <a:r>
              <a:rPr lang="nb-NO" dirty="0" err="1"/>
              <a:t>with</a:t>
            </a:r>
            <a:r>
              <a:rPr lang="nb-NO" dirty="0"/>
              <a:t> </a:t>
            </a:r>
            <a:r>
              <a:rPr lang="nb-NO" dirty="0" err="1"/>
              <a:t>one</a:t>
            </a:r>
            <a:r>
              <a:rPr lang="nb-NO" dirty="0"/>
              <a:t> and </a:t>
            </a:r>
            <a:r>
              <a:rPr lang="nb-NO" dirty="0" err="1"/>
              <a:t>one</a:t>
            </a:r>
            <a:r>
              <a:rPr lang="nb-NO" dirty="0"/>
              <a:t> </a:t>
            </a:r>
            <a:r>
              <a:rPr lang="nb-NO" dirty="0" err="1"/>
              <a:t>thing</a:t>
            </a:r>
            <a:r>
              <a:rPr lang="nb-NO" dirty="0"/>
              <a:t>, </a:t>
            </a:r>
            <a:r>
              <a:rPr lang="nb-NO" dirty="0" err="1"/>
              <a:t>you</a:t>
            </a:r>
            <a:r>
              <a:rPr lang="nb-NO" dirty="0"/>
              <a:t> </a:t>
            </a:r>
            <a:r>
              <a:rPr lang="nb-NO" dirty="0" err="1"/>
              <a:t>may</a:t>
            </a:r>
            <a:r>
              <a:rPr lang="nb-NO" dirty="0"/>
              <a:t> </a:t>
            </a:r>
            <a:r>
              <a:rPr lang="nb-NO" dirty="0" err="1"/>
              <a:t>experience</a:t>
            </a:r>
            <a:r>
              <a:rPr lang="nb-NO" dirty="0"/>
              <a:t> </a:t>
            </a:r>
            <a:r>
              <a:rPr lang="nb-NO" dirty="0" err="1"/>
              <a:t>that</a:t>
            </a:r>
            <a:r>
              <a:rPr lang="nb-NO" dirty="0"/>
              <a:t> </a:t>
            </a:r>
            <a:r>
              <a:rPr lang="nb-NO" dirty="0" err="1"/>
              <a:t>you</a:t>
            </a:r>
            <a:r>
              <a:rPr lang="nb-NO" dirty="0"/>
              <a:t> </a:t>
            </a:r>
            <a:r>
              <a:rPr lang="nb-NO" dirty="0" err="1"/>
              <a:t>wish</a:t>
            </a:r>
            <a:r>
              <a:rPr lang="nb-NO" dirty="0"/>
              <a:t> to  </a:t>
            </a:r>
            <a:r>
              <a:rPr lang="nb-NO" dirty="0" err="1"/>
              <a:t>manage</a:t>
            </a:r>
            <a:r>
              <a:rPr lang="nb-NO" dirty="0"/>
              <a:t> more. This </a:t>
            </a:r>
            <a:r>
              <a:rPr lang="nb-NO" dirty="0" err="1"/>
              <a:t>can</a:t>
            </a:r>
            <a:r>
              <a:rPr lang="nb-NO" dirty="0"/>
              <a:t> </a:t>
            </a:r>
            <a:r>
              <a:rPr lang="nb-NO" dirty="0" err="1"/>
              <a:t>create</a:t>
            </a:r>
            <a:r>
              <a:rPr lang="nb-NO" dirty="0"/>
              <a:t> </a:t>
            </a:r>
            <a:r>
              <a:rPr lang="nb-NO" dirty="0" err="1"/>
              <a:t>increased</a:t>
            </a:r>
            <a:r>
              <a:rPr lang="nb-NO" dirty="0"/>
              <a:t> </a:t>
            </a:r>
            <a:r>
              <a:rPr lang="nb-NO" dirty="0" err="1"/>
              <a:t>motivation</a:t>
            </a:r>
            <a:r>
              <a:rPr lang="nb-NO" dirty="0"/>
              <a:t>, and </a:t>
            </a:r>
            <a:r>
              <a:rPr lang="nb-NO" dirty="0" err="1"/>
              <a:t>then</a:t>
            </a:r>
            <a:r>
              <a:rPr lang="nb-NO" dirty="0"/>
              <a:t> </a:t>
            </a:r>
            <a:r>
              <a:rPr lang="nb-NO" dirty="0" err="1"/>
              <a:t>you</a:t>
            </a:r>
            <a:r>
              <a:rPr lang="nb-NO" dirty="0"/>
              <a:t> have </a:t>
            </a:r>
            <a:r>
              <a:rPr lang="nb-NO" dirty="0" err="1"/>
              <a:t>managed</a:t>
            </a:r>
            <a:r>
              <a:rPr lang="nb-NO" dirty="0"/>
              <a:t> to </a:t>
            </a:r>
            <a:r>
              <a:rPr lang="nb-NO" dirty="0" err="1"/>
              <a:t>create</a:t>
            </a:r>
            <a:r>
              <a:rPr lang="nb-NO" dirty="0"/>
              <a:t> </a:t>
            </a:r>
            <a:r>
              <a:rPr lang="nb-NO" dirty="0" err="1"/>
              <a:t>this</a:t>
            </a:r>
            <a:r>
              <a:rPr lang="nb-NO" dirty="0"/>
              <a:t> YOURSELVES </a:t>
            </a:r>
            <a:r>
              <a:rPr lang="nb-NO" dirty="0" err="1"/>
              <a:t>through</a:t>
            </a:r>
            <a:r>
              <a:rPr lang="nb-NO" dirty="0"/>
              <a:t> </a:t>
            </a:r>
            <a:r>
              <a:rPr lang="nb-NO" dirty="0" err="1"/>
              <a:t>working</a:t>
            </a:r>
            <a:r>
              <a:rPr lang="nb-NO" dirty="0"/>
              <a:t> </a:t>
            </a:r>
            <a:r>
              <a:rPr lang="nb-NO" dirty="0" err="1"/>
              <a:t>with</a:t>
            </a:r>
            <a:r>
              <a:rPr lang="nb-NO" dirty="0"/>
              <a:t> </a:t>
            </a:r>
            <a:r>
              <a:rPr lang="nb-NO" dirty="0" err="1"/>
              <a:t>what</a:t>
            </a:r>
            <a:r>
              <a:rPr lang="nb-NO" dirty="0"/>
              <a:t> is </a:t>
            </a:r>
            <a:r>
              <a:rPr lang="nb-NO" dirty="0" err="1"/>
              <a:t>important</a:t>
            </a:r>
            <a:r>
              <a:rPr lang="nb-NO" dirty="0"/>
              <a:t> for </a:t>
            </a:r>
            <a:r>
              <a:rPr lang="nb-NO" dirty="0" err="1"/>
              <a:t>each</a:t>
            </a:r>
            <a:r>
              <a:rPr lang="nb-NO" dirty="0"/>
              <a:t> and </a:t>
            </a:r>
            <a:r>
              <a:rPr lang="nb-NO" dirty="0" err="1"/>
              <a:t>one</a:t>
            </a:r>
            <a:r>
              <a:rPr lang="nb-NO" dirty="0"/>
              <a:t> </a:t>
            </a:r>
            <a:r>
              <a:rPr lang="nb-NO" dirty="0" err="1"/>
              <a:t>of</a:t>
            </a:r>
            <a:r>
              <a:rPr lang="nb-NO" dirty="0"/>
              <a:t> </a:t>
            </a:r>
            <a:r>
              <a:rPr lang="nb-NO" dirty="0" err="1"/>
              <a:t>you</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4</a:t>
            </a:fld>
            <a:endParaRPr lang="nb-NO"/>
          </a:p>
        </p:txBody>
      </p:sp>
    </p:spTree>
    <p:extLst>
      <p:ext uri="{BB962C8B-B14F-4D97-AF65-F5344CB8AC3E}">
        <p14:creationId xmlns:p14="http://schemas.microsoft.com/office/powerpoint/2010/main" val="193163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dirty="0" err="1"/>
              <a:t>Everyone</a:t>
            </a:r>
            <a:r>
              <a:rPr lang="nb-NO" dirty="0"/>
              <a:t> has </a:t>
            </a:r>
            <a:r>
              <a:rPr lang="nb-NO" dirty="0" err="1"/>
              <a:t>difficulties</a:t>
            </a:r>
            <a:r>
              <a:rPr lang="nb-NO" dirty="0"/>
              <a:t> in </a:t>
            </a:r>
            <a:r>
              <a:rPr lang="nb-NO" dirty="0" err="1"/>
              <a:t>life</a:t>
            </a:r>
            <a:r>
              <a:rPr lang="nb-NO" dirty="0"/>
              <a:t>, and </a:t>
            </a:r>
            <a:r>
              <a:rPr lang="nb-NO" dirty="0" err="1"/>
              <a:t>some</a:t>
            </a:r>
            <a:r>
              <a:rPr lang="nb-NO" dirty="0"/>
              <a:t> </a:t>
            </a:r>
            <a:r>
              <a:rPr lang="nb-NO" dirty="0" err="1"/>
              <a:t>may</a:t>
            </a:r>
            <a:r>
              <a:rPr lang="nb-NO" dirty="0"/>
              <a:t> </a:t>
            </a:r>
            <a:r>
              <a:rPr lang="nb-NO" dirty="0" err="1"/>
              <a:t>seem</a:t>
            </a:r>
            <a:r>
              <a:rPr lang="nb-NO" dirty="0"/>
              <a:t> huge. </a:t>
            </a:r>
            <a:r>
              <a:rPr lang="nb-NO" dirty="0" err="1"/>
              <a:t>Sometimes</a:t>
            </a:r>
            <a:r>
              <a:rPr lang="nb-NO" dirty="0"/>
              <a:t> </a:t>
            </a:r>
            <a:r>
              <a:rPr lang="nb-NO" dirty="0" err="1"/>
              <a:t>one</a:t>
            </a:r>
            <a:r>
              <a:rPr lang="nb-NO" dirty="0"/>
              <a:t> </a:t>
            </a:r>
            <a:r>
              <a:rPr lang="nb-NO" dirty="0" err="1"/>
              <a:t>may</a:t>
            </a:r>
            <a:r>
              <a:rPr lang="nb-NO" dirty="0"/>
              <a:t> </a:t>
            </a:r>
            <a:r>
              <a:rPr lang="nb-NO" dirty="0" err="1"/>
              <a:t>feel</a:t>
            </a:r>
            <a:r>
              <a:rPr lang="nb-NO" dirty="0"/>
              <a:t> like taking </a:t>
            </a:r>
            <a:r>
              <a:rPr lang="nb-NO" dirty="0" err="1"/>
              <a:t>the</a:t>
            </a:r>
            <a:r>
              <a:rPr lang="nb-NO" dirty="0"/>
              <a:t> </a:t>
            </a:r>
            <a:r>
              <a:rPr lang="nb-NO" dirty="0" err="1"/>
              <a:t>next</a:t>
            </a:r>
            <a:r>
              <a:rPr lang="nb-NO" dirty="0"/>
              <a:t> </a:t>
            </a:r>
            <a:r>
              <a:rPr lang="nb-NO" dirty="0" err="1"/>
              <a:t>step</a:t>
            </a:r>
            <a:r>
              <a:rPr lang="nb-NO" dirty="0"/>
              <a:t> is like </a:t>
            </a:r>
            <a:r>
              <a:rPr lang="nb-NO" dirty="0" err="1"/>
              <a:t>climbing</a:t>
            </a:r>
            <a:r>
              <a:rPr lang="nb-NO" dirty="0"/>
              <a:t> a </a:t>
            </a:r>
            <a:r>
              <a:rPr lang="nb-NO" dirty="0" err="1"/>
              <a:t>way</a:t>
            </a:r>
            <a:r>
              <a:rPr lang="nb-NO" dirty="0"/>
              <a:t> to </a:t>
            </a:r>
            <a:r>
              <a:rPr lang="nb-NO" dirty="0" err="1"/>
              <a:t>large</a:t>
            </a:r>
            <a:r>
              <a:rPr lang="nb-NO" dirty="0"/>
              <a:t> </a:t>
            </a:r>
            <a:r>
              <a:rPr lang="nb-NO" dirty="0" err="1"/>
              <a:t>step</a:t>
            </a:r>
            <a:r>
              <a:rPr lang="nb-NO" dirty="0"/>
              <a:t> in </a:t>
            </a:r>
            <a:r>
              <a:rPr lang="nb-NO" dirty="0" err="1"/>
              <a:t>some</a:t>
            </a:r>
            <a:r>
              <a:rPr lang="nb-NO" dirty="0"/>
              <a:t> </a:t>
            </a:r>
            <a:r>
              <a:rPr lang="nb-NO" dirty="0" err="1"/>
              <a:t>stairs</a:t>
            </a:r>
            <a:r>
              <a:rPr lang="nb-NO" dirty="0"/>
              <a:t>. Life </a:t>
            </a:r>
            <a:r>
              <a:rPr lang="nb-NO" dirty="0" err="1"/>
              <a:t>can</a:t>
            </a:r>
            <a:r>
              <a:rPr lang="nb-NO" dirty="0"/>
              <a:t> </a:t>
            </a:r>
            <a:r>
              <a:rPr lang="nb-NO" dirty="0" err="1"/>
              <a:t>feel</a:t>
            </a:r>
            <a:r>
              <a:rPr lang="nb-NO" dirty="0"/>
              <a:t> like a </a:t>
            </a:r>
            <a:r>
              <a:rPr lang="nb-NO" dirty="0" err="1"/>
              <a:t>struggle</a:t>
            </a:r>
            <a:r>
              <a:rPr lang="nb-NO" dirty="0"/>
              <a:t>, </a:t>
            </a:r>
            <a:r>
              <a:rPr lang="nb-NO" dirty="0" err="1"/>
              <a:t>expectations</a:t>
            </a:r>
            <a:r>
              <a:rPr lang="nb-NO" dirty="0"/>
              <a:t> and </a:t>
            </a:r>
            <a:r>
              <a:rPr lang="nb-NO" dirty="0" err="1"/>
              <a:t>requirements</a:t>
            </a:r>
            <a:r>
              <a:rPr lang="nb-NO" dirty="0"/>
              <a:t> are </a:t>
            </a:r>
            <a:r>
              <a:rPr lang="nb-NO" dirty="0" err="1"/>
              <a:t>high</a:t>
            </a:r>
            <a:r>
              <a:rPr lang="nb-NO" dirty="0"/>
              <a:t>, and </a:t>
            </a:r>
            <a:r>
              <a:rPr lang="nb-NO" dirty="0" err="1"/>
              <a:t>the</a:t>
            </a:r>
            <a:r>
              <a:rPr lang="nb-NO" dirty="0"/>
              <a:t> </a:t>
            </a:r>
            <a:r>
              <a:rPr lang="nb-NO" dirty="0" err="1"/>
              <a:t>next</a:t>
            </a:r>
            <a:r>
              <a:rPr lang="nb-NO" dirty="0"/>
              <a:t> </a:t>
            </a:r>
            <a:r>
              <a:rPr lang="nb-NO" dirty="0" err="1"/>
              <a:t>steps</a:t>
            </a:r>
            <a:r>
              <a:rPr lang="nb-NO" dirty="0"/>
              <a:t> </a:t>
            </a:r>
            <a:r>
              <a:rPr lang="nb-NO" dirty="0" err="1"/>
              <a:t>seem</a:t>
            </a:r>
            <a:r>
              <a:rPr lang="nb-NO" dirty="0"/>
              <a:t> impossible to </a:t>
            </a:r>
            <a:r>
              <a:rPr lang="nb-NO" dirty="0" err="1"/>
              <a:t>overcome</a:t>
            </a:r>
            <a:r>
              <a:rPr lang="nb-NO" dirty="0"/>
              <a:t>. </a:t>
            </a:r>
            <a:r>
              <a:rPr lang="nb-NO" dirty="0" err="1"/>
              <a:t>What</a:t>
            </a:r>
            <a:r>
              <a:rPr lang="nb-NO" dirty="0"/>
              <a:t> do YOUR </a:t>
            </a:r>
            <a:r>
              <a:rPr lang="nb-NO" dirty="0" err="1"/>
              <a:t>steps</a:t>
            </a:r>
            <a:r>
              <a:rPr lang="nb-NO" dirty="0"/>
              <a:t> </a:t>
            </a:r>
            <a:r>
              <a:rPr lang="nb-NO" dirty="0" err="1"/>
              <a:t>look</a:t>
            </a:r>
            <a:r>
              <a:rPr lang="nb-NO" dirty="0"/>
              <a:t> like? Are </a:t>
            </a:r>
            <a:r>
              <a:rPr lang="nb-NO" dirty="0" err="1"/>
              <a:t>they</a:t>
            </a:r>
            <a:r>
              <a:rPr lang="nb-NO" dirty="0"/>
              <a:t> </a:t>
            </a:r>
            <a:r>
              <a:rPr lang="nb-NO" dirty="0" err="1"/>
              <a:t>appropriate</a:t>
            </a:r>
            <a:r>
              <a:rPr lang="nb-NO" dirty="0"/>
              <a:t>, so </a:t>
            </a:r>
            <a:r>
              <a:rPr lang="nb-NO" dirty="0" err="1"/>
              <a:t>that</a:t>
            </a:r>
            <a:r>
              <a:rPr lang="nb-NO" dirty="0"/>
              <a:t> </a:t>
            </a:r>
            <a:r>
              <a:rPr lang="nb-NO" dirty="0" err="1"/>
              <a:t>you</a:t>
            </a:r>
            <a:r>
              <a:rPr lang="nb-NO" dirty="0"/>
              <a:t> </a:t>
            </a:r>
            <a:r>
              <a:rPr lang="nb-NO" dirty="0" err="1"/>
              <a:t>can</a:t>
            </a:r>
            <a:r>
              <a:rPr lang="nb-NO" dirty="0"/>
              <a:t> </a:t>
            </a:r>
            <a:r>
              <a:rPr lang="nb-NO" dirty="0" err="1"/>
              <a:t>manage</a:t>
            </a:r>
            <a:r>
              <a:rPr lang="nb-NO" dirty="0"/>
              <a:t> to </a:t>
            </a:r>
            <a:r>
              <a:rPr lang="nb-NO" dirty="0" err="1"/>
              <a:t>take</a:t>
            </a:r>
            <a:r>
              <a:rPr lang="nb-NO" dirty="0"/>
              <a:t> </a:t>
            </a:r>
            <a:r>
              <a:rPr lang="nb-NO" dirty="0" err="1"/>
              <a:t>one</a:t>
            </a:r>
            <a:r>
              <a:rPr lang="nb-NO" dirty="0"/>
              <a:t> </a:t>
            </a:r>
            <a:r>
              <a:rPr lang="nb-NO" dirty="0" err="1"/>
              <a:t>step</a:t>
            </a:r>
            <a:r>
              <a:rPr lang="nb-NO" dirty="0"/>
              <a:t> at a time, or are </a:t>
            </a:r>
            <a:r>
              <a:rPr lang="nb-NO" dirty="0" err="1"/>
              <a:t>they</a:t>
            </a:r>
            <a:r>
              <a:rPr lang="nb-NO" dirty="0"/>
              <a:t> </a:t>
            </a:r>
            <a:r>
              <a:rPr lang="nb-NO" dirty="0" err="1"/>
              <a:t>too</a:t>
            </a:r>
            <a:r>
              <a:rPr lang="nb-NO" dirty="0"/>
              <a:t> </a:t>
            </a:r>
            <a:r>
              <a:rPr lang="nb-NO" dirty="0" err="1"/>
              <a:t>high</a:t>
            </a:r>
            <a:r>
              <a:rPr lang="nb-NO" dirty="0"/>
              <a:t>? </a:t>
            </a:r>
            <a:r>
              <a:rPr lang="nb-NO" dirty="0" err="1"/>
              <a:t>Maybe</a:t>
            </a:r>
            <a:r>
              <a:rPr lang="nb-NO" dirty="0"/>
              <a:t> </a:t>
            </a:r>
            <a:r>
              <a:rPr lang="nb-NO" dirty="0" err="1"/>
              <a:t>you</a:t>
            </a:r>
            <a:r>
              <a:rPr lang="nb-NO" dirty="0"/>
              <a:t> </a:t>
            </a:r>
            <a:r>
              <a:rPr lang="nb-NO" dirty="0" err="1"/>
              <a:t>need</a:t>
            </a:r>
            <a:r>
              <a:rPr lang="nb-NO" dirty="0"/>
              <a:t> to make more </a:t>
            </a:r>
            <a:r>
              <a:rPr lang="nb-NO" dirty="0" err="1"/>
              <a:t>steps</a:t>
            </a:r>
            <a:r>
              <a:rPr lang="nb-NO" dirty="0"/>
              <a:t> in </a:t>
            </a:r>
            <a:r>
              <a:rPr lang="nb-NO" dirty="0" err="1"/>
              <a:t>your</a:t>
            </a:r>
            <a:r>
              <a:rPr lang="nb-NO" dirty="0"/>
              <a:t> </a:t>
            </a:r>
            <a:r>
              <a:rPr lang="nb-NO" dirty="0" err="1"/>
              <a:t>stairs</a:t>
            </a:r>
            <a:r>
              <a:rPr lang="nb-NO" dirty="0"/>
              <a:t> and </a:t>
            </a:r>
            <a:r>
              <a:rPr lang="nb-NO" dirty="0" err="1"/>
              <a:t>take</a:t>
            </a:r>
            <a:r>
              <a:rPr lang="nb-NO" dirty="0"/>
              <a:t> a </a:t>
            </a:r>
            <a:r>
              <a:rPr lang="nb-NO" dirty="0" err="1"/>
              <a:t>small</a:t>
            </a:r>
            <a:r>
              <a:rPr lang="nb-NO" dirty="0"/>
              <a:t> </a:t>
            </a:r>
            <a:r>
              <a:rPr lang="nb-NO" dirty="0" err="1"/>
              <a:t>step</a:t>
            </a:r>
            <a:r>
              <a:rPr lang="nb-NO" dirty="0"/>
              <a:t> at </a:t>
            </a:r>
            <a:r>
              <a:rPr lang="nb-NO" dirty="0" err="1"/>
              <a:t>the</a:t>
            </a:r>
            <a:r>
              <a:rPr lang="nb-NO" dirty="0"/>
              <a:t> time? </a:t>
            </a:r>
            <a:r>
              <a:rPr lang="nb-NO" dirty="0" err="1"/>
              <a:t>We</a:t>
            </a:r>
            <a:r>
              <a:rPr lang="nb-NO" dirty="0"/>
              <a:t> </a:t>
            </a:r>
            <a:r>
              <a:rPr lang="nb-NO" dirty="0" err="1"/>
              <a:t>will</a:t>
            </a:r>
            <a:r>
              <a:rPr lang="nb-NO" dirty="0"/>
              <a:t> </a:t>
            </a:r>
            <a:r>
              <a:rPr lang="nb-NO" dirty="0" err="1"/>
              <a:t>look</a:t>
            </a:r>
            <a:r>
              <a:rPr lang="nb-NO" dirty="0"/>
              <a:t> </a:t>
            </a:r>
            <a:r>
              <a:rPr lang="nb-NO" dirty="0" err="1"/>
              <a:t>closer</a:t>
            </a:r>
            <a:r>
              <a:rPr lang="nb-NO" dirty="0"/>
              <a:t> </a:t>
            </a:r>
            <a:r>
              <a:rPr lang="nb-NO" dirty="0" err="1"/>
              <a:t>into</a:t>
            </a:r>
            <a:r>
              <a:rPr lang="nb-NO" dirty="0"/>
              <a:t> </a:t>
            </a:r>
            <a:r>
              <a:rPr lang="nb-NO" dirty="0" err="1"/>
              <a:t>how</a:t>
            </a:r>
            <a:r>
              <a:rPr lang="nb-NO" dirty="0"/>
              <a:t> </a:t>
            </a:r>
            <a:r>
              <a:rPr lang="nb-NO" dirty="0" err="1"/>
              <a:t>this</a:t>
            </a:r>
            <a:r>
              <a:rPr lang="nb-NO" dirty="0"/>
              <a:t> is done </a:t>
            </a:r>
            <a:r>
              <a:rPr lang="nb-NO" dirty="0" err="1"/>
              <a:t>when</a:t>
            </a:r>
            <a:r>
              <a:rPr lang="nb-NO" dirty="0"/>
              <a:t> </a:t>
            </a:r>
            <a:r>
              <a:rPr lang="nb-NO" dirty="0" err="1"/>
              <a:t>working</a:t>
            </a:r>
            <a:r>
              <a:rPr lang="nb-NO" dirty="0"/>
              <a:t> </a:t>
            </a:r>
            <a:r>
              <a:rPr lang="nb-NO" dirty="0" err="1"/>
              <a:t>with</a:t>
            </a:r>
            <a:r>
              <a:rPr lang="nb-NO" dirty="0"/>
              <a:t> </a:t>
            </a:r>
            <a:r>
              <a:rPr lang="nb-NO" dirty="0" err="1"/>
              <a:t>the</a:t>
            </a:r>
            <a:r>
              <a:rPr lang="nb-NO" dirty="0"/>
              <a:t> five-</a:t>
            </a:r>
            <a:r>
              <a:rPr lang="nb-NO" dirty="0" err="1"/>
              <a:t>step</a:t>
            </a:r>
            <a:r>
              <a:rPr lang="nb-NO" dirty="0"/>
              <a:t> </a:t>
            </a:r>
            <a:r>
              <a:rPr lang="nb-NO" dirty="0" err="1"/>
              <a:t>method</a:t>
            </a:r>
            <a:r>
              <a:rPr lang="nb-NO" dirty="0"/>
              <a:t> for </a:t>
            </a:r>
            <a:r>
              <a:rPr lang="nb-NO" dirty="0" err="1"/>
              <a:t>mastery</a:t>
            </a:r>
            <a:r>
              <a:rPr lang="nb-NO" dirty="0"/>
              <a:t> and </a:t>
            </a:r>
            <a:r>
              <a:rPr lang="nb-NO" dirty="0" err="1"/>
              <a:t>motivation</a:t>
            </a:r>
            <a:r>
              <a:rPr lang="nb-NO" dirty="0"/>
              <a:t>. </a:t>
            </a:r>
            <a:r>
              <a:rPr lang="nb-NO" dirty="0" err="1"/>
              <a:t>Reflect</a:t>
            </a:r>
            <a:r>
              <a:rPr lang="nb-NO" dirty="0"/>
              <a:t> </a:t>
            </a:r>
            <a:r>
              <a:rPr lang="nb-NO" dirty="0" err="1"/>
              <a:t>on</a:t>
            </a:r>
            <a:r>
              <a:rPr lang="nb-NO" dirty="0"/>
              <a:t> </a:t>
            </a:r>
            <a:r>
              <a:rPr lang="nb-NO" dirty="0" err="1"/>
              <a:t>this</a:t>
            </a:r>
            <a:r>
              <a:rPr lang="nb-NO" dirty="0"/>
              <a:t> </a:t>
            </a:r>
            <a:r>
              <a:rPr lang="nb-NO" dirty="0" err="1"/>
              <a:t>if</a:t>
            </a:r>
            <a:r>
              <a:rPr lang="nb-NO" dirty="0"/>
              <a:t> </a:t>
            </a:r>
            <a:r>
              <a:rPr lang="nb-NO" dirty="0" err="1"/>
              <a:t>the</a:t>
            </a:r>
            <a:r>
              <a:rPr lang="nb-NO" dirty="0"/>
              <a:t> students have </a:t>
            </a:r>
            <a:r>
              <a:rPr lang="nb-NO" dirty="0" err="1"/>
              <a:t>something</a:t>
            </a:r>
            <a:r>
              <a:rPr lang="nb-NO" dirty="0"/>
              <a:t> to </a:t>
            </a:r>
            <a:r>
              <a:rPr lang="nb-NO" dirty="0" err="1"/>
              <a:t>add</a:t>
            </a:r>
            <a:r>
              <a:rPr lang="nb-NO" dirty="0"/>
              <a:t>, </a:t>
            </a:r>
            <a:r>
              <a:rPr lang="nb-NO" dirty="0" err="1"/>
              <a:t>if</a:t>
            </a:r>
            <a:r>
              <a:rPr lang="nb-NO" dirty="0"/>
              <a:t> not, </a:t>
            </a:r>
            <a:r>
              <a:rPr lang="nb-NO" dirty="0" err="1"/>
              <a:t>move</a:t>
            </a:r>
            <a:r>
              <a:rPr lang="nb-NO" dirty="0"/>
              <a:t> </a:t>
            </a:r>
            <a:r>
              <a:rPr lang="nb-NO" dirty="0" err="1"/>
              <a:t>on</a:t>
            </a:r>
            <a:r>
              <a:rPr lang="nb-NO" dirty="0"/>
              <a:t> to </a:t>
            </a:r>
            <a:r>
              <a:rPr lang="nb-NO" dirty="0" err="1"/>
              <a:t>the</a:t>
            </a:r>
            <a:r>
              <a:rPr lang="nb-NO" dirty="0"/>
              <a:t> </a:t>
            </a:r>
            <a:r>
              <a:rPr lang="nb-NO" dirty="0" err="1"/>
              <a:t>next</a:t>
            </a:r>
            <a:r>
              <a:rPr lang="nb-NO" dirty="0"/>
              <a:t> slide.</a:t>
            </a:r>
          </a:p>
        </p:txBody>
      </p:sp>
      <p:sp>
        <p:nvSpPr>
          <p:cNvPr id="4" name="Plassholder for lysbildenummer 3"/>
          <p:cNvSpPr>
            <a:spLocks noGrp="1"/>
          </p:cNvSpPr>
          <p:nvPr>
            <p:ph type="sldNum" sz="quarter" idx="5"/>
          </p:nvPr>
        </p:nvSpPr>
        <p:spPr/>
        <p:txBody>
          <a:bodyPr/>
          <a:lstStyle/>
          <a:p>
            <a:fld id="{63D6FEA3-437D-4335-B615-4E065C45DE7F}" type="slidenum">
              <a:rPr lang="nb-NO" smtClean="0"/>
              <a:t>5</a:t>
            </a:fld>
            <a:endParaRPr lang="nb-NO"/>
          </a:p>
        </p:txBody>
      </p:sp>
    </p:spTree>
    <p:extLst>
      <p:ext uri="{BB962C8B-B14F-4D97-AF65-F5344CB8AC3E}">
        <p14:creationId xmlns:p14="http://schemas.microsoft.com/office/powerpoint/2010/main" val="566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The goal of </a:t>
            </a:r>
            <a:r>
              <a:rPr lang="nb-NO" b="0" dirty="0" err="1"/>
              <a:t>working</a:t>
            </a:r>
            <a:r>
              <a:rPr lang="nb-NO" b="0" dirty="0"/>
              <a:t> </a:t>
            </a:r>
            <a:r>
              <a:rPr lang="nb-NO" b="0" dirty="0" err="1"/>
              <a:t>with</a:t>
            </a:r>
            <a:r>
              <a:rPr lang="nb-NO" b="0" dirty="0"/>
              <a:t> </a:t>
            </a:r>
            <a:r>
              <a:rPr lang="nb-NO" b="0" dirty="0" err="1"/>
              <a:t>this</a:t>
            </a:r>
            <a:r>
              <a:rPr lang="nb-NO" b="0" dirty="0"/>
              <a:t> </a:t>
            </a:r>
            <a:r>
              <a:rPr lang="nb-NO" b="0" dirty="0" err="1"/>
              <a:t>method</a:t>
            </a:r>
            <a:r>
              <a:rPr lang="nb-NO" b="0" dirty="0"/>
              <a:t> is to </a:t>
            </a:r>
            <a:r>
              <a:rPr lang="nb-NO" b="0" dirty="0" err="1"/>
              <a:t>identify</a:t>
            </a:r>
            <a:r>
              <a:rPr lang="nb-NO" b="0" dirty="0"/>
              <a:t> </a:t>
            </a:r>
            <a:r>
              <a:rPr lang="nb-NO" b="0" dirty="0" err="1"/>
              <a:t>what</a:t>
            </a:r>
            <a:r>
              <a:rPr lang="nb-NO" b="0" dirty="0"/>
              <a:t> is </a:t>
            </a:r>
            <a:r>
              <a:rPr lang="nb-NO" b="0" dirty="0" err="1"/>
              <a:t>important</a:t>
            </a:r>
            <a:r>
              <a:rPr lang="nb-NO" b="0" dirty="0"/>
              <a:t> to </a:t>
            </a:r>
            <a:r>
              <a:rPr lang="nb-NO" b="0" dirty="0" err="1"/>
              <a:t>you</a:t>
            </a:r>
            <a:r>
              <a:rPr lang="nb-NO" b="0" dirty="0"/>
              <a:t> and </a:t>
            </a:r>
            <a:r>
              <a:rPr lang="nb-NO" b="0" dirty="0" err="1"/>
              <a:t>what</a:t>
            </a:r>
            <a:r>
              <a:rPr lang="nb-NO" b="0" dirty="0"/>
              <a:t> </a:t>
            </a:r>
            <a:r>
              <a:rPr lang="nb-NO" b="0" dirty="0" err="1"/>
              <a:t>obstacles</a:t>
            </a:r>
            <a:r>
              <a:rPr lang="nb-NO" b="0" dirty="0"/>
              <a:t> </a:t>
            </a:r>
            <a:r>
              <a:rPr lang="nb-NO" b="0" dirty="0" err="1"/>
              <a:t>you</a:t>
            </a:r>
            <a:r>
              <a:rPr lang="nb-NO" b="0" dirty="0"/>
              <a:t> have. </a:t>
            </a:r>
            <a:r>
              <a:rPr lang="nb-NO" b="0" dirty="0" err="1"/>
              <a:t>You</a:t>
            </a:r>
            <a:r>
              <a:rPr lang="nb-NO" b="0" dirty="0"/>
              <a:t> </a:t>
            </a:r>
            <a:r>
              <a:rPr lang="nb-NO" b="0" dirty="0" err="1"/>
              <a:t>will</a:t>
            </a:r>
            <a:r>
              <a:rPr lang="nb-NO" b="0" dirty="0"/>
              <a:t> </a:t>
            </a:r>
            <a:r>
              <a:rPr lang="nb-NO" b="0" dirty="0" err="1"/>
              <a:t>get</a:t>
            </a:r>
            <a:r>
              <a:rPr lang="nb-NO" b="0" dirty="0"/>
              <a:t> </a:t>
            </a:r>
            <a:r>
              <a:rPr lang="nb-NO" b="0" dirty="0" err="1"/>
              <a:t>the</a:t>
            </a:r>
            <a:r>
              <a:rPr lang="nb-NO" b="0" dirty="0"/>
              <a:t> </a:t>
            </a:r>
            <a:r>
              <a:rPr lang="nb-NO" b="0" dirty="0" err="1"/>
              <a:t>opportunity</a:t>
            </a:r>
            <a:r>
              <a:rPr lang="nb-NO" b="0" dirty="0"/>
              <a:t> to </a:t>
            </a:r>
            <a:r>
              <a:rPr lang="nb-NO" b="0" dirty="0" err="1"/>
              <a:t>reflect</a:t>
            </a:r>
            <a:r>
              <a:rPr lang="nb-NO" b="0" dirty="0"/>
              <a:t> </a:t>
            </a:r>
            <a:r>
              <a:rPr lang="nb-NO" b="0" dirty="0" err="1"/>
              <a:t>on</a:t>
            </a:r>
            <a:r>
              <a:rPr lang="nb-NO" b="0" dirty="0"/>
              <a:t> </a:t>
            </a:r>
            <a:r>
              <a:rPr lang="nb-NO" b="0" dirty="0" err="1"/>
              <a:t>what</a:t>
            </a:r>
            <a:r>
              <a:rPr lang="nb-NO" b="0" dirty="0"/>
              <a:t> </a:t>
            </a:r>
            <a:r>
              <a:rPr lang="nb-NO" b="0" dirty="0" err="1"/>
              <a:t>solutions</a:t>
            </a:r>
            <a:r>
              <a:rPr lang="nb-NO" b="0" dirty="0"/>
              <a:t> </a:t>
            </a:r>
            <a:r>
              <a:rPr lang="nb-NO" b="0" dirty="0" err="1"/>
              <a:t>there</a:t>
            </a:r>
            <a:r>
              <a:rPr lang="nb-NO" b="0" dirty="0"/>
              <a:t> are to different </a:t>
            </a:r>
            <a:r>
              <a:rPr lang="nb-NO" b="0" dirty="0" err="1"/>
              <a:t>challenges</a:t>
            </a:r>
            <a:r>
              <a:rPr lang="nb-NO" b="0" dirty="0"/>
              <a:t>, and </a:t>
            </a:r>
            <a:r>
              <a:rPr lang="nb-NO" b="0" dirty="0" err="1"/>
              <a:t>look</a:t>
            </a:r>
            <a:r>
              <a:rPr lang="nb-NO" b="0" dirty="0"/>
              <a:t> </a:t>
            </a:r>
            <a:r>
              <a:rPr lang="nb-NO" b="0" dirty="0" err="1"/>
              <a:t>closer</a:t>
            </a:r>
            <a:r>
              <a:rPr lang="nb-NO" b="0" dirty="0"/>
              <a:t> at </a:t>
            </a:r>
            <a:r>
              <a:rPr lang="nb-NO" b="0" dirty="0" err="1"/>
              <a:t>how</a:t>
            </a:r>
            <a:r>
              <a:rPr lang="nb-NO" b="0" dirty="0"/>
              <a:t> </a:t>
            </a:r>
            <a:r>
              <a:rPr lang="nb-NO" b="0" dirty="0" err="1"/>
              <a:t>you</a:t>
            </a:r>
            <a:r>
              <a:rPr lang="nb-NO" b="0" dirty="0"/>
              <a:t> </a:t>
            </a:r>
            <a:r>
              <a:rPr lang="nb-NO" b="0" dirty="0" err="1"/>
              <a:t>can</a:t>
            </a:r>
            <a:r>
              <a:rPr lang="nb-NO" b="0" dirty="0"/>
              <a:t> </a:t>
            </a:r>
            <a:r>
              <a:rPr lang="nb-NO" b="0" dirty="0" err="1"/>
              <a:t>contribute</a:t>
            </a:r>
            <a:r>
              <a:rPr lang="nb-NO" b="0" dirty="0"/>
              <a:t> to </a:t>
            </a:r>
            <a:r>
              <a:rPr lang="nb-NO" b="0" dirty="0" err="1"/>
              <a:t>take</a:t>
            </a:r>
            <a:r>
              <a:rPr lang="nb-NO" b="0" dirty="0"/>
              <a:t> </a:t>
            </a:r>
            <a:r>
              <a:rPr lang="nb-NO" b="0" dirty="0" err="1"/>
              <a:t>responsibility</a:t>
            </a:r>
            <a:r>
              <a:rPr lang="nb-NO" b="0" dirty="0"/>
              <a:t> to make plans to </a:t>
            </a:r>
            <a:r>
              <a:rPr lang="nb-NO" b="0" dirty="0" err="1"/>
              <a:t>carry</a:t>
            </a:r>
            <a:r>
              <a:rPr lang="nb-NO" b="0" dirty="0"/>
              <a:t> </a:t>
            </a:r>
            <a:r>
              <a:rPr lang="nb-NO" b="0" dirty="0" err="1"/>
              <a:t>out</a:t>
            </a:r>
            <a:r>
              <a:rPr lang="nb-NO" b="0" dirty="0"/>
              <a:t>. </a:t>
            </a:r>
            <a:r>
              <a:rPr lang="nb-NO" b="0" dirty="0" err="1"/>
              <a:t>Some</a:t>
            </a:r>
            <a:r>
              <a:rPr lang="nb-NO" b="0" dirty="0"/>
              <a:t> of </a:t>
            </a:r>
            <a:r>
              <a:rPr lang="nb-NO" b="0" dirty="0" err="1"/>
              <a:t>this</a:t>
            </a:r>
            <a:r>
              <a:rPr lang="nb-NO" b="0" dirty="0"/>
              <a:t> </a:t>
            </a:r>
            <a:r>
              <a:rPr lang="nb-NO" b="0" dirty="0" err="1"/>
              <a:t>we</a:t>
            </a:r>
            <a:r>
              <a:rPr lang="nb-NO" b="0" dirty="0"/>
              <a:t> </a:t>
            </a:r>
            <a:r>
              <a:rPr lang="nb-NO" b="0" dirty="0" err="1"/>
              <a:t>will</a:t>
            </a:r>
            <a:r>
              <a:rPr lang="nb-NO" b="0" dirty="0"/>
              <a:t> </a:t>
            </a:r>
            <a:r>
              <a:rPr lang="nb-NO" b="0" dirty="0" err="1"/>
              <a:t>discuss</a:t>
            </a:r>
            <a:r>
              <a:rPr lang="nb-NO" b="0" dirty="0"/>
              <a:t> in </a:t>
            </a:r>
            <a:r>
              <a:rPr lang="nb-NO" b="0" dirty="0" err="1"/>
              <a:t>class</a:t>
            </a:r>
            <a:r>
              <a:rPr lang="nb-NO" b="0" dirty="0"/>
              <a:t>, </a:t>
            </a:r>
            <a:r>
              <a:rPr lang="nb-NO" b="0" dirty="0" err="1"/>
              <a:t>some</a:t>
            </a:r>
            <a:r>
              <a:rPr lang="nb-NO" b="0" dirty="0"/>
              <a:t> of it is </a:t>
            </a:r>
            <a:r>
              <a:rPr lang="nb-NO" b="0" dirty="0" err="1"/>
              <a:t>individual</a:t>
            </a:r>
            <a:r>
              <a:rPr lang="nb-NO" b="0" dirty="0"/>
              <a:t> </a:t>
            </a:r>
            <a:r>
              <a:rPr lang="nb-NO" b="0" dirty="0" err="1"/>
              <a:t>work</a:t>
            </a:r>
            <a:r>
              <a:rPr lang="nb-NO" b="0" dirty="0"/>
              <a:t>.</a:t>
            </a:r>
          </a:p>
          <a:p>
            <a:r>
              <a:rPr lang="nb-NO" b="1" dirty="0" err="1"/>
              <a:t>Advice</a:t>
            </a:r>
            <a:r>
              <a:rPr lang="nb-NO" b="1" dirty="0"/>
              <a:t>: </a:t>
            </a:r>
            <a:r>
              <a:rPr lang="nb-NO" b="0" dirty="0"/>
              <a:t> To start </a:t>
            </a:r>
            <a:r>
              <a:rPr lang="nb-NO" b="0" dirty="0" err="1"/>
              <a:t>the</a:t>
            </a:r>
            <a:r>
              <a:rPr lang="nb-NO" b="0" dirty="0"/>
              <a:t> </a:t>
            </a:r>
            <a:r>
              <a:rPr lang="nb-NO" b="0" dirty="0" err="1"/>
              <a:t>work</a:t>
            </a:r>
            <a:r>
              <a:rPr lang="nb-NO" b="0" dirty="0"/>
              <a:t> </a:t>
            </a:r>
            <a:r>
              <a:rPr lang="nb-NO" b="0" dirty="0" err="1"/>
              <a:t>with</a:t>
            </a:r>
            <a:r>
              <a:rPr lang="nb-NO" b="0" dirty="0"/>
              <a:t> </a:t>
            </a:r>
            <a:r>
              <a:rPr lang="nb-NO" b="0" dirty="0" err="1"/>
              <a:t>the</a:t>
            </a:r>
            <a:r>
              <a:rPr lang="nb-NO" b="0" dirty="0"/>
              <a:t> </a:t>
            </a:r>
            <a:r>
              <a:rPr lang="nb-NO" b="0" dirty="0" err="1"/>
              <a:t>method</a:t>
            </a:r>
            <a:r>
              <a:rPr lang="nb-NO" b="0" dirty="0"/>
              <a:t>, </a:t>
            </a:r>
            <a:r>
              <a:rPr lang="nb-NO" b="0" dirty="0" err="1"/>
              <a:t>the</a:t>
            </a:r>
            <a:r>
              <a:rPr lang="nb-NO" b="0" dirty="0"/>
              <a:t> </a:t>
            </a:r>
            <a:r>
              <a:rPr lang="nb-NO" b="0" dirty="0" err="1"/>
              <a:t>teacher</a:t>
            </a:r>
            <a:r>
              <a:rPr lang="nb-NO" b="0" dirty="0"/>
              <a:t> </a:t>
            </a:r>
            <a:r>
              <a:rPr lang="nb-NO" b="0" dirty="0" err="1"/>
              <a:t>may</a:t>
            </a:r>
            <a:r>
              <a:rPr lang="nb-NO" b="0" dirty="0"/>
              <a:t> </a:t>
            </a:r>
            <a:r>
              <a:rPr lang="nb-NO" b="0" dirty="0" err="1"/>
              <a:t>invite</a:t>
            </a:r>
            <a:r>
              <a:rPr lang="nb-NO" b="0" dirty="0"/>
              <a:t> </a:t>
            </a:r>
            <a:r>
              <a:rPr lang="nb-NO" b="0" dirty="0" err="1"/>
              <a:t>the</a:t>
            </a:r>
            <a:r>
              <a:rPr lang="nb-NO" b="0" dirty="0"/>
              <a:t> </a:t>
            </a:r>
            <a:r>
              <a:rPr lang="nb-NO" b="0" dirty="0" err="1"/>
              <a:t>pupils</a:t>
            </a:r>
            <a:r>
              <a:rPr lang="nb-NO" b="0" dirty="0"/>
              <a:t> </a:t>
            </a:r>
            <a:r>
              <a:rPr lang="nb-NO" b="0" dirty="0" err="1"/>
              <a:t>into</a:t>
            </a:r>
            <a:r>
              <a:rPr lang="nb-NO" b="0" dirty="0"/>
              <a:t> a </a:t>
            </a:r>
            <a:r>
              <a:rPr lang="nb-NO" b="0" dirty="0" err="1"/>
              <a:t>class</a:t>
            </a:r>
            <a:r>
              <a:rPr lang="nb-NO" b="0" dirty="0"/>
              <a:t> </a:t>
            </a:r>
            <a:r>
              <a:rPr lang="nb-NO" b="0" dirty="0" err="1"/>
              <a:t>discussion</a:t>
            </a:r>
            <a:r>
              <a:rPr lang="nb-NO" b="0" dirty="0"/>
              <a:t> </a:t>
            </a:r>
            <a:r>
              <a:rPr lang="nb-NO" b="0" dirty="0" err="1"/>
              <a:t>about</a:t>
            </a:r>
            <a:r>
              <a:rPr lang="nb-NO" b="0" dirty="0"/>
              <a:t> </a:t>
            </a:r>
            <a:r>
              <a:rPr lang="nb-NO" b="0" dirty="0" err="1"/>
              <a:t>what</a:t>
            </a:r>
            <a:r>
              <a:rPr lang="nb-NO" b="0" dirty="0"/>
              <a:t> is </a:t>
            </a:r>
            <a:r>
              <a:rPr lang="nb-NO" b="0" dirty="0" err="1"/>
              <a:t>important</a:t>
            </a:r>
            <a:r>
              <a:rPr lang="nb-NO" b="0" dirty="0"/>
              <a:t> and </a:t>
            </a:r>
            <a:r>
              <a:rPr lang="nb-NO" b="0" dirty="0" err="1"/>
              <a:t>what</a:t>
            </a:r>
            <a:r>
              <a:rPr lang="nb-NO" b="0" dirty="0"/>
              <a:t> makes </a:t>
            </a:r>
            <a:r>
              <a:rPr lang="nb-NO" b="0" dirty="0" err="1"/>
              <a:t>them</a:t>
            </a:r>
            <a:r>
              <a:rPr lang="nb-NO" b="0" dirty="0"/>
              <a:t> happy. </a:t>
            </a:r>
            <a:r>
              <a:rPr lang="nb-NO" dirty="0"/>
              <a:t> The </a:t>
            </a:r>
            <a:r>
              <a:rPr lang="nb-NO" dirty="0" err="1"/>
              <a:t>teacher</a:t>
            </a:r>
            <a:r>
              <a:rPr lang="nb-NO" dirty="0"/>
              <a:t> </a:t>
            </a:r>
            <a:r>
              <a:rPr lang="nb-NO" dirty="0" err="1"/>
              <a:t>can</a:t>
            </a:r>
            <a:r>
              <a:rPr lang="nb-NO" dirty="0"/>
              <a:t> </a:t>
            </a:r>
            <a:r>
              <a:rPr lang="nb-NO" dirty="0" err="1"/>
              <a:t>write</a:t>
            </a:r>
            <a:r>
              <a:rPr lang="nb-NO" dirty="0"/>
              <a:t> </a:t>
            </a:r>
            <a:r>
              <a:rPr lang="nb-NO" dirty="0" err="1"/>
              <a:t>keywords</a:t>
            </a:r>
            <a:r>
              <a:rPr lang="nb-NO" dirty="0"/>
              <a:t> </a:t>
            </a:r>
            <a:r>
              <a:rPr lang="nb-NO" dirty="0" err="1"/>
              <a:t>on</a:t>
            </a:r>
            <a:r>
              <a:rPr lang="nb-NO" dirty="0"/>
              <a:t> a </a:t>
            </a:r>
            <a:r>
              <a:rPr lang="nb-NO" dirty="0" err="1"/>
              <a:t>whiteboad</a:t>
            </a:r>
            <a:r>
              <a:rPr lang="nb-NO" dirty="0"/>
              <a:t>/poster during </a:t>
            </a:r>
            <a:r>
              <a:rPr lang="nb-NO" dirty="0" err="1"/>
              <a:t>the</a:t>
            </a:r>
            <a:r>
              <a:rPr lang="nb-NO" dirty="0"/>
              <a:t> </a:t>
            </a:r>
            <a:r>
              <a:rPr lang="nb-NO" dirty="0" err="1"/>
              <a:t>discussion</a:t>
            </a:r>
            <a:r>
              <a:rPr lang="nb-NO" dirty="0"/>
              <a:t>. </a:t>
            </a:r>
            <a:r>
              <a:rPr lang="nb-NO" dirty="0" err="1"/>
              <a:t>You</a:t>
            </a:r>
            <a:r>
              <a:rPr lang="nb-NO" dirty="0"/>
              <a:t> </a:t>
            </a:r>
            <a:r>
              <a:rPr lang="nb-NO" dirty="0" err="1"/>
              <a:t>could</a:t>
            </a:r>
            <a:r>
              <a:rPr lang="nb-NO" dirty="0"/>
              <a:t> </a:t>
            </a:r>
            <a:r>
              <a:rPr lang="nb-NO" dirty="0" err="1"/>
              <a:t>give</a:t>
            </a:r>
            <a:r>
              <a:rPr lang="nb-NO" dirty="0"/>
              <a:t> </a:t>
            </a:r>
            <a:r>
              <a:rPr lang="nb-NO" dirty="0" err="1"/>
              <a:t>examples</a:t>
            </a:r>
            <a:r>
              <a:rPr lang="nb-NO" dirty="0"/>
              <a:t> to </a:t>
            </a:r>
            <a:r>
              <a:rPr lang="nb-NO" dirty="0" err="1"/>
              <a:t>get</a:t>
            </a:r>
            <a:r>
              <a:rPr lang="nb-NO" dirty="0"/>
              <a:t> </a:t>
            </a:r>
            <a:r>
              <a:rPr lang="nb-NO" dirty="0" err="1"/>
              <a:t>the</a:t>
            </a:r>
            <a:r>
              <a:rPr lang="nb-NO" dirty="0"/>
              <a:t> </a:t>
            </a:r>
            <a:r>
              <a:rPr lang="nb-NO" dirty="0" err="1"/>
              <a:t>pupils</a:t>
            </a:r>
            <a:r>
              <a:rPr lang="nb-NO" dirty="0"/>
              <a:t> start to </a:t>
            </a:r>
            <a:r>
              <a:rPr lang="nb-NO" dirty="0" err="1"/>
              <a:t>reflect</a:t>
            </a:r>
            <a:r>
              <a:rPr lang="nb-NO" dirty="0"/>
              <a:t>, e.g. </a:t>
            </a:r>
            <a:r>
              <a:rPr lang="nb-NO" dirty="0" err="1"/>
              <a:t>friends</a:t>
            </a:r>
            <a:r>
              <a:rPr lang="nb-NO" dirty="0"/>
              <a:t>, </a:t>
            </a:r>
            <a:r>
              <a:rPr lang="nb-NO" dirty="0" err="1"/>
              <a:t>family</a:t>
            </a:r>
            <a:r>
              <a:rPr lang="nb-NO" dirty="0"/>
              <a:t>, </a:t>
            </a:r>
            <a:r>
              <a:rPr lang="nb-NO" dirty="0" err="1"/>
              <a:t>animals</a:t>
            </a:r>
            <a:r>
              <a:rPr lang="nb-NO" dirty="0"/>
              <a:t>, </a:t>
            </a:r>
            <a:r>
              <a:rPr lang="nb-NO" dirty="0" err="1"/>
              <a:t>hobbies</a:t>
            </a:r>
            <a:r>
              <a:rPr lang="nb-NO" dirty="0"/>
              <a:t>, have a </a:t>
            </a:r>
            <a:r>
              <a:rPr lang="nb-NO" dirty="0" err="1"/>
              <a:t>good</a:t>
            </a:r>
            <a:r>
              <a:rPr lang="nb-NO" dirty="0"/>
              <a:t> time, be </a:t>
            </a:r>
            <a:r>
              <a:rPr lang="nb-NO" dirty="0" err="1"/>
              <a:t>kind</a:t>
            </a:r>
            <a:r>
              <a:rPr lang="nb-NO" dirty="0"/>
              <a:t>, </a:t>
            </a:r>
            <a:r>
              <a:rPr lang="nb-NO" dirty="0" err="1"/>
              <a:t>school</a:t>
            </a:r>
            <a:r>
              <a:rPr lang="nb-NO" dirty="0"/>
              <a:t>, etc. If </a:t>
            </a:r>
            <a:r>
              <a:rPr lang="nb-NO" dirty="0" err="1"/>
              <a:t>the</a:t>
            </a:r>
            <a:r>
              <a:rPr lang="nb-NO" dirty="0"/>
              <a:t> </a:t>
            </a:r>
            <a:r>
              <a:rPr lang="nb-NO" dirty="0" err="1"/>
              <a:t>pupils</a:t>
            </a:r>
            <a:r>
              <a:rPr lang="nb-NO" dirty="0"/>
              <a:t> are </a:t>
            </a:r>
            <a:r>
              <a:rPr lang="nb-NO" dirty="0" err="1"/>
              <a:t>quiet</a:t>
            </a:r>
            <a:r>
              <a:rPr lang="nb-NO" dirty="0"/>
              <a:t> or </a:t>
            </a:r>
            <a:r>
              <a:rPr lang="nb-NO" dirty="0" err="1"/>
              <a:t>shy</a:t>
            </a:r>
            <a:r>
              <a:rPr lang="nb-NO" dirty="0"/>
              <a:t>, </a:t>
            </a:r>
            <a:r>
              <a:rPr lang="nb-NO" dirty="0" err="1"/>
              <a:t>they</a:t>
            </a:r>
            <a:r>
              <a:rPr lang="nb-NO" dirty="0"/>
              <a:t> </a:t>
            </a:r>
            <a:r>
              <a:rPr lang="nb-NO" dirty="0" err="1"/>
              <a:t>may</a:t>
            </a:r>
            <a:r>
              <a:rPr lang="nb-NO" dirty="0"/>
              <a:t> </a:t>
            </a:r>
            <a:r>
              <a:rPr lang="nb-NO" dirty="0" err="1"/>
              <a:t>discuss</a:t>
            </a:r>
            <a:r>
              <a:rPr lang="nb-NO" dirty="0"/>
              <a:t> in </a:t>
            </a:r>
            <a:r>
              <a:rPr lang="nb-NO" dirty="0" err="1"/>
              <a:t>small</a:t>
            </a:r>
            <a:r>
              <a:rPr lang="nb-NO" dirty="0"/>
              <a:t> </a:t>
            </a:r>
            <a:r>
              <a:rPr lang="nb-NO" dirty="0" err="1"/>
              <a:t>groups</a:t>
            </a:r>
            <a:r>
              <a:rPr lang="nb-NO" dirty="0"/>
              <a:t> or in pairs first. Let </a:t>
            </a:r>
            <a:r>
              <a:rPr lang="nb-NO" dirty="0" err="1"/>
              <a:t>every</a:t>
            </a:r>
            <a:r>
              <a:rPr lang="nb-NO" dirty="0"/>
              <a:t> </a:t>
            </a:r>
            <a:r>
              <a:rPr lang="nb-NO" dirty="0" err="1"/>
              <a:t>group</a:t>
            </a:r>
            <a:r>
              <a:rPr lang="nb-NO" dirty="0"/>
              <a:t> </a:t>
            </a:r>
            <a:r>
              <a:rPr lang="nb-NO" dirty="0" err="1"/>
              <a:t>agree</a:t>
            </a:r>
            <a:r>
              <a:rPr lang="nb-NO" dirty="0"/>
              <a:t> </a:t>
            </a:r>
            <a:r>
              <a:rPr lang="nb-NO" dirty="0" err="1"/>
              <a:t>on</a:t>
            </a:r>
            <a:r>
              <a:rPr lang="nb-NO" dirty="0"/>
              <a:t> </a:t>
            </a:r>
            <a:r>
              <a:rPr lang="nb-NO" dirty="0" err="1"/>
              <a:t>one</a:t>
            </a:r>
            <a:r>
              <a:rPr lang="nb-NO" dirty="0"/>
              <a:t> or </a:t>
            </a:r>
            <a:r>
              <a:rPr lang="nb-NO" dirty="0" err="1"/>
              <a:t>two</a:t>
            </a:r>
            <a:r>
              <a:rPr lang="nb-NO" dirty="0"/>
              <a:t> </a:t>
            </a:r>
            <a:r>
              <a:rPr lang="nb-NO" dirty="0" err="1"/>
              <a:t>things</a:t>
            </a:r>
            <a:r>
              <a:rPr lang="nb-NO" dirty="0"/>
              <a:t>, and </a:t>
            </a:r>
            <a:r>
              <a:rPr lang="nb-NO" dirty="0" err="1"/>
              <a:t>then</a:t>
            </a:r>
            <a:r>
              <a:rPr lang="nb-NO" dirty="0"/>
              <a:t> let </a:t>
            </a:r>
            <a:r>
              <a:rPr lang="nb-NO" dirty="0" err="1"/>
              <a:t>them</a:t>
            </a:r>
            <a:r>
              <a:rPr lang="nb-NO" dirty="0"/>
              <a:t> </a:t>
            </a:r>
            <a:r>
              <a:rPr lang="nb-NO" dirty="0" err="1"/>
              <a:t>say</a:t>
            </a:r>
            <a:r>
              <a:rPr lang="nb-NO" dirty="0"/>
              <a:t> it </a:t>
            </a:r>
            <a:r>
              <a:rPr lang="nb-NO" dirty="0" err="1"/>
              <a:t>out</a:t>
            </a:r>
            <a:r>
              <a:rPr lang="nb-NO" dirty="0"/>
              <a:t> </a:t>
            </a:r>
            <a:r>
              <a:rPr lang="nb-NO" dirty="0" err="1"/>
              <a:t>loud</a:t>
            </a:r>
            <a:r>
              <a:rPr lang="nb-NO" dirty="0"/>
              <a:t> </a:t>
            </a:r>
            <a:r>
              <a:rPr lang="nb-NO" dirty="0" err="1"/>
              <a:t>after</a:t>
            </a:r>
            <a:r>
              <a:rPr lang="nb-NO" dirty="0"/>
              <a:t> turn. One </a:t>
            </a:r>
            <a:r>
              <a:rPr lang="nb-NO" dirty="0" err="1"/>
              <a:t>may</a:t>
            </a:r>
            <a:r>
              <a:rPr lang="nb-NO" dirty="0"/>
              <a:t> </a:t>
            </a:r>
            <a:r>
              <a:rPr lang="nb-NO" dirty="0" err="1"/>
              <a:t>also</a:t>
            </a:r>
            <a:r>
              <a:rPr lang="nb-NO" dirty="0"/>
              <a:t> </a:t>
            </a:r>
            <a:r>
              <a:rPr lang="nb-NO" dirty="0" err="1"/>
              <a:t>give</a:t>
            </a:r>
            <a:r>
              <a:rPr lang="nb-NO" dirty="0"/>
              <a:t> </a:t>
            </a:r>
            <a:r>
              <a:rPr lang="nb-NO" dirty="0" err="1"/>
              <a:t>some</a:t>
            </a:r>
            <a:r>
              <a:rPr lang="nb-NO" dirty="0"/>
              <a:t> </a:t>
            </a:r>
            <a:r>
              <a:rPr lang="nb-NO" dirty="0" err="1"/>
              <a:t>examples</a:t>
            </a:r>
            <a:r>
              <a:rPr lang="nb-NO" dirty="0"/>
              <a:t> </a:t>
            </a:r>
            <a:r>
              <a:rPr lang="nb-NO" dirty="0" err="1"/>
              <a:t>on</a:t>
            </a:r>
            <a:r>
              <a:rPr lang="nb-NO" dirty="0"/>
              <a:t> </a:t>
            </a:r>
            <a:r>
              <a:rPr lang="nb-NO" dirty="0" err="1"/>
              <a:t>the</a:t>
            </a:r>
            <a:r>
              <a:rPr lang="nb-NO" dirty="0"/>
              <a:t> </a:t>
            </a:r>
            <a:r>
              <a:rPr lang="nb-NO" dirty="0" err="1"/>
              <a:t>third</a:t>
            </a:r>
            <a:r>
              <a:rPr lang="nb-NO" dirty="0"/>
              <a:t> </a:t>
            </a:r>
            <a:r>
              <a:rPr lang="nb-NO" dirty="0" err="1"/>
              <a:t>point</a:t>
            </a:r>
            <a:r>
              <a:rPr lang="nb-NO" dirty="0"/>
              <a:t> (</a:t>
            </a:r>
            <a:r>
              <a:rPr lang="nb-NO" dirty="0" err="1"/>
              <a:t>difficult</a:t>
            </a:r>
            <a:r>
              <a:rPr lang="nb-NO" dirty="0"/>
              <a:t>) and </a:t>
            </a:r>
            <a:r>
              <a:rPr lang="nb-NO" dirty="0" err="1"/>
              <a:t>say</a:t>
            </a:r>
            <a:r>
              <a:rPr lang="nb-NO" dirty="0"/>
              <a:t> </a:t>
            </a:r>
            <a:r>
              <a:rPr lang="nb-NO" dirty="0" err="1"/>
              <a:t>that</a:t>
            </a:r>
            <a:r>
              <a:rPr lang="nb-NO" dirty="0"/>
              <a:t> </a:t>
            </a:r>
            <a:r>
              <a:rPr lang="nb-NO" dirty="0" err="1"/>
              <a:t>we</a:t>
            </a:r>
            <a:r>
              <a:rPr lang="nb-NO" dirty="0"/>
              <a:t> </a:t>
            </a:r>
            <a:r>
              <a:rPr lang="nb-NO" dirty="0" err="1"/>
              <a:t>return</a:t>
            </a:r>
            <a:r>
              <a:rPr lang="nb-NO" dirty="0"/>
              <a:t> to </a:t>
            </a:r>
            <a:r>
              <a:rPr lang="nb-NO" dirty="0" err="1"/>
              <a:t>this</a:t>
            </a:r>
            <a:r>
              <a:rPr lang="nb-NO" dirty="0"/>
              <a:t>.</a:t>
            </a:r>
          </a:p>
          <a:p>
            <a:r>
              <a:rPr lang="nb-NO" b="1" dirty="0" err="1"/>
              <a:t>After</a:t>
            </a:r>
            <a:r>
              <a:rPr lang="nb-NO" b="1" dirty="0"/>
              <a:t> </a:t>
            </a:r>
            <a:r>
              <a:rPr lang="nb-NO" b="1" dirty="0" err="1"/>
              <a:t>this</a:t>
            </a:r>
            <a:r>
              <a:rPr lang="nb-NO" b="1" dirty="0"/>
              <a:t> </a:t>
            </a:r>
            <a:r>
              <a:rPr lang="nb-NO" b="1" dirty="0" err="1"/>
              <a:t>discussion</a:t>
            </a:r>
            <a:r>
              <a:rPr lang="nb-NO" b="1" dirty="0"/>
              <a:t>, </a:t>
            </a:r>
            <a:r>
              <a:rPr lang="nb-NO" b="1" dirty="0" err="1"/>
              <a:t>the</a:t>
            </a:r>
            <a:r>
              <a:rPr lang="nb-NO" b="1" dirty="0"/>
              <a:t> </a:t>
            </a:r>
            <a:r>
              <a:rPr lang="nb-NO" b="1" dirty="0" err="1"/>
              <a:t>teacher</a:t>
            </a:r>
            <a:r>
              <a:rPr lang="nb-NO" b="1" dirty="0"/>
              <a:t> </a:t>
            </a:r>
            <a:r>
              <a:rPr lang="nb-NO" b="1" dirty="0" err="1"/>
              <a:t>may</a:t>
            </a:r>
            <a:r>
              <a:rPr lang="nb-NO" b="1" dirty="0"/>
              <a:t> </a:t>
            </a:r>
            <a:r>
              <a:rPr lang="nb-NO" b="1" dirty="0" err="1"/>
              <a:t>say</a:t>
            </a:r>
            <a:r>
              <a:rPr lang="nb-NO" b="1" dirty="0"/>
              <a:t>:</a:t>
            </a:r>
            <a:r>
              <a:rPr lang="nb-NO" b="0" dirty="0"/>
              <a:t> </a:t>
            </a:r>
            <a:r>
              <a:rPr lang="nb-NO" b="0" dirty="0" err="1"/>
              <a:t>Now</a:t>
            </a:r>
            <a:r>
              <a:rPr lang="nb-NO" b="0" dirty="0"/>
              <a:t> </a:t>
            </a:r>
            <a:r>
              <a:rPr lang="nb-NO" b="0" dirty="0" err="1"/>
              <a:t>we</a:t>
            </a:r>
            <a:r>
              <a:rPr lang="nb-NO" b="0" dirty="0"/>
              <a:t> </a:t>
            </a:r>
            <a:r>
              <a:rPr lang="nb-NO" b="0" dirty="0" err="1"/>
              <a:t>know</a:t>
            </a:r>
            <a:r>
              <a:rPr lang="nb-NO" b="0" dirty="0"/>
              <a:t> </a:t>
            </a:r>
            <a:r>
              <a:rPr lang="nb-NO" b="0" dirty="0" err="1"/>
              <a:t>what</a:t>
            </a:r>
            <a:r>
              <a:rPr lang="nb-NO" b="0" dirty="0"/>
              <a:t> is </a:t>
            </a:r>
            <a:r>
              <a:rPr lang="nb-NO" b="0" dirty="0" err="1"/>
              <a:t>important</a:t>
            </a:r>
            <a:r>
              <a:rPr lang="nb-NO" b="0" dirty="0"/>
              <a:t> to </a:t>
            </a:r>
            <a:r>
              <a:rPr lang="nb-NO" b="0" dirty="0" err="1"/>
              <a:t>us</a:t>
            </a:r>
            <a:r>
              <a:rPr lang="nb-NO" b="0" dirty="0"/>
              <a:t>, it is </a:t>
            </a:r>
            <a:r>
              <a:rPr lang="nb-NO" b="0" dirty="0" err="1"/>
              <a:t>easier</a:t>
            </a:r>
            <a:r>
              <a:rPr lang="nb-NO" b="0" dirty="0"/>
              <a:t> to </a:t>
            </a:r>
            <a:r>
              <a:rPr lang="nb-NO" b="0" dirty="0" err="1"/>
              <a:t>focus</a:t>
            </a:r>
            <a:r>
              <a:rPr lang="nb-NO" b="0" dirty="0"/>
              <a:t> </a:t>
            </a:r>
            <a:r>
              <a:rPr lang="nb-NO" b="0" dirty="0" err="1"/>
              <a:t>on</a:t>
            </a:r>
            <a:r>
              <a:rPr lang="nb-NO" b="0" dirty="0"/>
              <a:t> </a:t>
            </a:r>
            <a:r>
              <a:rPr lang="nb-NO" b="0" dirty="0" err="1"/>
              <a:t>what</a:t>
            </a:r>
            <a:r>
              <a:rPr lang="nb-NO" b="0" dirty="0"/>
              <a:t> </a:t>
            </a:r>
            <a:r>
              <a:rPr lang="nb-NO" b="0" dirty="0" err="1"/>
              <a:t>we</a:t>
            </a:r>
            <a:r>
              <a:rPr lang="nb-NO" b="0" dirty="0"/>
              <a:t> </a:t>
            </a:r>
            <a:r>
              <a:rPr lang="nb-NO" b="0" dirty="0" err="1"/>
              <a:t>need</a:t>
            </a:r>
            <a:r>
              <a:rPr lang="nb-NO" b="0" dirty="0"/>
              <a:t> to do to </a:t>
            </a:r>
            <a:r>
              <a:rPr lang="nb-NO" b="0" dirty="0" err="1"/>
              <a:t>achieve</a:t>
            </a:r>
            <a:r>
              <a:rPr lang="nb-NO" b="0" dirty="0"/>
              <a:t> </a:t>
            </a:r>
            <a:r>
              <a:rPr lang="nb-NO" b="0" dirty="0" err="1"/>
              <a:t>what</a:t>
            </a:r>
            <a:r>
              <a:rPr lang="nb-NO" b="0" dirty="0"/>
              <a:t> </a:t>
            </a:r>
            <a:r>
              <a:rPr lang="nb-NO" b="0" dirty="0" err="1"/>
              <a:t>we</a:t>
            </a:r>
            <a:r>
              <a:rPr lang="nb-NO" b="0" dirty="0"/>
              <a:t> </a:t>
            </a:r>
            <a:r>
              <a:rPr lang="nb-NO" b="0" dirty="0" err="1"/>
              <a:t>want</a:t>
            </a:r>
            <a:r>
              <a:rPr lang="nb-NO" b="0" dirty="0"/>
              <a:t>. The </a:t>
            </a:r>
            <a:r>
              <a:rPr lang="nb-NO" b="0" dirty="0" err="1"/>
              <a:t>method</a:t>
            </a:r>
            <a:r>
              <a:rPr lang="nb-NO" b="0" dirty="0"/>
              <a:t> </a:t>
            </a:r>
            <a:r>
              <a:rPr lang="nb-NO" b="0" dirty="0" err="1"/>
              <a:t>we</a:t>
            </a:r>
            <a:r>
              <a:rPr lang="nb-NO" b="0" dirty="0"/>
              <a:t> </a:t>
            </a:r>
            <a:r>
              <a:rPr lang="nb-NO" b="0" dirty="0" err="1"/>
              <a:t>will</a:t>
            </a:r>
            <a:r>
              <a:rPr lang="nb-NO" b="0" dirty="0"/>
              <a:t> </a:t>
            </a:r>
            <a:r>
              <a:rPr lang="nb-NO" b="0" dirty="0" err="1"/>
              <a:t>use</a:t>
            </a:r>
            <a:r>
              <a:rPr lang="nb-NO" b="0" dirty="0"/>
              <a:t> in </a:t>
            </a:r>
            <a:r>
              <a:rPr lang="nb-NO" b="0" dirty="0" err="1"/>
              <a:t>the</a:t>
            </a:r>
            <a:r>
              <a:rPr lang="nb-NO" b="0" dirty="0"/>
              <a:t> </a:t>
            </a:r>
            <a:r>
              <a:rPr lang="nb-NO" b="0" dirty="0" err="1"/>
              <a:t>following</a:t>
            </a:r>
            <a:r>
              <a:rPr lang="nb-NO" b="0" dirty="0"/>
              <a:t>, </a:t>
            </a:r>
            <a:r>
              <a:rPr lang="nb-NO" b="0" dirty="0" err="1"/>
              <a:t>may</a:t>
            </a:r>
            <a:r>
              <a:rPr lang="nb-NO" b="0" dirty="0"/>
              <a:t> </a:t>
            </a:r>
            <a:r>
              <a:rPr lang="nb-NO" b="0" dirty="0" err="1"/>
              <a:t>help</a:t>
            </a:r>
            <a:r>
              <a:rPr lang="nb-NO" b="0" dirty="0"/>
              <a:t> </a:t>
            </a:r>
            <a:r>
              <a:rPr lang="nb-NO" b="0" dirty="0" err="1"/>
              <a:t>us</a:t>
            </a:r>
            <a:r>
              <a:rPr lang="nb-NO" b="0" dirty="0"/>
              <a:t> </a:t>
            </a:r>
            <a:r>
              <a:rPr lang="nb-NO" b="0" dirty="0" err="1"/>
              <a:t>with</a:t>
            </a:r>
            <a:r>
              <a:rPr lang="nb-NO" b="0" dirty="0"/>
              <a:t> </a:t>
            </a:r>
            <a:r>
              <a:rPr lang="nb-NO" b="0" dirty="0" err="1"/>
              <a:t>this</a:t>
            </a:r>
            <a:r>
              <a:rPr lang="nb-NO" b="0" dirty="0"/>
              <a:t>. </a:t>
            </a:r>
            <a:r>
              <a:rPr lang="nb-NO" b="0" dirty="0" err="1"/>
              <a:t>Now</a:t>
            </a:r>
            <a:r>
              <a:rPr lang="nb-NO" b="0" dirty="0"/>
              <a:t> </a:t>
            </a:r>
            <a:r>
              <a:rPr lang="nb-NO" b="0" dirty="0" err="1"/>
              <a:t>we</a:t>
            </a:r>
            <a:r>
              <a:rPr lang="nb-NO" b="0" dirty="0"/>
              <a:t> </a:t>
            </a:r>
            <a:r>
              <a:rPr lang="nb-NO" b="0" dirty="0" err="1"/>
              <a:t>will</a:t>
            </a:r>
            <a:r>
              <a:rPr lang="nb-NO" b="0" dirty="0"/>
              <a:t> talk </a:t>
            </a:r>
            <a:r>
              <a:rPr lang="nb-NO" b="0" dirty="0" err="1"/>
              <a:t>about</a:t>
            </a:r>
            <a:r>
              <a:rPr lang="nb-NO" b="0" dirty="0"/>
              <a:t> </a:t>
            </a:r>
            <a:r>
              <a:rPr lang="nb-NO" b="0" dirty="0" err="1"/>
              <a:t>the</a:t>
            </a:r>
            <a:r>
              <a:rPr lang="nb-NO" b="0" dirty="0"/>
              <a:t> first </a:t>
            </a:r>
            <a:r>
              <a:rPr lang="nb-NO" b="0" dirty="0" err="1"/>
              <a:t>three</a:t>
            </a:r>
            <a:r>
              <a:rPr lang="nb-NO" b="0" dirty="0"/>
              <a:t> questions in </a:t>
            </a:r>
            <a:r>
              <a:rPr lang="nb-NO" b="0" dirty="0" err="1"/>
              <a:t>the</a:t>
            </a:r>
            <a:r>
              <a:rPr lang="nb-NO" b="0" dirty="0"/>
              <a:t> </a:t>
            </a:r>
            <a:r>
              <a:rPr lang="nb-NO" b="0" dirty="0" err="1"/>
              <a:t>method</a:t>
            </a:r>
            <a:r>
              <a:rPr lang="nb-NO" b="0" dirty="0"/>
              <a:t>.</a:t>
            </a:r>
            <a:endParaRPr lang="nb-NO" b="1"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6</a:t>
            </a:fld>
            <a:endParaRPr lang="nb-NO"/>
          </a:p>
        </p:txBody>
      </p:sp>
    </p:spTree>
    <p:extLst>
      <p:ext uri="{BB962C8B-B14F-4D97-AF65-F5344CB8AC3E}">
        <p14:creationId xmlns:p14="http://schemas.microsoft.com/office/powerpoint/2010/main" val="1657941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a:t>
            </a:r>
            <a:r>
              <a:rPr lang="nb-NO" dirty="0"/>
              <a:t> </a:t>
            </a:r>
            <a:r>
              <a:rPr lang="nb-NO" dirty="0" err="1"/>
              <a:t>These</a:t>
            </a:r>
            <a:r>
              <a:rPr lang="nb-NO" dirty="0"/>
              <a:t> are </a:t>
            </a:r>
            <a:r>
              <a:rPr lang="nb-NO" dirty="0" err="1"/>
              <a:t>keywords</a:t>
            </a:r>
            <a:r>
              <a:rPr lang="nb-NO" dirty="0"/>
              <a:t> for </a:t>
            </a:r>
            <a:r>
              <a:rPr lang="nb-NO" dirty="0" err="1"/>
              <a:t>the</a:t>
            </a:r>
            <a:r>
              <a:rPr lang="nb-NO" dirty="0"/>
              <a:t> first </a:t>
            </a:r>
            <a:r>
              <a:rPr lang="nb-NO" dirty="0" err="1"/>
              <a:t>three</a:t>
            </a:r>
            <a:r>
              <a:rPr lang="nb-NO" dirty="0"/>
              <a:t> questions in </a:t>
            </a:r>
            <a:r>
              <a:rPr lang="nb-NO" dirty="0" err="1"/>
              <a:t>the</a:t>
            </a:r>
            <a:r>
              <a:rPr lang="nb-NO" dirty="0"/>
              <a:t> </a:t>
            </a:r>
            <a:r>
              <a:rPr lang="nb-NO" dirty="0" err="1"/>
              <a:t>method</a:t>
            </a:r>
            <a:r>
              <a:rPr lang="nb-NO" dirty="0"/>
              <a:t>, and </a:t>
            </a:r>
            <a:r>
              <a:rPr lang="nb-NO" dirty="0" err="1"/>
              <a:t>we</a:t>
            </a:r>
            <a:r>
              <a:rPr lang="nb-NO" dirty="0"/>
              <a:t> have </a:t>
            </a:r>
            <a:r>
              <a:rPr lang="nb-NO" dirty="0" err="1"/>
              <a:t>already</a:t>
            </a:r>
            <a:r>
              <a:rPr lang="nb-NO" dirty="0"/>
              <a:t> </a:t>
            </a:r>
            <a:r>
              <a:rPr lang="nb-NO" dirty="0" err="1"/>
              <a:t>talked</a:t>
            </a:r>
            <a:r>
              <a:rPr lang="nb-NO" dirty="0"/>
              <a:t> </a:t>
            </a:r>
            <a:r>
              <a:rPr lang="nb-NO" dirty="0" err="1"/>
              <a:t>somewhat</a:t>
            </a:r>
            <a:r>
              <a:rPr lang="nb-NO" dirty="0"/>
              <a:t> </a:t>
            </a:r>
            <a:r>
              <a:rPr lang="nb-NO" dirty="0" err="1"/>
              <a:t>about</a:t>
            </a:r>
            <a:r>
              <a:rPr lang="nb-NO" dirty="0"/>
              <a:t> </a:t>
            </a:r>
            <a:r>
              <a:rPr lang="nb-NO" dirty="0" err="1"/>
              <a:t>what</a:t>
            </a:r>
            <a:r>
              <a:rPr lang="nb-NO" dirty="0"/>
              <a:t> </a:t>
            </a:r>
            <a:r>
              <a:rPr lang="nb-NO" dirty="0" err="1"/>
              <a:t>these</a:t>
            </a:r>
            <a:r>
              <a:rPr lang="nb-NO" dirty="0"/>
              <a:t> questions are </a:t>
            </a:r>
            <a:r>
              <a:rPr lang="nb-NO" dirty="0" err="1"/>
              <a:t>about</a:t>
            </a:r>
            <a:r>
              <a:rPr lang="nb-NO" dirty="0"/>
              <a:t>. </a:t>
            </a:r>
            <a:r>
              <a:rPr lang="nb-NO" dirty="0" err="1"/>
              <a:t>What</a:t>
            </a:r>
            <a:r>
              <a:rPr lang="nb-NO" dirty="0"/>
              <a:t> is </a:t>
            </a:r>
            <a:r>
              <a:rPr lang="nb-NO" dirty="0" err="1"/>
              <a:t>important</a:t>
            </a:r>
            <a:r>
              <a:rPr lang="nb-NO" dirty="0"/>
              <a:t> for </a:t>
            </a:r>
            <a:r>
              <a:rPr lang="nb-NO" dirty="0" err="1"/>
              <a:t>you</a:t>
            </a:r>
            <a:r>
              <a:rPr lang="nb-NO" dirty="0"/>
              <a:t> to be okay in </a:t>
            </a:r>
            <a:r>
              <a:rPr lang="nb-NO" dirty="0" err="1"/>
              <a:t>school</a:t>
            </a:r>
            <a:r>
              <a:rPr lang="nb-NO" dirty="0"/>
              <a:t> and in </a:t>
            </a:r>
            <a:r>
              <a:rPr lang="nb-NO" dirty="0" err="1"/>
              <a:t>your</a:t>
            </a:r>
            <a:r>
              <a:rPr lang="nb-NO" dirty="0"/>
              <a:t> spare time? </a:t>
            </a:r>
            <a:r>
              <a:rPr lang="nb-NO" dirty="0" err="1"/>
              <a:t>What</a:t>
            </a:r>
            <a:r>
              <a:rPr lang="nb-NO" dirty="0"/>
              <a:t> are </a:t>
            </a:r>
            <a:r>
              <a:rPr lang="nb-NO" dirty="0" err="1"/>
              <a:t>you</a:t>
            </a:r>
            <a:r>
              <a:rPr lang="nb-NO" dirty="0"/>
              <a:t> </a:t>
            </a:r>
            <a:r>
              <a:rPr lang="nb-NO" dirty="0" err="1"/>
              <a:t>good</a:t>
            </a:r>
            <a:r>
              <a:rPr lang="nb-NO" dirty="0"/>
              <a:t> at, and </a:t>
            </a:r>
            <a:r>
              <a:rPr lang="nb-NO" dirty="0" err="1"/>
              <a:t>what</a:t>
            </a:r>
            <a:r>
              <a:rPr lang="nb-NO" dirty="0"/>
              <a:t> are </a:t>
            </a:r>
            <a:r>
              <a:rPr lang="nb-NO" dirty="0" err="1"/>
              <a:t>you</a:t>
            </a:r>
            <a:r>
              <a:rPr lang="nb-NO" dirty="0"/>
              <a:t> </a:t>
            </a:r>
            <a:r>
              <a:rPr lang="nb-NO" dirty="0" err="1"/>
              <a:t>already</a:t>
            </a:r>
            <a:r>
              <a:rPr lang="nb-NO" dirty="0"/>
              <a:t> </a:t>
            </a:r>
            <a:r>
              <a:rPr lang="nb-NO" dirty="0" err="1"/>
              <a:t>satisfied</a:t>
            </a:r>
            <a:r>
              <a:rPr lang="nb-NO" dirty="0"/>
              <a:t> </a:t>
            </a:r>
            <a:r>
              <a:rPr lang="nb-NO" dirty="0" err="1"/>
              <a:t>with</a:t>
            </a:r>
            <a:r>
              <a:rPr lang="nb-NO" dirty="0"/>
              <a:t> in </a:t>
            </a:r>
            <a:r>
              <a:rPr lang="nb-NO" dirty="0" err="1"/>
              <a:t>your</a:t>
            </a:r>
            <a:r>
              <a:rPr lang="nb-NO" dirty="0"/>
              <a:t> </a:t>
            </a:r>
            <a:r>
              <a:rPr lang="nb-NO" dirty="0" err="1"/>
              <a:t>life</a:t>
            </a:r>
            <a:r>
              <a:rPr lang="nb-NO" dirty="0"/>
              <a:t>? </a:t>
            </a:r>
            <a:r>
              <a:rPr lang="nb-NO" dirty="0" err="1"/>
              <a:t>We</a:t>
            </a:r>
            <a:r>
              <a:rPr lang="nb-NO" dirty="0"/>
              <a:t> </a:t>
            </a:r>
            <a:r>
              <a:rPr lang="nb-NO" dirty="0" err="1"/>
              <a:t>can</a:t>
            </a:r>
            <a:r>
              <a:rPr lang="nb-NO" dirty="0"/>
              <a:t> </a:t>
            </a:r>
            <a:r>
              <a:rPr lang="nb-NO" dirty="0" err="1"/>
              <a:t>call</a:t>
            </a:r>
            <a:r>
              <a:rPr lang="nb-NO" dirty="0"/>
              <a:t> </a:t>
            </a:r>
            <a:r>
              <a:rPr lang="nb-NO" dirty="0" err="1"/>
              <a:t>this</a:t>
            </a:r>
            <a:r>
              <a:rPr lang="nb-NO" dirty="0"/>
              <a:t> </a:t>
            </a:r>
            <a:r>
              <a:rPr lang="nb-NO" dirty="0" err="1"/>
              <a:t>success</a:t>
            </a:r>
            <a:r>
              <a:rPr lang="nb-NO" dirty="0"/>
              <a:t> </a:t>
            </a:r>
            <a:r>
              <a:rPr lang="nb-NO" dirty="0" err="1"/>
              <a:t>factors</a:t>
            </a:r>
            <a:r>
              <a:rPr lang="nb-NO" dirty="0"/>
              <a:t>. </a:t>
            </a:r>
            <a:r>
              <a:rPr lang="nb-NO" dirty="0" err="1"/>
              <a:t>We</a:t>
            </a:r>
            <a:r>
              <a:rPr lang="nb-NO" dirty="0"/>
              <a:t> </a:t>
            </a:r>
            <a:r>
              <a:rPr lang="nb-NO" dirty="0" err="1"/>
              <a:t>will</a:t>
            </a:r>
            <a:r>
              <a:rPr lang="nb-NO" dirty="0"/>
              <a:t> </a:t>
            </a:r>
            <a:r>
              <a:rPr lang="nb-NO" dirty="0" err="1"/>
              <a:t>also</a:t>
            </a:r>
            <a:r>
              <a:rPr lang="nb-NO" dirty="0"/>
              <a:t> </a:t>
            </a:r>
            <a:r>
              <a:rPr lang="nb-NO" dirty="0" err="1"/>
              <a:t>look</a:t>
            </a:r>
            <a:r>
              <a:rPr lang="nb-NO" dirty="0"/>
              <a:t> </a:t>
            </a:r>
            <a:r>
              <a:rPr lang="nb-NO" dirty="0" err="1"/>
              <a:t>into</a:t>
            </a:r>
            <a:r>
              <a:rPr lang="nb-NO" dirty="0"/>
              <a:t> </a:t>
            </a:r>
            <a:r>
              <a:rPr lang="nb-NO" dirty="0" err="1"/>
              <a:t>whether</a:t>
            </a:r>
            <a:r>
              <a:rPr lang="nb-NO" dirty="0"/>
              <a:t> </a:t>
            </a:r>
            <a:r>
              <a:rPr lang="nb-NO" dirty="0" err="1"/>
              <a:t>there</a:t>
            </a:r>
            <a:r>
              <a:rPr lang="nb-NO" dirty="0"/>
              <a:t> is </a:t>
            </a:r>
            <a:r>
              <a:rPr lang="nb-NO" dirty="0" err="1"/>
              <a:t>something</a:t>
            </a:r>
            <a:r>
              <a:rPr lang="nb-NO" dirty="0"/>
              <a:t> </a:t>
            </a:r>
            <a:r>
              <a:rPr lang="nb-NO" dirty="0" err="1"/>
              <a:t>that</a:t>
            </a:r>
            <a:r>
              <a:rPr lang="nb-NO" dirty="0"/>
              <a:t> </a:t>
            </a:r>
            <a:r>
              <a:rPr lang="nb-NO" dirty="0" err="1"/>
              <a:t>stops</a:t>
            </a:r>
            <a:r>
              <a:rPr lang="nb-NO" dirty="0"/>
              <a:t> </a:t>
            </a:r>
            <a:r>
              <a:rPr lang="nb-NO" dirty="0" err="1"/>
              <a:t>you</a:t>
            </a:r>
            <a:r>
              <a:rPr lang="nb-NO" dirty="0"/>
              <a:t> from </a:t>
            </a:r>
            <a:r>
              <a:rPr lang="nb-NO" dirty="0" err="1"/>
              <a:t>being</a:t>
            </a:r>
            <a:r>
              <a:rPr lang="nb-NO" dirty="0"/>
              <a:t> okay and </a:t>
            </a:r>
            <a:r>
              <a:rPr lang="nb-NO" dirty="0" err="1"/>
              <a:t>doing</a:t>
            </a:r>
            <a:r>
              <a:rPr lang="nb-NO" dirty="0"/>
              <a:t> </a:t>
            </a:r>
            <a:r>
              <a:rPr lang="nb-NO" dirty="0" err="1"/>
              <a:t>what</a:t>
            </a:r>
            <a:r>
              <a:rPr lang="nb-NO" dirty="0"/>
              <a:t> is </a:t>
            </a:r>
            <a:r>
              <a:rPr lang="nb-NO" dirty="0" err="1"/>
              <a:t>important</a:t>
            </a:r>
            <a:r>
              <a:rPr lang="nb-NO" dirty="0"/>
              <a:t> to </a:t>
            </a:r>
            <a:r>
              <a:rPr lang="nb-NO" dirty="0" err="1"/>
              <a:t>you</a:t>
            </a:r>
            <a:r>
              <a:rPr lang="nb-NO" dirty="0"/>
              <a:t>? </a:t>
            </a:r>
            <a:r>
              <a:rPr lang="nb-NO" dirty="0" err="1"/>
              <a:t>Now</a:t>
            </a:r>
            <a:r>
              <a:rPr lang="nb-NO" dirty="0"/>
              <a:t> all </a:t>
            </a:r>
            <a:r>
              <a:rPr lang="nb-NO" dirty="0" err="1"/>
              <a:t>the</a:t>
            </a:r>
            <a:r>
              <a:rPr lang="nb-NO" dirty="0"/>
              <a:t> </a:t>
            </a:r>
            <a:r>
              <a:rPr lang="nb-NO" dirty="0" err="1"/>
              <a:t>pupils</a:t>
            </a:r>
            <a:r>
              <a:rPr lang="nb-NO" dirty="0"/>
              <a:t> </a:t>
            </a:r>
            <a:r>
              <a:rPr lang="nb-NO" dirty="0" err="1"/>
              <a:t>get</a:t>
            </a:r>
            <a:r>
              <a:rPr lang="nb-NO" dirty="0"/>
              <a:t> </a:t>
            </a:r>
            <a:r>
              <a:rPr lang="nb-NO" dirty="0" err="1"/>
              <a:t>their</a:t>
            </a:r>
            <a:r>
              <a:rPr lang="nb-NO" dirty="0"/>
              <a:t> </a:t>
            </a:r>
            <a:r>
              <a:rPr lang="nb-NO" dirty="0" err="1"/>
              <a:t>own</a:t>
            </a:r>
            <a:r>
              <a:rPr lang="nb-NO" dirty="0"/>
              <a:t> log book to </a:t>
            </a:r>
            <a:r>
              <a:rPr lang="nb-NO" dirty="0" err="1"/>
              <a:t>answer</a:t>
            </a:r>
            <a:r>
              <a:rPr lang="nb-NO" dirty="0"/>
              <a:t> </a:t>
            </a:r>
            <a:r>
              <a:rPr lang="nb-NO" dirty="0" err="1"/>
              <a:t>three</a:t>
            </a:r>
            <a:r>
              <a:rPr lang="nb-NO" dirty="0"/>
              <a:t> questions, </a:t>
            </a:r>
            <a:r>
              <a:rPr lang="nb-NO" dirty="0" err="1"/>
              <a:t>one</a:t>
            </a:r>
            <a:r>
              <a:rPr lang="nb-NO" dirty="0"/>
              <a:t> and </a:t>
            </a:r>
            <a:r>
              <a:rPr lang="nb-NO" dirty="0" err="1"/>
              <a:t>one</a:t>
            </a:r>
            <a:r>
              <a:rPr lang="nb-NO" dirty="0"/>
              <a:t>. No </a:t>
            </a:r>
            <a:r>
              <a:rPr lang="nb-NO" dirty="0" err="1"/>
              <a:t>one</a:t>
            </a:r>
            <a:r>
              <a:rPr lang="nb-NO" dirty="0"/>
              <a:t> </a:t>
            </a:r>
            <a:r>
              <a:rPr lang="nb-NO" dirty="0" err="1"/>
              <a:t>writes</a:t>
            </a:r>
            <a:r>
              <a:rPr lang="nb-NO" dirty="0"/>
              <a:t> </a:t>
            </a:r>
            <a:r>
              <a:rPr lang="nb-NO" dirty="0" err="1"/>
              <a:t>their</a:t>
            </a:r>
            <a:r>
              <a:rPr lang="nb-NO" dirty="0"/>
              <a:t> </a:t>
            </a:r>
            <a:r>
              <a:rPr lang="nb-NO" dirty="0" err="1"/>
              <a:t>names</a:t>
            </a:r>
            <a:r>
              <a:rPr lang="nb-NO" dirty="0"/>
              <a:t> </a:t>
            </a:r>
            <a:r>
              <a:rPr lang="nb-NO" dirty="0" err="1"/>
              <a:t>on</a:t>
            </a:r>
            <a:r>
              <a:rPr lang="nb-NO" dirty="0"/>
              <a:t> </a:t>
            </a:r>
            <a:r>
              <a:rPr lang="nb-NO" dirty="0" err="1"/>
              <a:t>the</a:t>
            </a:r>
            <a:r>
              <a:rPr lang="nb-NO" dirty="0"/>
              <a:t> book. </a:t>
            </a:r>
            <a:r>
              <a:rPr lang="nb-NO" dirty="0" err="1"/>
              <a:t>Instead</a:t>
            </a:r>
            <a:r>
              <a:rPr lang="nb-NO" dirty="0"/>
              <a:t> </a:t>
            </a:r>
            <a:r>
              <a:rPr lang="nb-NO" dirty="0" err="1"/>
              <a:t>they</a:t>
            </a:r>
            <a:r>
              <a:rPr lang="nb-NO" dirty="0"/>
              <a:t> </a:t>
            </a:r>
            <a:r>
              <a:rPr lang="nb-NO" dirty="0" err="1"/>
              <a:t>write</a:t>
            </a:r>
            <a:r>
              <a:rPr lang="nb-NO" dirty="0"/>
              <a:t> a </a:t>
            </a:r>
            <a:r>
              <a:rPr lang="nb-NO" dirty="0" err="1"/>
              <a:t>code</a:t>
            </a:r>
            <a:r>
              <a:rPr lang="nb-NO" dirty="0"/>
              <a:t> </a:t>
            </a:r>
            <a:r>
              <a:rPr lang="nb-NO" dirty="0" err="1"/>
              <a:t>they</a:t>
            </a:r>
            <a:r>
              <a:rPr lang="nb-NO" dirty="0"/>
              <a:t> </a:t>
            </a:r>
            <a:r>
              <a:rPr lang="nb-NO" dirty="0" err="1"/>
              <a:t>choose</a:t>
            </a:r>
            <a:r>
              <a:rPr lang="nb-NO" dirty="0"/>
              <a:t> </a:t>
            </a:r>
            <a:r>
              <a:rPr lang="nb-NO" dirty="0" err="1"/>
              <a:t>themselves</a:t>
            </a:r>
            <a:r>
              <a:rPr lang="nb-NO" dirty="0"/>
              <a:t>, and </a:t>
            </a:r>
            <a:r>
              <a:rPr lang="nb-NO" dirty="0" err="1"/>
              <a:t>that</a:t>
            </a:r>
            <a:r>
              <a:rPr lang="nb-NO" dirty="0"/>
              <a:t> is </a:t>
            </a:r>
            <a:r>
              <a:rPr lang="nb-NO" dirty="0" err="1"/>
              <a:t>easy</a:t>
            </a:r>
            <a:r>
              <a:rPr lang="nb-NO" dirty="0"/>
              <a:t> to </a:t>
            </a:r>
            <a:r>
              <a:rPr lang="nb-NO" dirty="0" err="1"/>
              <a:t>remember</a:t>
            </a:r>
            <a:r>
              <a:rPr lang="nb-NO" dirty="0"/>
              <a:t>, or </a:t>
            </a:r>
            <a:r>
              <a:rPr lang="nb-NO" dirty="0" err="1"/>
              <a:t>they</a:t>
            </a:r>
            <a:r>
              <a:rPr lang="nb-NO" dirty="0"/>
              <a:t> </a:t>
            </a:r>
            <a:r>
              <a:rPr lang="nb-NO" dirty="0" err="1"/>
              <a:t>can</a:t>
            </a:r>
            <a:r>
              <a:rPr lang="nb-NO" dirty="0"/>
              <a:t> make a symbol or a </a:t>
            </a:r>
            <a:r>
              <a:rPr lang="nb-NO" dirty="0" err="1"/>
              <a:t>drawing</a:t>
            </a:r>
            <a:r>
              <a:rPr lang="nb-NO" dirty="0"/>
              <a:t>. T</a:t>
            </a:r>
            <a:r>
              <a:rPr lang="nb-NO" baseline="0" dirty="0"/>
              <a:t>he </a:t>
            </a:r>
            <a:r>
              <a:rPr lang="nb-NO" baseline="0" dirty="0" err="1"/>
              <a:t>teacher</a:t>
            </a:r>
            <a:r>
              <a:rPr lang="nb-NO" baseline="0" dirty="0"/>
              <a:t> </a:t>
            </a:r>
            <a:r>
              <a:rPr lang="nb-NO" baseline="0" dirty="0" err="1"/>
              <a:t>will</a:t>
            </a:r>
            <a:r>
              <a:rPr lang="nb-NO" baseline="0" dirty="0"/>
              <a:t> </a:t>
            </a:r>
            <a:r>
              <a:rPr lang="nb-NO" baseline="0" dirty="0" err="1"/>
              <a:t>collect</a:t>
            </a:r>
            <a:r>
              <a:rPr lang="nb-NO" baseline="0" dirty="0"/>
              <a:t> </a:t>
            </a:r>
            <a:r>
              <a:rPr lang="nb-NO" baseline="0" dirty="0" err="1"/>
              <a:t>the</a:t>
            </a:r>
            <a:r>
              <a:rPr lang="nb-NO" baseline="0" dirty="0"/>
              <a:t> </a:t>
            </a:r>
            <a:r>
              <a:rPr lang="nb-NO" baseline="0" dirty="0" err="1"/>
              <a:t>books</a:t>
            </a:r>
            <a:r>
              <a:rPr lang="nb-NO" baseline="0" dirty="0"/>
              <a:t> </a:t>
            </a:r>
            <a:r>
              <a:rPr lang="nb-NO" baseline="0" dirty="0" err="1"/>
              <a:t>when</a:t>
            </a:r>
            <a:r>
              <a:rPr lang="nb-NO" baseline="0" dirty="0"/>
              <a:t> </a:t>
            </a:r>
            <a:r>
              <a:rPr lang="nb-NO" baseline="0" dirty="0" err="1"/>
              <a:t>the</a:t>
            </a:r>
            <a:r>
              <a:rPr lang="nb-NO" baseline="0" dirty="0"/>
              <a:t> </a:t>
            </a:r>
            <a:r>
              <a:rPr lang="nb-NO" baseline="0" dirty="0" err="1"/>
              <a:t>pupils</a:t>
            </a:r>
            <a:r>
              <a:rPr lang="nb-NO" baseline="0" dirty="0"/>
              <a:t> have </a:t>
            </a:r>
            <a:r>
              <a:rPr lang="nb-NO" baseline="0" dirty="0" err="1"/>
              <a:t>written</a:t>
            </a:r>
            <a:r>
              <a:rPr lang="nb-NO" baseline="0" dirty="0"/>
              <a:t> </a:t>
            </a:r>
            <a:r>
              <a:rPr lang="nb-NO" baseline="0" dirty="0" err="1"/>
              <a:t>their</a:t>
            </a:r>
            <a:r>
              <a:rPr lang="nb-NO" baseline="0" dirty="0"/>
              <a:t> </a:t>
            </a:r>
            <a:r>
              <a:rPr lang="nb-NO" baseline="0" dirty="0" err="1">
                <a:solidFill>
                  <a:srgbClr val="0070C0"/>
                </a:solidFill>
              </a:rPr>
              <a:t>reflections</a:t>
            </a:r>
            <a:r>
              <a:rPr lang="nb-NO" baseline="0" dirty="0"/>
              <a:t>.</a:t>
            </a:r>
            <a:r>
              <a:rPr lang="nb-NO" dirty="0"/>
              <a:t> The </a:t>
            </a:r>
            <a:r>
              <a:rPr lang="nb-NO" dirty="0" err="1"/>
              <a:t>pupils</a:t>
            </a:r>
            <a:r>
              <a:rPr lang="nb-NO" dirty="0"/>
              <a:t> </a:t>
            </a:r>
            <a:r>
              <a:rPr lang="nb-NO" dirty="0" err="1"/>
              <a:t>will</a:t>
            </a:r>
            <a:r>
              <a:rPr lang="nb-NO" dirty="0"/>
              <a:t> </a:t>
            </a:r>
            <a:r>
              <a:rPr lang="nb-NO" dirty="0" err="1"/>
              <a:t>get</a:t>
            </a:r>
            <a:r>
              <a:rPr lang="nb-NO" dirty="0"/>
              <a:t> </a:t>
            </a:r>
            <a:r>
              <a:rPr lang="nb-NO" dirty="0" err="1"/>
              <a:t>the</a:t>
            </a:r>
            <a:r>
              <a:rPr lang="nb-NO" dirty="0"/>
              <a:t> </a:t>
            </a:r>
            <a:r>
              <a:rPr lang="nb-NO" dirty="0" err="1"/>
              <a:t>books</a:t>
            </a:r>
            <a:r>
              <a:rPr lang="nb-NO" dirty="0"/>
              <a:t> back </a:t>
            </a:r>
            <a:r>
              <a:rPr lang="nb-NO" dirty="0" err="1"/>
              <a:t>next</a:t>
            </a:r>
            <a:r>
              <a:rPr lang="nb-NO" dirty="0"/>
              <a:t> time </a:t>
            </a:r>
            <a:r>
              <a:rPr lang="nb-NO" dirty="0" err="1"/>
              <a:t>we</a:t>
            </a:r>
            <a:r>
              <a:rPr lang="nb-NO" dirty="0"/>
              <a:t> </a:t>
            </a:r>
            <a:r>
              <a:rPr lang="nb-NO" dirty="0" err="1"/>
              <a:t>work</a:t>
            </a:r>
            <a:r>
              <a:rPr lang="nb-NO" dirty="0"/>
              <a:t> </a:t>
            </a:r>
            <a:r>
              <a:rPr lang="nb-NO" dirty="0" err="1"/>
              <a:t>with</a:t>
            </a:r>
            <a:r>
              <a:rPr lang="nb-NO" dirty="0"/>
              <a:t> </a:t>
            </a:r>
            <a:r>
              <a:rPr lang="nb-NO" dirty="0" err="1"/>
              <a:t>the</a:t>
            </a:r>
            <a:r>
              <a:rPr lang="nb-NO" dirty="0"/>
              <a:t> </a:t>
            </a:r>
            <a:r>
              <a:rPr lang="nb-NO" dirty="0" err="1"/>
              <a:t>method</a:t>
            </a:r>
            <a:r>
              <a:rPr lang="nb-NO" dirty="0"/>
              <a:t>. The </a:t>
            </a:r>
            <a:r>
              <a:rPr lang="nb-NO" dirty="0" err="1"/>
              <a:t>teacher</a:t>
            </a:r>
            <a:r>
              <a:rPr lang="nb-NO" dirty="0"/>
              <a:t> </a:t>
            </a:r>
            <a:r>
              <a:rPr lang="nb-NO" dirty="0" err="1"/>
              <a:t>also</a:t>
            </a:r>
            <a:r>
              <a:rPr lang="nb-NO" dirty="0"/>
              <a:t> </a:t>
            </a:r>
            <a:r>
              <a:rPr lang="nb-NO" dirty="0" err="1"/>
              <a:t>tells</a:t>
            </a:r>
            <a:r>
              <a:rPr lang="nb-NO" dirty="0"/>
              <a:t> </a:t>
            </a:r>
            <a:r>
              <a:rPr lang="nb-NO" dirty="0" err="1"/>
              <a:t>that</a:t>
            </a:r>
            <a:r>
              <a:rPr lang="nb-NO" dirty="0"/>
              <a:t> </a:t>
            </a:r>
            <a:r>
              <a:rPr lang="nb-NO" dirty="0" err="1"/>
              <a:t>he</a:t>
            </a:r>
            <a:r>
              <a:rPr lang="nb-NO" dirty="0"/>
              <a:t>/</a:t>
            </a:r>
            <a:r>
              <a:rPr lang="nb-NO" dirty="0" err="1"/>
              <a:t>she</a:t>
            </a:r>
            <a:r>
              <a:rPr lang="nb-NO" dirty="0"/>
              <a:t> </a:t>
            </a:r>
            <a:r>
              <a:rPr lang="nb-NO" dirty="0" err="1"/>
              <a:t>will</a:t>
            </a:r>
            <a:r>
              <a:rPr lang="nb-NO" dirty="0"/>
              <a:t> show </a:t>
            </a:r>
            <a:r>
              <a:rPr lang="nb-NO" dirty="0" err="1"/>
              <a:t>exactly</a:t>
            </a:r>
            <a:r>
              <a:rPr lang="nb-NO" dirty="0"/>
              <a:t> </a:t>
            </a:r>
            <a:r>
              <a:rPr lang="nb-NO" dirty="0" err="1"/>
              <a:t>what</a:t>
            </a:r>
            <a:r>
              <a:rPr lang="nb-NO" dirty="0"/>
              <a:t> THIS </a:t>
            </a:r>
            <a:r>
              <a:rPr lang="nb-NO" dirty="0" err="1"/>
              <a:t>class</a:t>
            </a:r>
            <a:r>
              <a:rPr lang="nb-NO" dirty="0"/>
              <a:t> </a:t>
            </a:r>
            <a:r>
              <a:rPr lang="nb-NO" dirty="0" err="1"/>
              <a:t>answers</a:t>
            </a:r>
            <a:r>
              <a:rPr lang="nb-NO" dirty="0"/>
              <a:t> to </a:t>
            </a:r>
            <a:r>
              <a:rPr lang="nb-NO" dirty="0" err="1"/>
              <a:t>the</a:t>
            </a:r>
            <a:r>
              <a:rPr lang="nb-NO" dirty="0"/>
              <a:t> questions, and </a:t>
            </a:r>
            <a:r>
              <a:rPr lang="nb-NO" dirty="0" err="1"/>
              <a:t>that</a:t>
            </a:r>
            <a:r>
              <a:rPr lang="nb-NO" dirty="0"/>
              <a:t> </a:t>
            </a:r>
            <a:r>
              <a:rPr lang="nb-NO" dirty="0" err="1"/>
              <a:t>the</a:t>
            </a:r>
            <a:r>
              <a:rPr lang="nb-NO" dirty="0"/>
              <a:t> </a:t>
            </a:r>
            <a:r>
              <a:rPr lang="nb-NO" dirty="0" err="1"/>
              <a:t>answers</a:t>
            </a:r>
            <a:r>
              <a:rPr lang="nb-NO" dirty="0"/>
              <a:t> </a:t>
            </a:r>
            <a:r>
              <a:rPr lang="nb-NO" dirty="0" err="1"/>
              <a:t>will</a:t>
            </a:r>
            <a:r>
              <a:rPr lang="nb-NO" dirty="0"/>
              <a:t> </a:t>
            </a:r>
            <a:r>
              <a:rPr lang="nb-NO" dirty="0" err="1"/>
              <a:t>perhaps</a:t>
            </a:r>
            <a:r>
              <a:rPr lang="nb-NO" dirty="0"/>
              <a:t> have to be </a:t>
            </a:r>
            <a:r>
              <a:rPr lang="nb-NO" dirty="0" err="1"/>
              <a:t>rewritten</a:t>
            </a:r>
            <a:r>
              <a:rPr lang="nb-NO" dirty="0"/>
              <a:t> so </a:t>
            </a:r>
            <a:r>
              <a:rPr lang="nb-NO" dirty="0" err="1"/>
              <a:t>that</a:t>
            </a:r>
            <a:r>
              <a:rPr lang="nb-NO" dirty="0"/>
              <a:t> </a:t>
            </a:r>
            <a:r>
              <a:rPr lang="nb-NO" dirty="0" err="1"/>
              <a:t>the</a:t>
            </a:r>
            <a:r>
              <a:rPr lang="nb-NO" dirty="0"/>
              <a:t> </a:t>
            </a:r>
            <a:r>
              <a:rPr lang="nb-NO" dirty="0" err="1"/>
              <a:t>anonymity</a:t>
            </a:r>
            <a:r>
              <a:rPr lang="nb-NO" dirty="0"/>
              <a:t> is </a:t>
            </a:r>
            <a:r>
              <a:rPr lang="nb-NO" dirty="0" err="1"/>
              <a:t>maintained</a:t>
            </a:r>
            <a:r>
              <a:rPr lang="nb-NO" dirty="0"/>
              <a:t>.</a:t>
            </a:r>
          </a:p>
          <a:p>
            <a:r>
              <a:rPr lang="nb-NO" b="1" dirty="0"/>
              <a:t>The </a:t>
            </a:r>
            <a:r>
              <a:rPr lang="nb-NO" b="1" dirty="0" err="1"/>
              <a:t>teacher</a:t>
            </a:r>
            <a:r>
              <a:rPr lang="nb-NO" b="1" dirty="0"/>
              <a:t> hands </a:t>
            </a:r>
            <a:r>
              <a:rPr lang="nb-NO" b="1" dirty="0" err="1"/>
              <a:t>out</a:t>
            </a:r>
            <a:r>
              <a:rPr lang="nb-NO" b="1" dirty="0"/>
              <a:t> log </a:t>
            </a:r>
            <a:r>
              <a:rPr lang="nb-NO" b="1" dirty="0" err="1"/>
              <a:t>books</a:t>
            </a:r>
            <a:r>
              <a:rPr lang="nb-NO" b="1" dirty="0"/>
              <a:t> and </a:t>
            </a:r>
            <a:r>
              <a:rPr lang="nb-NO" b="1" dirty="0" err="1"/>
              <a:t>says</a:t>
            </a:r>
            <a:r>
              <a:rPr lang="nb-NO" b="1" dirty="0"/>
              <a:t>: </a:t>
            </a:r>
            <a:r>
              <a:rPr lang="nb-NO" b="0" dirty="0" err="1"/>
              <a:t>Now</a:t>
            </a:r>
            <a:r>
              <a:rPr lang="nb-NO" b="0" dirty="0"/>
              <a:t> </a:t>
            </a:r>
            <a:r>
              <a:rPr lang="nb-NO" b="0" dirty="0" err="1"/>
              <a:t>you</a:t>
            </a:r>
            <a:r>
              <a:rPr lang="nb-NO" b="0" dirty="0"/>
              <a:t> </a:t>
            </a:r>
            <a:r>
              <a:rPr lang="nb-NO" b="0" dirty="0" err="1"/>
              <a:t>can</a:t>
            </a:r>
            <a:r>
              <a:rPr lang="nb-NO" b="0" dirty="0"/>
              <a:t> </a:t>
            </a:r>
            <a:r>
              <a:rPr lang="nb-NO" b="0" dirty="0" err="1"/>
              <a:t>write</a:t>
            </a:r>
            <a:r>
              <a:rPr lang="nb-NO" b="0" dirty="0"/>
              <a:t> </a:t>
            </a:r>
            <a:r>
              <a:rPr lang="nb-NO" b="0" dirty="0" err="1"/>
              <a:t>your</a:t>
            </a:r>
            <a:r>
              <a:rPr lang="nb-NO" b="0" dirty="0"/>
              <a:t> </a:t>
            </a:r>
            <a:r>
              <a:rPr lang="nb-NO" b="0" dirty="0" err="1"/>
              <a:t>codes</a:t>
            </a:r>
            <a:r>
              <a:rPr lang="nb-NO" b="0" dirty="0"/>
              <a:t> </a:t>
            </a:r>
            <a:r>
              <a:rPr lang="nb-NO" b="0" dirty="0" err="1"/>
              <a:t>on</a:t>
            </a:r>
            <a:r>
              <a:rPr lang="nb-NO" b="0" dirty="0"/>
              <a:t> </a:t>
            </a:r>
            <a:r>
              <a:rPr lang="nb-NO" b="0" dirty="0" err="1"/>
              <a:t>the</a:t>
            </a:r>
            <a:r>
              <a:rPr lang="nb-NO" b="0" dirty="0"/>
              <a:t> front </a:t>
            </a:r>
            <a:r>
              <a:rPr lang="nb-NO" b="0" dirty="0" err="1"/>
              <a:t>page</a:t>
            </a:r>
            <a:r>
              <a:rPr lang="nb-NO" b="0" dirty="0"/>
              <a:t>, and </a:t>
            </a:r>
            <a:r>
              <a:rPr lang="nb-NO" b="0" dirty="0" err="1"/>
              <a:t>then</a:t>
            </a:r>
            <a:r>
              <a:rPr lang="nb-NO" b="0" dirty="0"/>
              <a:t> </a:t>
            </a:r>
            <a:r>
              <a:rPr lang="nb-NO" b="0" dirty="0" err="1"/>
              <a:t>you</a:t>
            </a:r>
            <a:r>
              <a:rPr lang="nb-NO" b="0" dirty="0"/>
              <a:t> </a:t>
            </a:r>
            <a:r>
              <a:rPr lang="nb-NO" b="0" dirty="0" err="1"/>
              <a:t>will</a:t>
            </a:r>
            <a:r>
              <a:rPr lang="nb-NO" b="0" dirty="0"/>
              <a:t> </a:t>
            </a:r>
            <a:r>
              <a:rPr lang="nb-NO" b="0" dirty="0" err="1"/>
              <a:t>get</a:t>
            </a:r>
            <a:r>
              <a:rPr lang="nb-NO" b="0" dirty="0"/>
              <a:t> </a:t>
            </a:r>
            <a:r>
              <a:rPr lang="nb-NO" b="0" dirty="0" err="1"/>
              <a:t>the</a:t>
            </a:r>
            <a:r>
              <a:rPr lang="nb-NO" b="0" dirty="0"/>
              <a:t> first </a:t>
            </a:r>
            <a:r>
              <a:rPr lang="nb-NO" b="0" dirty="0" err="1"/>
              <a:t>question</a:t>
            </a:r>
            <a:r>
              <a:rPr lang="nb-NO" b="0" dirty="0"/>
              <a:t> (</a:t>
            </a:r>
            <a:r>
              <a:rPr lang="nb-NO" b="0" dirty="0" err="1"/>
              <a:t>next</a:t>
            </a:r>
            <a:r>
              <a:rPr lang="nb-NO" b="0" dirty="0"/>
              <a:t> slide).</a:t>
            </a:r>
          </a:p>
          <a:p>
            <a:r>
              <a:rPr lang="nb-NO" b="0" dirty="0"/>
              <a:t>If </a:t>
            </a:r>
            <a:r>
              <a:rPr lang="nb-NO" b="0" dirty="0" err="1"/>
              <a:t>anonymity</a:t>
            </a:r>
            <a:r>
              <a:rPr lang="nb-NO" b="0" dirty="0"/>
              <a:t> is not </a:t>
            </a:r>
            <a:r>
              <a:rPr lang="nb-NO" b="0" dirty="0" err="1"/>
              <a:t>possible</a:t>
            </a:r>
            <a:r>
              <a:rPr lang="nb-NO" b="0" dirty="0"/>
              <a:t>, </a:t>
            </a:r>
            <a:r>
              <a:rPr lang="nb-NO" b="0" dirty="0" err="1"/>
              <a:t>the</a:t>
            </a:r>
            <a:r>
              <a:rPr lang="nb-NO" b="0" dirty="0"/>
              <a:t> students </a:t>
            </a:r>
            <a:r>
              <a:rPr lang="nb-NO" b="0" dirty="0" err="1"/>
              <a:t>may</a:t>
            </a:r>
            <a:r>
              <a:rPr lang="nb-NO" b="0" dirty="0"/>
              <a:t> </a:t>
            </a:r>
            <a:r>
              <a:rPr lang="nb-NO" b="0" dirty="0" err="1"/>
              <a:t>write</a:t>
            </a:r>
            <a:r>
              <a:rPr lang="nb-NO" b="0" dirty="0"/>
              <a:t> </a:t>
            </a:r>
            <a:r>
              <a:rPr lang="nb-NO" b="0" dirty="0" err="1"/>
              <a:t>their</a:t>
            </a:r>
            <a:r>
              <a:rPr lang="nb-NO" b="0" dirty="0"/>
              <a:t> </a:t>
            </a:r>
            <a:r>
              <a:rPr lang="nb-NO" b="0" dirty="0" err="1"/>
              <a:t>names</a:t>
            </a:r>
            <a:r>
              <a:rPr lang="nb-NO" b="0" dirty="0"/>
              <a:t> </a:t>
            </a:r>
            <a:r>
              <a:rPr lang="nb-NO" b="0" dirty="0" err="1"/>
              <a:t>on</a:t>
            </a:r>
            <a:r>
              <a:rPr lang="nb-NO" b="0" dirty="0"/>
              <a:t> </a:t>
            </a:r>
            <a:r>
              <a:rPr lang="nb-NO" b="0" dirty="0" err="1"/>
              <a:t>the</a:t>
            </a:r>
            <a:r>
              <a:rPr lang="nb-NO" b="0" dirty="0"/>
              <a:t> </a:t>
            </a:r>
            <a:r>
              <a:rPr lang="nb-NO" b="0" dirty="0" err="1"/>
              <a:t>books</a:t>
            </a:r>
            <a:r>
              <a:rPr lang="nb-NO" b="0"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7</a:t>
            </a:fld>
            <a:endParaRPr lang="nb-NO"/>
          </a:p>
        </p:txBody>
      </p:sp>
    </p:spTree>
    <p:extLst>
      <p:ext uri="{BB962C8B-B14F-4D97-AF65-F5344CB8AC3E}">
        <p14:creationId xmlns:p14="http://schemas.microsoft.com/office/powerpoint/2010/main" val="420504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This is </a:t>
            </a:r>
            <a:r>
              <a:rPr lang="nb-NO" b="0" dirty="0" err="1"/>
              <a:t>the</a:t>
            </a:r>
            <a:r>
              <a:rPr lang="nb-NO" b="0" dirty="0"/>
              <a:t> first </a:t>
            </a:r>
            <a:r>
              <a:rPr lang="nb-NO" b="0" dirty="0" err="1"/>
              <a:t>question</a:t>
            </a:r>
            <a:r>
              <a:rPr lang="nb-NO" b="0" dirty="0"/>
              <a:t> to </a:t>
            </a:r>
            <a:r>
              <a:rPr lang="nb-NO" b="0" dirty="0" err="1"/>
              <a:t>reflect</a:t>
            </a:r>
            <a:r>
              <a:rPr lang="nb-NO" b="0" dirty="0"/>
              <a:t> on. </a:t>
            </a:r>
            <a:r>
              <a:rPr lang="nb-NO" b="0" dirty="0" err="1"/>
              <a:t>You</a:t>
            </a:r>
            <a:r>
              <a:rPr lang="nb-NO" b="0" dirty="0"/>
              <a:t> </a:t>
            </a:r>
            <a:r>
              <a:rPr lang="nb-NO" b="0" dirty="0" err="1"/>
              <a:t>write</a:t>
            </a:r>
            <a:r>
              <a:rPr lang="nb-NO" b="0" dirty="0"/>
              <a:t> an </a:t>
            </a:r>
            <a:r>
              <a:rPr lang="nb-NO" b="0" dirty="0" err="1"/>
              <a:t>answer</a:t>
            </a:r>
            <a:r>
              <a:rPr lang="nb-NO" b="0" dirty="0"/>
              <a:t> to </a:t>
            </a:r>
            <a:r>
              <a:rPr lang="nb-NO" b="0" dirty="0" err="1"/>
              <a:t>the</a:t>
            </a:r>
            <a:r>
              <a:rPr lang="nb-NO" b="0" dirty="0"/>
              <a:t> </a:t>
            </a:r>
            <a:r>
              <a:rPr lang="nb-NO" b="0" dirty="0" err="1"/>
              <a:t>question</a:t>
            </a:r>
            <a:r>
              <a:rPr lang="nb-NO" b="0" dirty="0"/>
              <a:t> in </a:t>
            </a:r>
            <a:r>
              <a:rPr lang="nb-NO" b="0" dirty="0" err="1"/>
              <a:t>your</a:t>
            </a:r>
            <a:r>
              <a:rPr lang="nb-NO" b="0" dirty="0"/>
              <a:t> log book </a:t>
            </a:r>
            <a:r>
              <a:rPr lang="nb-NO" b="0" dirty="0" err="1"/>
              <a:t>without</a:t>
            </a:r>
            <a:r>
              <a:rPr lang="nb-NO" b="0" dirty="0"/>
              <a:t> </a:t>
            </a:r>
            <a:r>
              <a:rPr lang="nb-NO" b="0" dirty="0" err="1"/>
              <a:t>discussing</a:t>
            </a:r>
            <a:r>
              <a:rPr lang="nb-NO" b="0" dirty="0"/>
              <a:t> </a:t>
            </a:r>
            <a:r>
              <a:rPr lang="nb-NO" b="0" dirty="0" err="1"/>
              <a:t>with</a:t>
            </a:r>
            <a:r>
              <a:rPr lang="nb-NO" b="0" dirty="0"/>
              <a:t> </a:t>
            </a:r>
            <a:r>
              <a:rPr lang="nb-NO" b="0" dirty="0" err="1"/>
              <a:t>your</a:t>
            </a:r>
            <a:r>
              <a:rPr lang="nb-NO" b="0" dirty="0"/>
              <a:t> peers. </a:t>
            </a:r>
            <a:r>
              <a:rPr lang="nb-NO" b="0" dirty="0" err="1"/>
              <a:t>We</a:t>
            </a:r>
            <a:r>
              <a:rPr lang="nb-NO" b="0" dirty="0"/>
              <a:t> </a:t>
            </a:r>
            <a:r>
              <a:rPr lang="nb-NO" b="0" dirty="0" err="1"/>
              <a:t>will</a:t>
            </a:r>
            <a:r>
              <a:rPr lang="nb-NO" b="0" dirty="0"/>
              <a:t> </a:t>
            </a:r>
            <a:r>
              <a:rPr lang="nb-NO" b="0" dirty="0" err="1"/>
              <a:t>take</a:t>
            </a:r>
            <a:r>
              <a:rPr lang="nb-NO" b="0" dirty="0"/>
              <a:t> </a:t>
            </a:r>
            <a:r>
              <a:rPr lang="nb-NO" b="0" dirty="0" err="1"/>
              <a:t>some</a:t>
            </a:r>
            <a:r>
              <a:rPr lang="nb-NO" b="0" dirty="0"/>
              <a:t> </a:t>
            </a:r>
            <a:r>
              <a:rPr lang="nb-NO" b="0" dirty="0" err="1"/>
              <a:t>minutes</a:t>
            </a:r>
            <a:r>
              <a:rPr lang="nb-NO" b="0" dirty="0"/>
              <a:t> for </a:t>
            </a:r>
            <a:r>
              <a:rPr lang="nb-NO" b="0" dirty="0" err="1"/>
              <a:t>this</a:t>
            </a:r>
            <a:r>
              <a:rPr lang="nb-NO" b="0" dirty="0"/>
              <a:t> so </a:t>
            </a:r>
            <a:r>
              <a:rPr lang="nb-NO" b="0" dirty="0" err="1"/>
              <a:t>everyone</a:t>
            </a:r>
            <a:r>
              <a:rPr lang="nb-NO" b="0" dirty="0"/>
              <a:t> </a:t>
            </a:r>
            <a:r>
              <a:rPr lang="nb-NO" b="0" dirty="0" err="1"/>
              <a:t>will</a:t>
            </a:r>
            <a:r>
              <a:rPr lang="nb-NO" b="0" dirty="0"/>
              <a:t> have time to </a:t>
            </a:r>
            <a:r>
              <a:rPr lang="nb-NO" b="0" dirty="0" err="1"/>
              <a:t>write</a:t>
            </a:r>
            <a:r>
              <a:rPr lang="nb-NO" b="0" dirty="0"/>
              <a:t> </a:t>
            </a:r>
            <a:r>
              <a:rPr lang="nb-NO" b="0" dirty="0" err="1"/>
              <a:t>what</a:t>
            </a:r>
            <a:r>
              <a:rPr lang="nb-NO" b="0" dirty="0"/>
              <a:t> </a:t>
            </a:r>
            <a:r>
              <a:rPr lang="nb-NO" b="0" dirty="0" err="1"/>
              <a:t>they</a:t>
            </a:r>
            <a:r>
              <a:rPr lang="nb-NO" b="0" dirty="0"/>
              <a:t> </a:t>
            </a:r>
            <a:r>
              <a:rPr lang="nb-NO" b="0" dirty="0" err="1"/>
              <a:t>want</a:t>
            </a:r>
            <a:r>
              <a:rPr lang="nb-NO" b="0" dirty="0"/>
              <a:t>.</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8</a:t>
            </a:fld>
            <a:endParaRPr lang="nb-NO"/>
          </a:p>
        </p:txBody>
      </p:sp>
    </p:spTree>
    <p:extLst>
      <p:ext uri="{BB962C8B-B14F-4D97-AF65-F5344CB8AC3E}">
        <p14:creationId xmlns:p14="http://schemas.microsoft.com/office/powerpoint/2010/main" val="1600192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err="1"/>
              <a:t>Now</a:t>
            </a:r>
            <a:r>
              <a:rPr lang="nb-NO" b="0" dirty="0"/>
              <a:t> </a:t>
            </a:r>
            <a:r>
              <a:rPr lang="nb-NO" b="0" dirty="0" err="1"/>
              <a:t>you</a:t>
            </a:r>
            <a:r>
              <a:rPr lang="nb-NO" b="0" dirty="0"/>
              <a:t> </a:t>
            </a:r>
            <a:r>
              <a:rPr lang="nb-NO" b="0" dirty="0" err="1"/>
              <a:t>will</a:t>
            </a:r>
            <a:r>
              <a:rPr lang="nb-NO" b="0" dirty="0"/>
              <a:t> </a:t>
            </a:r>
            <a:r>
              <a:rPr lang="nb-NO" b="0" dirty="0" err="1"/>
              <a:t>get</a:t>
            </a:r>
            <a:r>
              <a:rPr lang="nb-NO" b="0" dirty="0"/>
              <a:t> </a:t>
            </a:r>
            <a:r>
              <a:rPr lang="nb-NO" b="0" dirty="0" err="1"/>
              <a:t>the</a:t>
            </a:r>
            <a:r>
              <a:rPr lang="nb-NO" b="0" dirty="0"/>
              <a:t> </a:t>
            </a:r>
            <a:r>
              <a:rPr lang="nb-NO" b="0" dirty="0" err="1"/>
              <a:t>opportunity</a:t>
            </a:r>
            <a:r>
              <a:rPr lang="nb-NO" b="0" dirty="0"/>
              <a:t> to </a:t>
            </a:r>
            <a:r>
              <a:rPr lang="nb-NO" b="0" dirty="0" err="1"/>
              <a:t>say</a:t>
            </a:r>
            <a:r>
              <a:rPr lang="nb-NO" b="0" dirty="0"/>
              <a:t> positive </a:t>
            </a:r>
            <a:r>
              <a:rPr lang="nb-NO" b="0" dirty="0" err="1"/>
              <a:t>things</a:t>
            </a:r>
            <a:r>
              <a:rPr lang="nb-NO" b="0" dirty="0"/>
              <a:t> </a:t>
            </a:r>
            <a:r>
              <a:rPr lang="nb-NO" b="0" dirty="0" err="1"/>
              <a:t>about</a:t>
            </a:r>
            <a:r>
              <a:rPr lang="nb-NO" b="0" dirty="0"/>
              <a:t> </a:t>
            </a:r>
            <a:r>
              <a:rPr lang="nb-NO" b="0" dirty="0" err="1"/>
              <a:t>yourselves</a:t>
            </a:r>
            <a:r>
              <a:rPr lang="nb-NO" b="0" dirty="0"/>
              <a:t> and </a:t>
            </a:r>
            <a:r>
              <a:rPr lang="nb-NO" b="0" dirty="0" err="1"/>
              <a:t>your</a:t>
            </a:r>
            <a:r>
              <a:rPr lang="nb-NO" b="0" dirty="0"/>
              <a:t> lives. </a:t>
            </a:r>
            <a:r>
              <a:rPr lang="nb-NO" dirty="0"/>
              <a:t>Write </a:t>
            </a:r>
            <a:r>
              <a:rPr lang="nb-NO" dirty="0" err="1"/>
              <a:t>about</a:t>
            </a:r>
            <a:r>
              <a:rPr lang="nb-NO" dirty="0"/>
              <a:t> </a:t>
            </a:r>
            <a:r>
              <a:rPr lang="nb-NO" dirty="0" err="1"/>
              <a:t>your</a:t>
            </a:r>
            <a:r>
              <a:rPr lang="nb-NO" dirty="0"/>
              <a:t> skills in </a:t>
            </a:r>
            <a:r>
              <a:rPr lang="nb-NO" dirty="0" err="1"/>
              <a:t>school</a:t>
            </a:r>
            <a:r>
              <a:rPr lang="nb-NO" dirty="0"/>
              <a:t> and in </a:t>
            </a:r>
            <a:r>
              <a:rPr lang="nb-NO" dirty="0" err="1"/>
              <a:t>your</a:t>
            </a:r>
            <a:r>
              <a:rPr lang="nb-NO" dirty="0"/>
              <a:t> spare time, and</a:t>
            </a:r>
            <a:r>
              <a:rPr lang="nb-NO" baseline="0" dirty="0"/>
              <a:t> </a:t>
            </a:r>
            <a:r>
              <a:rPr lang="nb-NO" baseline="0" dirty="0" err="1"/>
              <a:t>about</a:t>
            </a:r>
            <a:r>
              <a:rPr lang="nb-NO" baseline="0" dirty="0"/>
              <a:t> </a:t>
            </a:r>
            <a:r>
              <a:rPr lang="nb-NO" baseline="0" dirty="0" err="1"/>
              <a:t>your</a:t>
            </a:r>
            <a:r>
              <a:rPr lang="nb-NO" dirty="0"/>
              <a:t> </a:t>
            </a:r>
            <a:r>
              <a:rPr lang="nb-NO" dirty="0" err="1"/>
              <a:t>abilities</a:t>
            </a:r>
            <a:r>
              <a:rPr lang="nb-NO" baseline="0" dirty="0"/>
              <a:t> and</a:t>
            </a:r>
            <a:r>
              <a:rPr lang="nb-NO" dirty="0"/>
              <a:t> </a:t>
            </a:r>
            <a:r>
              <a:rPr lang="nb-NO" dirty="0" err="1"/>
              <a:t>good</a:t>
            </a:r>
            <a:r>
              <a:rPr lang="nb-NO" dirty="0"/>
              <a:t> sides. </a:t>
            </a:r>
            <a:r>
              <a:rPr lang="nb-NO" dirty="0" err="1"/>
              <a:t>Try</a:t>
            </a:r>
            <a:r>
              <a:rPr lang="nb-NO" dirty="0"/>
              <a:t> to </a:t>
            </a:r>
            <a:r>
              <a:rPr lang="nb-NO" dirty="0" err="1"/>
              <a:t>see</a:t>
            </a:r>
            <a:r>
              <a:rPr lang="nb-NO" dirty="0"/>
              <a:t> </a:t>
            </a:r>
            <a:r>
              <a:rPr lang="nb-NO" dirty="0" err="1"/>
              <a:t>what</a:t>
            </a:r>
            <a:r>
              <a:rPr lang="nb-NO" dirty="0"/>
              <a:t> is </a:t>
            </a:r>
            <a:r>
              <a:rPr lang="nb-NO" dirty="0" err="1"/>
              <a:t>good</a:t>
            </a:r>
            <a:r>
              <a:rPr lang="nb-NO" dirty="0"/>
              <a:t> in </a:t>
            </a:r>
            <a:r>
              <a:rPr lang="nb-NO" dirty="0" err="1"/>
              <a:t>life</a:t>
            </a:r>
            <a:r>
              <a:rPr lang="nb-NO" dirty="0"/>
              <a:t>, </a:t>
            </a:r>
            <a:r>
              <a:rPr lang="nb-NO" dirty="0" err="1"/>
              <a:t>both</a:t>
            </a:r>
            <a:r>
              <a:rPr lang="nb-NO" dirty="0"/>
              <a:t> in </a:t>
            </a:r>
            <a:r>
              <a:rPr lang="nb-NO" dirty="0" err="1"/>
              <a:t>school</a:t>
            </a:r>
            <a:r>
              <a:rPr lang="nb-NO" dirty="0"/>
              <a:t>, in </a:t>
            </a:r>
            <a:r>
              <a:rPr lang="nb-NO" dirty="0" err="1"/>
              <a:t>your</a:t>
            </a:r>
            <a:r>
              <a:rPr lang="nb-NO" dirty="0"/>
              <a:t> spare time and at </a:t>
            </a:r>
            <a:r>
              <a:rPr lang="nb-NO" dirty="0" err="1"/>
              <a:t>home</a:t>
            </a:r>
            <a:r>
              <a:rPr lang="nb-NO" dirty="0"/>
              <a:t>. Even «</a:t>
            </a:r>
            <a:r>
              <a:rPr lang="nb-NO" dirty="0" err="1"/>
              <a:t>little</a:t>
            </a:r>
            <a:r>
              <a:rPr lang="nb-NO" dirty="0"/>
              <a:t>» </a:t>
            </a:r>
            <a:r>
              <a:rPr lang="nb-NO" dirty="0" err="1"/>
              <a:t>things</a:t>
            </a:r>
            <a:r>
              <a:rPr lang="nb-NO" dirty="0"/>
              <a:t> </a:t>
            </a:r>
            <a:r>
              <a:rPr lang="nb-NO" dirty="0" err="1"/>
              <a:t>we</a:t>
            </a:r>
            <a:r>
              <a:rPr lang="nb-NO" dirty="0"/>
              <a:t> are </a:t>
            </a:r>
            <a:r>
              <a:rPr lang="nb-NO" dirty="0" err="1"/>
              <a:t>good</a:t>
            </a:r>
            <a:r>
              <a:rPr lang="nb-NO" dirty="0"/>
              <a:t> at are </a:t>
            </a:r>
            <a:r>
              <a:rPr lang="nb-NO" dirty="0" err="1"/>
              <a:t>important</a:t>
            </a:r>
            <a:r>
              <a:rPr lang="nb-NO" dirty="0"/>
              <a:t>, </a:t>
            </a:r>
            <a:r>
              <a:rPr lang="nb-NO" dirty="0" err="1"/>
              <a:t>even</a:t>
            </a:r>
            <a:r>
              <a:rPr lang="nb-NO" dirty="0"/>
              <a:t> </a:t>
            </a:r>
            <a:r>
              <a:rPr lang="nb-NO" dirty="0" err="1"/>
              <a:t>though</a:t>
            </a:r>
            <a:r>
              <a:rPr lang="nb-NO" dirty="0"/>
              <a:t> </a:t>
            </a:r>
            <a:r>
              <a:rPr lang="nb-NO" dirty="0" err="1"/>
              <a:t>others</a:t>
            </a:r>
            <a:r>
              <a:rPr lang="nb-NO" dirty="0"/>
              <a:t> do not </a:t>
            </a:r>
            <a:r>
              <a:rPr lang="nb-NO" dirty="0" err="1"/>
              <a:t>see</a:t>
            </a:r>
            <a:r>
              <a:rPr lang="nb-NO" dirty="0"/>
              <a:t> </a:t>
            </a:r>
            <a:r>
              <a:rPr lang="nb-NO" dirty="0" err="1"/>
              <a:t>them</a:t>
            </a:r>
            <a:r>
              <a:rPr lang="nb-NO" dirty="0"/>
              <a:t>, and </a:t>
            </a:r>
            <a:r>
              <a:rPr lang="nb-NO" dirty="0" err="1"/>
              <a:t>even</a:t>
            </a:r>
            <a:r>
              <a:rPr lang="nb-NO" dirty="0"/>
              <a:t> </a:t>
            </a:r>
            <a:r>
              <a:rPr lang="nb-NO" dirty="0" err="1"/>
              <a:t>though</a:t>
            </a:r>
            <a:r>
              <a:rPr lang="nb-NO" dirty="0"/>
              <a:t> </a:t>
            </a:r>
            <a:r>
              <a:rPr lang="nb-NO" dirty="0" err="1"/>
              <a:t>we</a:t>
            </a:r>
            <a:r>
              <a:rPr lang="nb-NO" dirty="0"/>
              <a:t> are not </a:t>
            </a:r>
            <a:r>
              <a:rPr lang="nb-NO" dirty="0" err="1"/>
              <a:t>applauded</a:t>
            </a:r>
            <a:r>
              <a:rPr lang="nb-NO" dirty="0"/>
              <a:t> for </a:t>
            </a:r>
            <a:r>
              <a:rPr lang="nb-NO" dirty="0" err="1"/>
              <a:t>them</a:t>
            </a:r>
            <a:r>
              <a:rPr lang="nb-NO" dirty="0"/>
              <a:t>. </a:t>
            </a:r>
            <a:r>
              <a:rPr lang="nb-NO" dirty="0" err="1"/>
              <a:t>Some</a:t>
            </a:r>
            <a:r>
              <a:rPr lang="nb-NO" dirty="0"/>
              <a:t> are </a:t>
            </a:r>
            <a:r>
              <a:rPr lang="nb-NO" dirty="0" err="1"/>
              <a:t>good</a:t>
            </a:r>
            <a:r>
              <a:rPr lang="nb-NO" dirty="0"/>
              <a:t> at </a:t>
            </a:r>
            <a:r>
              <a:rPr lang="nb-NO" dirty="0" err="1"/>
              <a:t>helping</a:t>
            </a:r>
            <a:r>
              <a:rPr lang="nb-NO" dirty="0"/>
              <a:t> at </a:t>
            </a:r>
            <a:r>
              <a:rPr lang="nb-NO" dirty="0" err="1"/>
              <a:t>home</a:t>
            </a:r>
            <a:r>
              <a:rPr lang="nb-NO" dirty="0"/>
              <a:t>, </a:t>
            </a:r>
            <a:r>
              <a:rPr lang="nb-NO" dirty="0" err="1"/>
              <a:t>they</a:t>
            </a:r>
            <a:r>
              <a:rPr lang="nb-NO" dirty="0"/>
              <a:t> are </a:t>
            </a:r>
            <a:r>
              <a:rPr lang="nb-NO" dirty="0" err="1"/>
              <a:t>good</a:t>
            </a:r>
            <a:r>
              <a:rPr lang="nb-NO" dirty="0"/>
              <a:t> at </a:t>
            </a:r>
            <a:r>
              <a:rPr lang="nb-NO" dirty="0" err="1"/>
              <a:t>listening</a:t>
            </a:r>
            <a:r>
              <a:rPr lang="nb-NO" dirty="0"/>
              <a:t> to </a:t>
            </a:r>
            <a:r>
              <a:rPr lang="nb-NO" dirty="0" err="1"/>
              <a:t>others</a:t>
            </a:r>
            <a:r>
              <a:rPr lang="nb-NO" dirty="0"/>
              <a:t>, </a:t>
            </a:r>
            <a:r>
              <a:rPr lang="nb-NO" dirty="0" err="1"/>
              <a:t>prioritise</a:t>
            </a:r>
            <a:r>
              <a:rPr lang="nb-NO" dirty="0"/>
              <a:t> </a:t>
            </a:r>
            <a:r>
              <a:rPr lang="nb-NO" dirty="0" err="1"/>
              <a:t>homework</a:t>
            </a:r>
            <a:r>
              <a:rPr lang="nb-NO" dirty="0"/>
              <a:t>, </a:t>
            </a:r>
            <a:r>
              <a:rPr lang="nb-NO" dirty="0" err="1"/>
              <a:t>practice</a:t>
            </a:r>
            <a:r>
              <a:rPr lang="nb-NO" dirty="0"/>
              <a:t> or </a:t>
            </a:r>
            <a:r>
              <a:rPr lang="nb-NO" dirty="0" err="1"/>
              <a:t>sleep</a:t>
            </a:r>
            <a:r>
              <a:rPr lang="nb-NO" dirty="0"/>
              <a:t>, or </a:t>
            </a:r>
            <a:r>
              <a:rPr lang="nb-NO" dirty="0" err="1"/>
              <a:t>they</a:t>
            </a:r>
            <a:r>
              <a:rPr lang="nb-NO" dirty="0"/>
              <a:t> are </a:t>
            </a:r>
            <a:r>
              <a:rPr lang="nb-NO" dirty="0" err="1"/>
              <a:t>perhaps</a:t>
            </a:r>
            <a:r>
              <a:rPr lang="nb-NO" dirty="0"/>
              <a:t> </a:t>
            </a:r>
            <a:r>
              <a:rPr lang="nb-NO" dirty="0" err="1"/>
              <a:t>considerate</a:t>
            </a:r>
            <a:r>
              <a:rPr lang="nb-NO" dirty="0"/>
              <a:t> and </a:t>
            </a:r>
            <a:r>
              <a:rPr lang="nb-NO" dirty="0" err="1"/>
              <a:t>including</a:t>
            </a:r>
            <a:r>
              <a:rPr lang="nb-NO" dirty="0"/>
              <a:t>. It is </a:t>
            </a:r>
            <a:r>
              <a:rPr lang="nb-NO" dirty="0" err="1"/>
              <a:t>important</a:t>
            </a:r>
            <a:r>
              <a:rPr lang="nb-NO" dirty="0"/>
              <a:t> </a:t>
            </a:r>
            <a:r>
              <a:rPr lang="nb-NO" dirty="0" err="1"/>
              <a:t>that</a:t>
            </a:r>
            <a:r>
              <a:rPr lang="nb-NO" dirty="0"/>
              <a:t> </a:t>
            </a:r>
            <a:r>
              <a:rPr lang="nb-NO" dirty="0" err="1"/>
              <a:t>we</a:t>
            </a:r>
            <a:r>
              <a:rPr lang="nb-NO" dirty="0"/>
              <a:t> do not </a:t>
            </a:r>
            <a:r>
              <a:rPr lang="nb-NO" dirty="0" err="1"/>
              <a:t>compare</a:t>
            </a:r>
            <a:r>
              <a:rPr lang="nb-NO" dirty="0"/>
              <a:t> </a:t>
            </a:r>
            <a:r>
              <a:rPr lang="nb-NO" dirty="0" err="1"/>
              <a:t>ourselves</a:t>
            </a:r>
            <a:r>
              <a:rPr lang="nb-NO" dirty="0"/>
              <a:t> </a:t>
            </a:r>
            <a:r>
              <a:rPr lang="nb-NO" dirty="0" err="1"/>
              <a:t>with</a:t>
            </a:r>
            <a:r>
              <a:rPr lang="nb-NO" dirty="0"/>
              <a:t> </a:t>
            </a:r>
            <a:r>
              <a:rPr lang="nb-NO" dirty="0" err="1"/>
              <a:t>others</a:t>
            </a:r>
            <a:r>
              <a:rPr lang="nb-NO" dirty="0"/>
              <a:t> </a:t>
            </a:r>
            <a:r>
              <a:rPr lang="nb-NO" dirty="0" err="1"/>
              <a:t>when</a:t>
            </a:r>
            <a:r>
              <a:rPr lang="nb-NO" dirty="0"/>
              <a:t> </a:t>
            </a:r>
            <a:r>
              <a:rPr lang="nb-NO" dirty="0" err="1"/>
              <a:t>we</a:t>
            </a:r>
            <a:r>
              <a:rPr lang="nb-NO" dirty="0"/>
              <a:t> </a:t>
            </a:r>
            <a:r>
              <a:rPr lang="nb-NO" dirty="0" err="1"/>
              <a:t>look</a:t>
            </a:r>
            <a:r>
              <a:rPr lang="nb-NO" dirty="0"/>
              <a:t> at </a:t>
            </a:r>
            <a:r>
              <a:rPr lang="nb-NO" dirty="0" err="1"/>
              <a:t>what</a:t>
            </a:r>
            <a:r>
              <a:rPr lang="nb-NO" dirty="0"/>
              <a:t> </a:t>
            </a:r>
            <a:r>
              <a:rPr lang="nb-NO" dirty="0" err="1"/>
              <a:t>we</a:t>
            </a:r>
            <a:r>
              <a:rPr lang="nb-NO" dirty="0"/>
              <a:t> are </a:t>
            </a:r>
            <a:r>
              <a:rPr lang="nb-NO" dirty="0" err="1"/>
              <a:t>satisfied</a:t>
            </a:r>
            <a:r>
              <a:rPr lang="nb-NO" dirty="0"/>
              <a:t> </a:t>
            </a:r>
            <a:r>
              <a:rPr lang="nb-NO" dirty="0" err="1"/>
              <a:t>with</a:t>
            </a:r>
            <a:r>
              <a:rPr lang="nb-NO" dirty="0"/>
              <a:t> and </a:t>
            </a:r>
            <a:r>
              <a:rPr lang="nb-NO" dirty="0" err="1"/>
              <a:t>good</a:t>
            </a:r>
            <a:r>
              <a:rPr lang="nb-NO" dirty="0"/>
              <a:t> at. </a:t>
            </a:r>
            <a:r>
              <a:rPr lang="nb-NO" dirty="0" err="1"/>
              <a:t>When</a:t>
            </a:r>
            <a:r>
              <a:rPr lang="nb-NO" dirty="0"/>
              <a:t> </a:t>
            </a:r>
            <a:r>
              <a:rPr lang="nb-NO" dirty="0" err="1"/>
              <a:t>we</a:t>
            </a:r>
            <a:r>
              <a:rPr lang="nb-NO" dirty="0"/>
              <a:t> </a:t>
            </a:r>
            <a:r>
              <a:rPr lang="nb-NO" dirty="0" err="1"/>
              <a:t>manage</a:t>
            </a:r>
            <a:r>
              <a:rPr lang="nb-NO" dirty="0"/>
              <a:t> to </a:t>
            </a:r>
            <a:r>
              <a:rPr lang="nb-NO" dirty="0" err="1"/>
              <a:t>see</a:t>
            </a:r>
            <a:r>
              <a:rPr lang="nb-NO" dirty="0"/>
              <a:t> </a:t>
            </a:r>
            <a:r>
              <a:rPr lang="nb-NO" dirty="0" err="1"/>
              <a:t>what</a:t>
            </a:r>
            <a:r>
              <a:rPr lang="nb-NO" dirty="0"/>
              <a:t> is </a:t>
            </a:r>
            <a:r>
              <a:rPr lang="nb-NO" dirty="0" err="1"/>
              <a:t>good</a:t>
            </a:r>
            <a:r>
              <a:rPr lang="nb-NO" dirty="0"/>
              <a:t>, </a:t>
            </a:r>
            <a:r>
              <a:rPr lang="nb-NO" dirty="0" err="1"/>
              <a:t>we</a:t>
            </a:r>
            <a:r>
              <a:rPr lang="nb-NO" dirty="0"/>
              <a:t> </a:t>
            </a:r>
            <a:r>
              <a:rPr lang="nb-NO" dirty="0" err="1"/>
              <a:t>often</a:t>
            </a:r>
            <a:r>
              <a:rPr lang="nb-NO" dirty="0"/>
              <a:t> </a:t>
            </a:r>
            <a:r>
              <a:rPr lang="nb-NO" dirty="0" err="1"/>
              <a:t>become</a:t>
            </a:r>
            <a:r>
              <a:rPr lang="nb-NO" dirty="0"/>
              <a:t> more happy and </a:t>
            </a:r>
            <a:r>
              <a:rPr lang="nb-NO" dirty="0" err="1"/>
              <a:t>motivated</a:t>
            </a:r>
            <a:r>
              <a:rPr lang="nb-NO" dirty="0"/>
              <a:t>. Spend </a:t>
            </a:r>
            <a:r>
              <a:rPr lang="nb-NO" dirty="0" err="1"/>
              <a:t>some</a:t>
            </a:r>
            <a:r>
              <a:rPr lang="nb-NO" dirty="0"/>
              <a:t> time to </a:t>
            </a:r>
            <a:r>
              <a:rPr lang="nb-NO" dirty="0" err="1"/>
              <a:t>write</a:t>
            </a:r>
            <a:r>
              <a:rPr lang="nb-NO" dirty="0"/>
              <a:t> an </a:t>
            </a:r>
            <a:r>
              <a:rPr lang="nb-NO" dirty="0" err="1"/>
              <a:t>answer</a:t>
            </a:r>
            <a:r>
              <a:rPr lang="nb-NO" dirty="0"/>
              <a:t> to </a:t>
            </a:r>
            <a:r>
              <a:rPr lang="nb-NO" dirty="0" err="1"/>
              <a:t>this</a:t>
            </a:r>
            <a:r>
              <a:rPr lang="nb-NO" dirty="0"/>
              <a:t> </a:t>
            </a:r>
            <a:r>
              <a:rPr lang="nb-NO" dirty="0" err="1"/>
              <a:t>question</a:t>
            </a:r>
            <a:r>
              <a:rPr lang="nb-NO" dirty="0"/>
              <a:t> - </a:t>
            </a:r>
            <a:r>
              <a:rPr lang="nb-NO" dirty="0" err="1"/>
              <a:t>without</a:t>
            </a:r>
            <a:r>
              <a:rPr lang="nb-NO" dirty="0"/>
              <a:t> </a:t>
            </a:r>
            <a:r>
              <a:rPr lang="nb-NO" dirty="0" err="1"/>
              <a:t>discussing</a:t>
            </a:r>
            <a:r>
              <a:rPr lang="nb-NO" dirty="0"/>
              <a:t> </a:t>
            </a:r>
            <a:r>
              <a:rPr lang="nb-NO" dirty="0" err="1"/>
              <a:t>with</a:t>
            </a:r>
            <a:r>
              <a:rPr lang="nb-NO" dirty="0"/>
              <a:t> peers.</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9</a:t>
            </a:fld>
            <a:endParaRPr lang="nb-NO"/>
          </a:p>
        </p:txBody>
      </p:sp>
    </p:spTree>
    <p:extLst>
      <p:ext uri="{BB962C8B-B14F-4D97-AF65-F5344CB8AC3E}">
        <p14:creationId xmlns:p14="http://schemas.microsoft.com/office/powerpoint/2010/main" val="105373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728782" y="2297609"/>
            <a:ext cx="9973221" cy="2262781"/>
          </a:xfrm>
        </p:spPr>
        <p:txBody>
          <a:bodyPr anchor="b">
            <a:normAutofit/>
          </a:bodyPr>
          <a:lstStyle>
            <a:lvl1pPr>
              <a:lnSpc>
                <a:spcPts val="5000"/>
              </a:lnSpc>
              <a:defRPr sz="5400"/>
            </a:lvl1pPr>
          </a:lstStyle>
          <a:p>
            <a:r>
              <a:rPr lang="nb-NO"/>
              <a:t>Klikk for å redigere tittelstil</a:t>
            </a:r>
            <a:endParaRPr lang="en-US" dirty="0"/>
          </a:p>
        </p:txBody>
      </p:sp>
      <p:sp>
        <p:nvSpPr>
          <p:cNvPr id="3" name="Subtitle 2"/>
          <p:cNvSpPr>
            <a:spLocks noGrp="1"/>
          </p:cNvSpPr>
          <p:nvPr>
            <p:ph type="subTitle" idx="1"/>
          </p:nvPr>
        </p:nvSpPr>
        <p:spPr>
          <a:xfrm>
            <a:off x="1728783" y="4777379"/>
            <a:ext cx="997322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13" name="Footer Placeholder 4">
            <a:extLst>
              <a:ext uri="{FF2B5EF4-FFF2-40B4-BE49-F238E27FC236}">
                <a16:creationId xmlns:a16="http://schemas.microsoft.com/office/drawing/2014/main" id="{767C2ECD-49E5-4741-B113-1241DBB4D19C}"/>
              </a:ext>
            </a:extLst>
          </p:cNvPr>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May Olaug Horverak &amp; Karianne Rosef</a:t>
            </a:r>
            <a:endParaRPr lang="nb-NO" dirty="0"/>
          </a:p>
        </p:txBody>
      </p:sp>
      <p:sp>
        <p:nvSpPr>
          <p:cNvPr id="7" name="Date Placeholder 3">
            <a:extLst>
              <a:ext uri="{FF2B5EF4-FFF2-40B4-BE49-F238E27FC236}">
                <a16:creationId xmlns:a16="http://schemas.microsoft.com/office/drawing/2014/main" id="{B7C82A65-0835-8542-A1A7-C72728A7C168}"/>
              </a:ext>
            </a:extLst>
          </p:cNvPr>
          <p:cNvSpPr>
            <a:spLocks noGrp="1"/>
          </p:cNvSpPr>
          <p:nvPr>
            <p:ph type="dt" sz="half" idx="2"/>
          </p:nvPr>
        </p:nvSpPr>
        <p:spPr>
          <a:xfrm>
            <a:off x="9734784"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0A359FA2-0E67-4EB3-B095-1E768B459E49}" type="datetime1">
              <a:rPr lang="nb-NO" smtClean="0"/>
              <a:t>15.07.2022</a:t>
            </a:fld>
            <a:endParaRPr lang="nb-NO" dirty="0"/>
          </a:p>
        </p:txBody>
      </p:sp>
      <p:sp>
        <p:nvSpPr>
          <p:cNvPr id="8" name="Slide Number Placeholder 5">
            <a:extLst>
              <a:ext uri="{FF2B5EF4-FFF2-40B4-BE49-F238E27FC236}">
                <a16:creationId xmlns:a16="http://schemas.microsoft.com/office/drawing/2014/main" id="{C5732137-5B5C-D54E-8D8E-EBF607520696}"/>
              </a:ext>
            </a:extLst>
          </p:cNvPr>
          <p:cNvSpPr>
            <a:spLocks noGrp="1"/>
          </p:cNvSpPr>
          <p:nvPr>
            <p:ph type="sldNum" sz="quarter" idx="4"/>
          </p:nvPr>
        </p:nvSpPr>
        <p:spPr bwMode="gray">
          <a:xfrm>
            <a:off x="10945790"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72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A0241B56-E962-4908-8772-451486DBB71A}" type="datetime1">
              <a:rPr lang="nb-NO" smtClean="0"/>
              <a:t>15.07.2022</a:t>
            </a:fld>
            <a:endParaRPr lang="nb-NO"/>
          </a:p>
        </p:txBody>
      </p:sp>
      <p:sp>
        <p:nvSpPr>
          <p:cNvPr id="4" name="Footer Placeholder 3"/>
          <p:cNvSpPr>
            <a:spLocks noGrp="1"/>
          </p:cNvSpPr>
          <p:nvPr>
            <p:ph type="ftr" sz="quarter" idx="11"/>
          </p:nvPr>
        </p:nvSpPr>
        <p:spPr/>
        <p:txBody>
          <a:bodyPr/>
          <a:lstStyle/>
          <a:p>
            <a:r>
              <a:rPr lang="en-US"/>
              <a:t>Copyright: Gerd Martina Langeland, May Olaug Horverak &amp; Karianne Rosef</a:t>
            </a:r>
            <a:endParaRPr lang="nb-NO"/>
          </a:p>
        </p:txBody>
      </p:sp>
      <p:pic>
        <p:nvPicPr>
          <p:cNvPr id="8" name="Bilde 7">
            <a:extLst>
              <a:ext uri="{FF2B5EF4-FFF2-40B4-BE49-F238E27FC236}">
                <a16:creationId xmlns:a16="http://schemas.microsoft.com/office/drawing/2014/main" id="{9C9EC147-93F6-CF45-B2C7-67386C0FB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7" name="Slide Number Placeholder 5">
            <a:extLst>
              <a:ext uri="{FF2B5EF4-FFF2-40B4-BE49-F238E27FC236}">
                <a16:creationId xmlns:a16="http://schemas.microsoft.com/office/drawing/2014/main" id="{8CA08DC0-FE01-5746-B4D9-AED8C6355371}"/>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15252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C0217E-675E-44C0-A45F-A7E4BEB60AF0}" type="datetime1">
              <a:rPr lang="nb-NO" smtClean="0"/>
              <a:t>15.07.2022</a:t>
            </a:fld>
            <a:endParaRPr lang="nb-NO"/>
          </a:p>
        </p:txBody>
      </p:sp>
      <p:sp>
        <p:nvSpPr>
          <p:cNvPr id="3" name="Footer Placeholder 2"/>
          <p:cNvSpPr>
            <a:spLocks noGrp="1"/>
          </p:cNvSpPr>
          <p:nvPr>
            <p:ph type="ftr" sz="quarter" idx="11"/>
          </p:nvPr>
        </p:nvSpPr>
        <p:spPr/>
        <p:txBody>
          <a:bodyPr/>
          <a:lstStyle/>
          <a:p>
            <a:r>
              <a:rPr lang="en-US"/>
              <a:t>Copyright: Gerd Martina Langeland, May Olaug Horverak &amp; Karianne Rosef</a:t>
            </a:r>
            <a:endParaRPr lang="nb-NO"/>
          </a:p>
        </p:txBody>
      </p:sp>
      <p:sp>
        <p:nvSpPr>
          <p:cNvPr id="5" name="Slide Number Placeholder 5">
            <a:extLst>
              <a:ext uri="{FF2B5EF4-FFF2-40B4-BE49-F238E27FC236}">
                <a16:creationId xmlns:a16="http://schemas.microsoft.com/office/drawing/2014/main" id="{34D6916B-8408-614E-8F2C-68EA38527DBC}"/>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8811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46088"/>
            <a:ext cx="3964297"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893496" y="446088"/>
            <a:ext cx="5611116" cy="5414963"/>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728782" y="1598613"/>
            <a:ext cx="3964297"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721A27D1-8526-4E50-A738-CE3D8B415C84}" type="datetime1">
              <a:rPr lang="nb-NO" smtClean="0"/>
              <a:t>15.07.2022</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8" name="Slide Number Placeholder 5">
            <a:extLst>
              <a:ext uri="{FF2B5EF4-FFF2-40B4-BE49-F238E27FC236}">
                <a16:creationId xmlns:a16="http://schemas.microsoft.com/office/drawing/2014/main" id="{7C94F3F1-B2E9-4343-9D75-FB092450CDE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21390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800600"/>
            <a:ext cx="9775831"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728781" y="634965"/>
            <a:ext cx="977583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728782" y="5367338"/>
            <a:ext cx="977583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2E41F295-5566-4F19-B9E1-EC329B84CF34}" type="datetime1">
              <a:rPr lang="nb-NO" smtClean="0"/>
              <a:t>15.07.2022</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2B0EDAC4-4884-6B49-AABC-850D1E4DB9D9}"/>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75E3AC06-54F5-2C41-8569-CD802F9C233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047537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4C2A3A0C-5ED8-4453-A35E-4A2F308D9C4A}" type="datetime1">
              <a:rPr lang="nb-NO" smtClean="0"/>
              <a:t>15.07.2022</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11" name="Slide Number Placeholder 5">
            <a:extLst>
              <a:ext uri="{FF2B5EF4-FFF2-40B4-BE49-F238E27FC236}">
                <a16:creationId xmlns:a16="http://schemas.microsoft.com/office/drawing/2014/main" id="{7BF7F012-7BF5-EA48-974D-A48C567FE4F4}"/>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F1C35767-3402-8446-B515-6110024F41C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9912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1728782" y="760773"/>
            <a:ext cx="9828995" cy="4791199"/>
          </a:xfrm>
          <a:noFill/>
          <a:ln w="133350">
            <a:solidFill>
              <a:srgbClr val="76CBED"/>
            </a:solidFill>
            <a:miter lim="800000"/>
          </a:ln>
        </p:spPr>
        <p:txBody>
          <a:bodyPr anchor="ctr">
            <a:normAutofit/>
          </a:bodyPr>
          <a:lstStyle>
            <a:lvl1pPr algn="ctr">
              <a:defRPr sz="4000" b="1" i="1" cap="none">
                <a:solidFill>
                  <a:srgbClr val="213871"/>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1656668" y="5730686"/>
            <a:ext cx="9973222" cy="283535"/>
          </a:xfrm>
        </p:spPr>
        <p:txBody>
          <a:bodyPr vert="horz" lIns="91440" tIns="45720" rIns="91440" bIns="45720" rtlCol="0" anchor="t">
            <a:normAutofit/>
          </a:bodyPr>
          <a:lstStyle>
            <a:lvl1pPr algn="r">
              <a:buNone/>
              <a:defRPr lang="en-US" sz="1200">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28BDD5E1-9493-4A1A-BE37-DAF6C0C4846A}" type="datetime1">
              <a:rPr lang="nb-NO" smtClean="0"/>
              <a:t>15.07.2022</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7" name="TextBox 16"/>
          <p:cNvSpPr txBox="1"/>
          <p:nvPr/>
        </p:nvSpPr>
        <p:spPr>
          <a:xfrm>
            <a:off x="6120708" y="1418989"/>
            <a:ext cx="1189372" cy="1595341"/>
          </a:xfrm>
          <a:prstGeom prst="rect">
            <a:avLst/>
          </a:prstGeom>
        </p:spPr>
        <p:txBody>
          <a:bodyPr vert="horz" lIns="91440" tIns="45720" rIns="91440" bIns="45720" rtlCol="0" anchor="ctr">
            <a:noAutofit/>
          </a:bodyPr>
          <a:lstStyle/>
          <a:p>
            <a:pPr lvl="0" algn="ctr"/>
            <a:r>
              <a:rPr lang="en-US" sz="19900" baseline="0" dirty="0">
                <a:ln w="3175" cmpd="sng">
                  <a:noFill/>
                </a:ln>
                <a:solidFill>
                  <a:srgbClr val="76CBED"/>
                </a:solidFill>
                <a:effectLst/>
                <a:latin typeface="Arial"/>
              </a:rPr>
              <a:t>“</a:t>
            </a:r>
          </a:p>
        </p:txBody>
      </p:sp>
      <p:sp>
        <p:nvSpPr>
          <p:cNvPr id="9" name="Slide Number Placeholder 5">
            <a:extLst>
              <a:ext uri="{FF2B5EF4-FFF2-40B4-BE49-F238E27FC236}">
                <a16:creationId xmlns:a16="http://schemas.microsoft.com/office/drawing/2014/main" id="{68BFED5E-3A1C-0C43-BE41-ED9241CE2B6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66148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728782" y="2438400"/>
            <a:ext cx="9775831"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1728782" y="5181600"/>
            <a:ext cx="977583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05929ABF-E9E5-4E75-868E-3CC7003173DD}" type="datetime1">
              <a:rPr lang="nb-NO" smtClean="0"/>
              <a:t>15.07.2022</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2E38F2F2-65FC-DB40-B17E-2A88CF47C9D7}"/>
              </a:ext>
            </a:extLst>
          </p:cNvPr>
          <p:cNvSpPr txBox="1">
            <a:spLocks/>
          </p:cNvSpPr>
          <p:nvPr userDrawn="1"/>
        </p:nvSpPr>
        <p:spPr bwMode="gray">
          <a:xfrm>
            <a:off x="436028"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812EE6FB-8633-F448-9240-1279F5D0CF65}"/>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13787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728782" y="627407"/>
            <a:ext cx="977582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1728782" y="4343400"/>
            <a:ext cx="9775830" cy="838200"/>
          </a:xfrm>
        </p:spPr>
        <p:txBody>
          <a:bodyPr anchor="b">
            <a:noAutofit/>
          </a:bodyPr>
          <a:lstStyle>
            <a:lvl1pPr marL="0" indent="0">
              <a:buFontTx/>
              <a:buNone/>
              <a:defRPr sz="2400">
                <a:solidFill>
                  <a:srgbClr val="3CB47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1728783" y="5181600"/>
            <a:ext cx="97758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C9C114DF-EFC0-4AC2-A955-752C18D52110}" type="datetime1">
              <a:rPr lang="nb-NO" smtClean="0"/>
              <a:t>15.07.2022</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017B00FF-7A16-404D-8214-1C9BD6B24895}"/>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10" name="Slide Number Placeholder 5">
            <a:extLst>
              <a:ext uri="{FF2B5EF4-FFF2-40B4-BE49-F238E27FC236}">
                <a16:creationId xmlns:a16="http://schemas.microsoft.com/office/drawing/2014/main" id="{CEBB4124-A9CE-4547-86DE-791B68C7EA54}"/>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086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68A62DC-5766-4A77-8991-97987CE393A2}" type="datetime1">
              <a:rPr lang="nb-NO" smtClean="0"/>
              <a:t>15.07.2022</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pic>
        <p:nvPicPr>
          <p:cNvPr id="8" name="Bilde 7">
            <a:extLst>
              <a:ext uri="{FF2B5EF4-FFF2-40B4-BE49-F238E27FC236}">
                <a16:creationId xmlns:a16="http://schemas.microsoft.com/office/drawing/2014/main" id="{2893FE9E-6AE6-4046-A6D2-216816475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A6DD9F68-A1DB-E248-82E2-474EFC9DD0EB}"/>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20625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99CCE0EE-09E0-4BDD-9805-BA47EA7C8EA4}" type="datetime1">
              <a:rPr lang="nb-NO" smtClean="0"/>
              <a:t>15.07.2022</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7" name="Slide Number Placeholder 5">
            <a:extLst>
              <a:ext uri="{FF2B5EF4-FFF2-40B4-BE49-F238E27FC236}">
                <a16:creationId xmlns:a16="http://schemas.microsoft.com/office/drawing/2014/main" id="{916E0930-9BE0-044E-AA1D-5EFC066F1ACE}"/>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5041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5738154"/>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5823160"/>
            <a:ext cx="1146283" cy="97538"/>
          </a:xfrm>
        </p:spPr>
        <p:txBody>
          <a:bodyPr/>
          <a:lstStyle>
            <a:lvl1pPr algn="ctr">
              <a:defRPr sz="1000">
                <a:solidFill>
                  <a:srgbClr val="213871"/>
                </a:solidFill>
              </a:defRPr>
            </a:lvl1pPr>
          </a:lstStyle>
          <a:p>
            <a:fld id="{D2759A30-5163-4944-891D-E2FEE4D0C731}" type="datetime1">
              <a:rPr lang="nb-NO" smtClean="0"/>
              <a:t>15.07.2022</a:t>
            </a:fld>
            <a:endParaRPr lang="nb-NO" dirty="0"/>
          </a:p>
        </p:txBody>
      </p:sp>
    </p:spTree>
    <p:extLst>
      <p:ext uri="{BB962C8B-B14F-4D97-AF65-F5344CB8AC3E}">
        <p14:creationId xmlns:p14="http://schemas.microsoft.com/office/powerpoint/2010/main" val="6835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spTree>
    <p:extLst>
      <p:ext uri="{BB962C8B-B14F-4D97-AF65-F5344CB8AC3E}">
        <p14:creationId xmlns:p14="http://schemas.microsoft.com/office/powerpoint/2010/main" val="1835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695122"/>
            <a:ext cx="1565319" cy="626128"/>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4278462"/>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4363468"/>
            <a:ext cx="1146283" cy="97538"/>
          </a:xfrm>
        </p:spPr>
        <p:txBody>
          <a:bodyPr/>
          <a:lstStyle>
            <a:lvl1pPr algn="ctr">
              <a:defRPr sz="1000">
                <a:solidFill>
                  <a:srgbClr val="213871"/>
                </a:solidFill>
              </a:defRPr>
            </a:lvl1pPr>
          </a:lstStyle>
          <a:p>
            <a:fld id="{F94C4160-1318-46FF-8ECD-FB9237F870CD}" type="datetime1">
              <a:rPr lang="nb-NO" smtClean="0"/>
              <a:t>15.07.2022</a:t>
            </a:fld>
            <a:endParaRPr lang="nb-NO" dirty="0"/>
          </a:p>
        </p:txBody>
      </p:sp>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5198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299980"/>
            <a:ext cx="1565319" cy="626128"/>
          </a:xfrm>
          <a:prstGeom prst="rect">
            <a:avLst/>
          </a:prstGeom>
        </p:spPr>
      </p:pic>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411568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732853" y="624110"/>
            <a:ext cx="9969069"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1728782" y="2133600"/>
            <a:ext cx="9973222" cy="377762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17BCDA7-CD6E-4E34-AB8F-C0B007800688}" type="datetime1">
              <a:rPr lang="nb-NO" smtClean="0"/>
              <a:t>15.07.2022</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pic>
        <p:nvPicPr>
          <p:cNvPr id="16" name="Bilde 15">
            <a:extLst>
              <a:ext uri="{FF2B5EF4-FFF2-40B4-BE49-F238E27FC236}">
                <a16:creationId xmlns:a16="http://schemas.microsoft.com/office/drawing/2014/main" id="{C736F182-4C7F-4344-93A9-92173C2A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F93EED7A-2F9D-2746-8616-DA185EB2B666}"/>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67402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728782" y="2058750"/>
            <a:ext cx="9973222"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728782" y="3530129"/>
            <a:ext cx="997322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7" name="TekstSylinder 6">
            <a:extLst>
              <a:ext uri="{FF2B5EF4-FFF2-40B4-BE49-F238E27FC236}">
                <a16:creationId xmlns:a16="http://schemas.microsoft.com/office/drawing/2014/main" id="{98D24EEA-07C4-584D-8498-F8B22CFDC6D7}"/>
              </a:ext>
            </a:extLst>
          </p:cNvPr>
          <p:cNvSpPr txBox="1"/>
          <p:nvPr userDrawn="1"/>
        </p:nvSpPr>
        <p:spPr>
          <a:xfrm>
            <a:off x="749808" y="1929384"/>
            <a:ext cx="184731" cy="369332"/>
          </a:xfrm>
          <a:prstGeom prst="rect">
            <a:avLst/>
          </a:prstGeom>
          <a:noFill/>
        </p:spPr>
        <p:txBody>
          <a:bodyPr wrap="none" rtlCol="0">
            <a:spAutoFit/>
          </a:bodyPr>
          <a:lstStyle/>
          <a:p>
            <a:endParaRPr lang="nb-NO" dirty="0"/>
          </a:p>
        </p:txBody>
      </p:sp>
      <p:sp>
        <p:nvSpPr>
          <p:cNvPr id="8" name="Date Placeholder 3">
            <a:extLst>
              <a:ext uri="{FF2B5EF4-FFF2-40B4-BE49-F238E27FC236}">
                <a16:creationId xmlns:a16="http://schemas.microsoft.com/office/drawing/2014/main" id="{6A3A34C8-A6C7-554A-88C7-0C0465048C96}"/>
              </a:ext>
            </a:extLst>
          </p:cNvPr>
          <p:cNvSpPr>
            <a:spLocks noGrp="1"/>
          </p:cNvSpPr>
          <p:nvPr>
            <p:ph type="dt" sz="half" idx="2"/>
          </p:nvPr>
        </p:nvSpPr>
        <p:spPr>
          <a:xfrm>
            <a:off x="9740101"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D27D605F-C087-4888-93C4-6A87E970A788}" type="datetime1">
              <a:rPr lang="nb-NO" smtClean="0"/>
              <a:t>15.07.2022</a:t>
            </a:fld>
            <a:endParaRPr lang="nb-NO" dirty="0"/>
          </a:p>
        </p:txBody>
      </p:sp>
      <p:sp>
        <p:nvSpPr>
          <p:cNvPr id="9" name="Slide Number Placeholder 5">
            <a:extLst>
              <a:ext uri="{FF2B5EF4-FFF2-40B4-BE49-F238E27FC236}">
                <a16:creationId xmlns:a16="http://schemas.microsoft.com/office/drawing/2014/main" id="{6D3E647F-EE77-1E4E-9D9E-CAEC2AE06D11}"/>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790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728781" y="2133600"/>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841653" y="2142923"/>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99739F1D-933D-4ACF-9AB8-5F1472598307}" type="datetime1">
              <a:rPr lang="nb-NO" smtClean="0"/>
              <a:t>15.07.2022</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3" name="Slide Number Placeholder 5">
            <a:extLst>
              <a:ext uri="{FF2B5EF4-FFF2-40B4-BE49-F238E27FC236}">
                <a16:creationId xmlns:a16="http://schemas.microsoft.com/office/drawing/2014/main" id="{763B9168-7042-4146-BFFC-4580FA8617FE}"/>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pic>
        <p:nvPicPr>
          <p:cNvPr id="10" name="Bilde 9">
            <a:extLst>
              <a:ext uri="{FF2B5EF4-FFF2-40B4-BE49-F238E27FC236}">
                <a16:creationId xmlns:a16="http://schemas.microsoft.com/office/drawing/2014/main" id="{CE1E90B3-E86A-D54C-A39B-12B433B4B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1" name="Slide Number Placeholder 5">
            <a:extLst>
              <a:ext uri="{FF2B5EF4-FFF2-40B4-BE49-F238E27FC236}">
                <a16:creationId xmlns:a16="http://schemas.microsoft.com/office/drawing/2014/main" id="{3361BFDE-F854-6444-B587-3DA3F7CAC34A}"/>
              </a:ext>
            </a:extLst>
          </p:cNvPr>
          <p:cNvSpPr>
            <a:spLocks noGrp="1"/>
          </p:cNvSpPr>
          <p:nvPr>
            <p:ph type="sldNum" sz="quarter" idx="4"/>
          </p:nvPr>
        </p:nvSpPr>
        <p:spPr bwMode="gray">
          <a:xfrm>
            <a:off x="10951106"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424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728781" y="1972703"/>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728783"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850869" y="1969475"/>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850869"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9F3E9523-A7B2-4AA5-B588-E0A442EFA831}" type="datetime1">
              <a:rPr lang="nb-NO" smtClean="0"/>
              <a:t>15.07.2022</a:t>
            </a:fld>
            <a:endParaRPr lang="nb-NO"/>
          </a:p>
        </p:txBody>
      </p:sp>
      <p:sp>
        <p:nvSpPr>
          <p:cNvPr id="8" name="Footer Placeholder 7"/>
          <p:cNvSpPr>
            <a:spLocks noGrp="1"/>
          </p:cNvSpPr>
          <p:nvPr>
            <p:ph type="ftr" sz="quarter" idx="11"/>
          </p:nvPr>
        </p:nvSpPr>
        <p:spPr/>
        <p:txBody>
          <a:bodyPr/>
          <a:lstStyle/>
          <a:p>
            <a:r>
              <a:rPr lang="en-US"/>
              <a:t>Copyright: Gerd Martina Langeland, May Olaug Horverak &amp; Karianne Rosef</a:t>
            </a:r>
            <a:endParaRPr lang="nb-NO"/>
          </a:p>
        </p:txBody>
      </p:sp>
      <p:pic>
        <p:nvPicPr>
          <p:cNvPr id="12" name="Bilde 11">
            <a:extLst>
              <a:ext uri="{FF2B5EF4-FFF2-40B4-BE49-F238E27FC236}">
                <a16:creationId xmlns:a16="http://schemas.microsoft.com/office/drawing/2014/main" id="{E5FA9D3A-A4E6-104A-90C8-FD9F9E3C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3" name="Slide Number Placeholder 5">
            <a:extLst>
              <a:ext uri="{FF2B5EF4-FFF2-40B4-BE49-F238E27FC236}">
                <a16:creationId xmlns:a16="http://schemas.microsoft.com/office/drawing/2014/main" id="{6B36B42F-92B5-604E-8644-4695858467DA}"/>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19252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Bilde 39">
            <a:extLst>
              <a:ext uri="{FF2B5EF4-FFF2-40B4-BE49-F238E27FC236}">
                <a16:creationId xmlns:a16="http://schemas.microsoft.com/office/drawing/2014/main" id="{226C4DCF-C406-AF44-BACA-07EA83770D8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2775" t="69705" r="74559"/>
          <a:stretch/>
        </p:blipFill>
        <p:spPr>
          <a:xfrm>
            <a:off x="0" y="4493405"/>
            <a:ext cx="1399032" cy="2364595"/>
          </a:xfrm>
          <a:prstGeom prst="rect">
            <a:avLst/>
          </a:prstGeom>
        </p:spPr>
      </p:pic>
      <p:sp>
        <p:nvSpPr>
          <p:cNvPr id="2" name="Title Placeholder 1"/>
          <p:cNvSpPr>
            <a:spLocks noGrp="1"/>
          </p:cNvSpPr>
          <p:nvPr>
            <p:ph type="title"/>
          </p:nvPr>
        </p:nvSpPr>
        <p:spPr>
          <a:xfrm>
            <a:off x="1732495" y="624110"/>
            <a:ext cx="996906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728782" y="2133600"/>
            <a:ext cx="9973221" cy="3886200"/>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9735192"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FF6E9E25-99B3-4E0F-9F13-5B01190FF683}" type="datetime1">
              <a:rPr lang="nb-NO" smtClean="0"/>
              <a:t>15.07.2022</a:t>
            </a:fld>
            <a:endParaRPr lang="nb-NO" dirty="0"/>
          </a:p>
        </p:txBody>
      </p:sp>
      <p:sp>
        <p:nvSpPr>
          <p:cNvPr id="5" name="Footer Placeholder 4"/>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May Olaug Horverak &amp; Karianne Rosef</a:t>
            </a:r>
            <a:endParaRPr lang="nb-NO" dirty="0"/>
          </a:p>
        </p:txBody>
      </p:sp>
      <p:sp>
        <p:nvSpPr>
          <p:cNvPr id="6" name="Slide Number Placeholder 5"/>
          <p:cNvSpPr>
            <a:spLocks noGrp="1"/>
          </p:cNvSpPr>
          <p:nvPr>
            <p:ph type="sldNum" sz="quarter" idx="4"/>
          </p:nvPr>
        </p:nvSpPr>
        <p:spPr bwMode="gray">
          <a:xfrm>
            <a:off x="10946198"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pic>
        <p:nvPicPr>
          <p:cNvPr id="42" name="Bilde 41">
            <a:extLst>
              <a:ext uri="{FF2B5EF4-FFF2-40B4-BE49-F238E27FC236}">
                <a16:creationId xmlns:a16="http://schemas.microsoft.com/office/drawing/2014/main" id="{A6056297-F1A7-2F4E-8417-0EA0AEFF88B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6601" y="6224407"/>
            <a:ext cx="1027295" cy="296103"/>
          </a:xfrm>
          <a:prstGeom prst="rect">
            <a:avLst/>
          </a:prstGeom>
        </p:spPr>
      </p:pic>
      <p:cxnSp>
        <p:nvCxnSpPr>
          <p:cNvPr id="10" name="Rett linje 9">
            <a:extLst>
              <a:ext uri="{FF2B5EF4-FFF2-40B4-BE49-F238E27FC236}">
                <a16:creationId xmlns:a16="http://schemas.microsoft.com/office/drawing/2014/main" id="{40A33B28-622C-2E45-A3EA-42E18F67591D}"/>
              </a:ext>
            </a:extLst>
          </p:cNvPr>
          <p:cNvCxnSpPr>
            <a:cxnSpLocks/>
          </p:cNvCxnSpPr>
          <p:nvPr userDrawn="1"/>
        </p:nvCxnSpPr>
        <p:spPr>
          <a:xfrm>
            <a:off x="10946198" y="6619343"/>
            <a:ext cx="377241" cy="0"/>
          </a:xfrm>
          <a:prstGeom prst="line">
            <a:avLst/>
          </a:prstGeom>
          <a:ln w="38100" cap="flat">
            <a:solidFill>
              <a:srgbClr val="76CBED"/>
            </a:solidFill>
          </a:ln>
        </p:spPr>
        <p:style>
          <a:lnRef idx="1">
            <a:schemeClr val="accent1"/>
          </a:lnRef>
          <a:fillRef idx="0">
            <a:schemeClr val="accent1"/>
          </a:fillRef>
          <a:effectRef idx="0">
            <a:schemeClr val="accent1"/>
          </a:effectRef>
          <a:fontRef idx="minor">
            <a:schemeClr val="tx1"/>
          </a:fontRef>
        </p:style>
      </p:cxnSp>
      <p:pic>
        <p:nvPicPr>
          <p:cNvPr id="33" name="Bilde 32">
            <a:extLst>
              <a:ext uri="{FF2B5EF4-FFF2-40B4-BE49-F238E27FC236}">
                <a16:creationId xmlns:a16="http://schemas.microsoft.com/office/drawing/2014/main" id="{3C4F685A-5446-CD45-8904-43D3DD812E33}"/>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388162" y="6294578"/>
            <a:ext cx="377237" cy="345505"/>
          </a:xfrm>
          <a:prstGeom prst="rect">
            <a:avLst/>
          </a:prstGeom>
        </p:spPr>
      </p:pic>
    </p:spTree>
    <p:extLst>
      <p:ext uri="{BB962C8B-B14F-4D97-AF65-F5344CB8AC3E}">
        <p14:creationId xmlns:p14="http://schemas.microsoft.com/office/powerpoint/2010/main" val="55895605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80" r:id="rId3"/>
    <p:sldLayoutId id="2147483679" r:id="rId4"/>
    <p:sldLayoutId id="214748368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3" r:id="rId15"/>
    <p:sldLayoutId id="2147483672" r:id="rId16"/>
    <p:sldLayoutId id="2147483674" r:id="rId17"/>
    <p:sldLayoutId id="2147483675" r:id="rId18"/>
    <p:sldLayoutId id="2147483676" r:id="rId19"/>
  </p:sldLayoutIdLst>
  <p:hf hdr="0" dt="0"/>
  <p:txStyles>
    <p:titleStyle>
      <a:lvl1pPr algn="l" defTabSz="457200" rtl="0" eaLnBrk="1" latinLnBrk="0" hangingPunct="1">
        <a:spcBef>
          <a:spcPct val="0"/>
        </a:spcBef>
        <a:buNone/>
        <a:defRPr sz="3600" b="1" kern="1200" spc="-100" baseline="0">
          <a:solidFill>
            <a:srgbClr val="26262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D2DE1-C3B1-1E4F-921E-D3E975C19BB7}"/>
              </a:ext>
            </a:extLst>
          </p:cNvPr>
          <p:cNvSpPr>
            <a:spLocks noGrp="1"/>
          </p:cNvSpPr>
          <p:nvPr>
            <p:ph type="ctrTitle"/>
          </p:nvPr>
        </p:nvSpPr>
        <p:spPr>
          <a:xfrm>
            <a:off x="927100" y="1558020"/>
            <a:ext cx="10502900" cy="2262781"/>
          </a:xfrm>
        </p:spPr>
        <p:txBody>
          <a:bodyPr>
            <a:noAutofit/>
          </a:bodyPr>
          <a:lstStyle/>
          <a:p>
            <a:r>
              <a:rPr lang="nb-NO" sz="4400" dirty="0"/>
              <a:t>A </a:t>
            </a:r>
            <a:r>
              <a:rPr lang="nb-NO" sz="4400" dirty="0" err="1"/>
              <a:t>Systematic</a:t>
            </a:r>
            <a:r>
              <a:rPr lang="nb-NO" sz="4400" dirty="0"/>
              <a:t> </a:t>
            </a:r>
            <a:r>
              <a:rPr lang="nb-NO" sz="4400" dirty="0" err="1"/>
              <a:t>Approach</a:t>
            </a:r>
            <a:r>
              <a:rPr lang="nb-NO" sz="4400" dirty="0"/>
              <a:t> to Mastering </a:t>
            </a:r>
            <a:r>
              <a:rPr lang="nb-NO" sz="4400" dirty="0" err="1"/>
              <a:t>life</a:t>
            </a:r>
            <a:r>
              <a:rPr lang="nb-NO" sz="4400" dirty="0"/>
              <a:t> </a:t>
            </a:r>
            <a:br>
              <a:rPr lang="nb-NO" sz="4400" dirty="0"/>
            </a:br>
            <a:r>
              <a:rPr lang="nb-NO" sz="4400" dirty="0"/>
              <a:t>– a five-</a:t>
            </a:r>
            <a:r>
              <a:rPr lang="nb-NO" sz="4400" dirty="0" err="1"/>
              <a:t>step</a:t>
            </a:r>
            <a:r>
              <a:rPr lang="nb-NO" sz="4400" dirty="0"/>
              <a:t> </a:t>
            </a:r>
            <a:r>
              <a:rPr lang="nb-NO" sz="4400" dirty="0" err="1"/>
              <a:t>Motivation</a:t>
            </a:r>
            <a:r>
              <a:rPr lang="nb-NO" sz="4400" dirty="0"/>
              <a:t> </a:t>
            </a:r>
            <a:r>
              <a:rPr lang="nb-NO" sz="4400" dirty="0" err="1"/>
              <a:t>method</a:t>
            </a:r>
            <a:r>
              <a:rPr lang="nb-NO" sz="4400" dirty="0"/>
              <a:t> </a:t>
            </a:r>
            <a:br>
              <a:rPr lang="nb-NO" sz="4400" dirty="0"/>
            </a:br>
            <a:r>
              <a:rPr lang="nb-NO" sz="4400" dirty="0"/>
              <a:t>in adult </a:t>
            </a:r>
            <a:r>
              <a:rPr lang="nb-NO" sz="4400" dirty="0" err="1"/>
              <a:t>learning</a:t>
            </a:r>
            <a:endParaRPr lang="nb-NO" sz="4400" dirty="0"/>
          </a:p>
        </p:txBody>
      </p:sp>
    </p:spTree>
    <p:extLst>
      <p:ext uri="{BB962C8B-B14F-4D97-AF65-F5344CB8AC3E}">
        <p14:creationId xmlns:p14="http://schemas.microsoft.com/office/powerpoint/2010/main" val="2447871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Step</a:t>
            </a:r>
            <a:r>
              <a:rPr lang="nb-NO" dirty="0"/>
              <a:t> 3:</a:t>
            </a:r>
          </a:p>
        </p:txBody>
      </p:sp>
      <p:sp>
        <p:nvSpPr>
          <p:cNvPr id="3" name="Plassholder for innhold 2"/>
          <p:cNvSpPr>
            <a:spLocks noGrp="1"/>
          </p:cNvSpPr>
          <p:nvPr>
            <p:ph idx="1"/>
          </p:nvPr>
        </p:nvSpPr>
        <p:spPr>
          <a:xfrm>
            <a:off x="1728782" y="1690688"/>
            <a:ext cx="9973222" cy="3777622"/>
          </a:xfrm>
        </p:spPr>
        <p:txBody>
          <a:bodyPr>
            <a:normAutofit/>
          </a:bodyPr>
          <a:lstStyle/>
          <a:p>
            <a:pPr marL="0" indent="0">
              <a:buNone/>
            </a:pPr>
            <a:r>
              <a:rPr lang="nb-NO" sz="5400" b="1" dirty="0"/>
              <a:t>Is </a:t>
            </a:r>
            <a:r>
              <a:rPr lang="nb-NO" sz="5400" b="1" dirty="0" err="1"/>
              <a:t>there</a:t>
            </a:r>
            <a:r>
              <a:rPr lang="nb-NO" sz="5400" b="1" dirty="0"/>
              <a:t> </a:t>
            </a:r>
            <a:r>
              <a:rPr lang="nb-NO" sz="5400" b="1" dirty="0" err="1"/>
              <a:t>something</a:t>
            </a:r>
            <a:r>
              <a:rPr lang="nb-NO" sz="5400" b="1" dirty="0"/>
              <a:t> </a:t>
            </a:r>
            <a:r>
              <a:rPr lang="nb-NO" sz="5400" b="1" dirty="0" err="1"/>
              <a:t>that</a:t>
            </a:r>
            <a:endParaRPr lang="nb-NO" sz="5400" b="1" dirty="0"/>
          </a:p>
          <a:p>
            <a:pPr marL="0" indent="0">
              <a:buNone/>
            </a:pPr>
            <a:r>
              <a:rPr lang="nb-NO" sz="5400" b="1" dirty="0" err="1">
                <a:solidFill>
                  <a:srgbClr val="FF0000"/>
                </a:solidFill>
              </a:rPr>
              <a:t>stops</a:t>
            </a:r>
            <a:r>
              <a:rPr lang="nb-NO" sz="5400" b="1" dirty="0">
                <a:solidFill>
                  <a:srgbClr val="FF0000"/>
                </a:solidFill>
              </a:rPr>
              <a:t> </a:t>
            </a:r>
            <a:r>
              <a:rPr lang="nb-NO" sz="5400" b="1" dirty="0" err="1">
                <a:solidFill>
                  <a:srgbClr val="FF0000"/>
                </a:solidFill>
              </a:rPr>
              <a:t>you</a:t>
            </a:r>
            <a:r>
              <a:rPr lang="nb-NO" sz="5400" b="1" dirty="0">
                <a:solidFill>
                  <a:srgbClr val="FF0000"/>
                </a:solidFill>
              </a:rPr>
              <a:t> from </a:t>
            </a:r>
            <a:r>
              <a:rPr lang="nb-NO" sz="5400" b="1" dirty="0" err="1">
                <a:solidFill>
                  <a:srgbClr val="FF0000"/>
                </a:solidFill>
              </a:rPr>
              <a:t>being</a:t>
            </a:r>
            <a:r>
              <a:rPr lang="nb-NO" sz="5400" b="1" dirty="0">
                <a:solidFill>
                  <a:srgbClr val="FF0000"/>
                </a:solidFill>
              </a:rPr>
              <a:t> okay </a:t>
            </a:r>
          </a:p>
          <a:p>
            <a:pPr marL="0" indent="0">
              <a:buNone/>
            </a:pPr>
            <a:r>
              <a:rPr lang="nb-NO" sz="5400" b="1" dirty="0"/>
              <a:t>and </a:t>
            </a:r>
            <a:r>
              <a:rPr lang="nb-NO" sz="5400" b="1" dirty="0" err="1"/>
              <a:t>doing</a:t>
            </a:r>
            <a:r>
              <a:rPr lang="nb-NO" sz="5400" b="1" dirty="0"/>
              <a:t> </a:t>
            </a:r>
            <a:r>
              <a:rPr lang="nb-NO" sz="5400" b="1" dirty="0" err="1"/>
              <a:t>what</a:t>
            </a:r>
            <a:r>
              <a:rPr lang="nb-NO" sz="5400" b="1" dirty="0"/>
              <a:t> is </a:t>
            </a:r>
            <a:r>
              <a:rPr lang="nb-NO" sz="5400" b="1" dirty="0" err="1"/>
              <a:t>important</a:t>
            </a:r>
            <a:r>
              <a:rPr lang="nb-NO" sz="5400" b="1" dirty="0"/>
              <a:t> to </a:t>
            </a:r>
            <a:r>
              <a:rPr lang="nb-NO" sz="5400" b="1" dirty="0" err="1"/>
              <a:t>you</a:t>
            </a:r>
            <a:r>
              <a:rPr lang="nb-NO" sz="5400" b="1" dirty="0"/>
              <a:t>?</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10</a:t>
            </a:fld>
            <a:endParaRPr lang="nb-NO" dirty="0"/>
          </a:p>
        </p:txBody>
      </p:sp>
    </p:spTree>
    <p:extLst>
      <p:ext uri="{BB962C8B-B14F-4D97-AF65-F5344CB8AC3E}">
        <p14:creationId xmlns:p14="http://schemas.microsoft.com/office/powerpoint/2010/main" val="4003205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NEXT TIME:</a:t>
            </a:r>
          </a:p>
        </p:txBody>
      </p:sp>
      <p:sp>
        <p:nvSpPr>
          <p:cNvPr id="3" name="Plassholder for innhold 2"/>
          <p:cNvSpPr>
            <a:spLocks noGrp="1"/>
          </p:cNvSpPr>
          <p:nvPr>
            <p:ph idx="1"/>
          </p:nvPr>
        </p:nvSpPr>
        <p:spPr/>
        <p:txBody>
          <a:bodyPr>
            <a:normAutofit lnSpcReduction="10000"/>
          </a:bodyPr>
          <a:lstStyle/>
          <a:p>
            <a:r>
              <a:rPr lang="nb-NO" sz="3600" b="1" dirty="0"/>
              <a:t>WHAT IS </a:t>
            </a:r>
            <a:r>
              <a:rPr lang="nb-NO" sz="3600" b="1" dirty="0">
                <a:solidFill>
                  <a:srgbClr val="FF0000"/>
                </a:solidFill>
              </a:rPr>
              <a:t>IMPORTANT</a:t>
            </a:r>
            <a:r>
              <a:rPr lang="nb-NO" sz="3600" b="1" dirty="0"/>
              <a:t> TO US?</a:t>
            </a:r>
          </a:p>
          <a:p>
            <a:pPr marL="0" indent="0">
              <a:buNone/>
            </a:pPr>
            <a:endParaRPr lang="nb-NO" sz="3600" b="1" dirty="0"/>
          </a:p>
          <a:p>
            <a:r>
              <a:rPr lang="nb-NO" sz="3600" b="1" dirty="0"/>
              <a:t>WHAT ARE WE </a:t>
            </a:r>
            <a:r>
              <a:rPr lang="nb-NO" sz="3600" b="1" dirty="0">
                <a:solidFill>
                  <a:srgbClr val="0070C0"/>
                </a:solidFill>
              </a:rPr>
              <a:t>GOOD AT</a:t>
            </a:r>
            <a:r>
              <a:rPr lang="nb-NO" sz="3600" b="1" dirty="0"/>
              <a:t>?</a:t>
            </a:r>
          </a:p>
          <a:p>
            <a:pPr marL="0" indent="0">
              <a:buNone/>
            </a:pPr>
            <a:endParaRPr lang="nb-NO" sz="3600" b="1" dirty="0"/>
          </a:p>
          <a:p>
            <a:r>
              <a:rPr lang="nb-NO" sz="3600" b="1" dirty="0"/>
              <a:t>WHAT CAN WE DO IF </a:t>
            </a:r>
          </a:p>
          <a:p>
            <a:pPr marL="0" indent="0">
              <a:buNone/>
            </a:pPr>
            <a:r>
              <a:rPr lang="nb-NO" sz="3600" b="1" dirty="0"/>
              <a:t>   SOMETHING IS </a:t>
            </a:r>
            <a:r>
              <a:rPr lang="nb-NO" sz="3600" b="1" dirty="0">
                <a:solidFill>
                  <a:srgbClr val="00B050"/>
                </a:solidFill>
              </a:rPr>
              <a:t>DIFFICULT</a:t>
            </a:r>
            <a:r>
              <a:rPr lang="nb-NO" sz="3600" b="1" dirty="0"/>
              <a:t>?</a:t>
            </a:r>
          </a:p>
          <a:p>
            <a:endParaRPr lang="nb-NO" sz="3600" b="1" dirty="0"/>
          </a:p>
          <a:p>
            <a:pPr marL="0" indent="0">
              <a:buNone/>
            </a:pPr>
            <a:endParaRPr lang="nb-NO" sz="3600" b="1" dirty="0"/>
          </a:p>
          <a:p>
            <a:pPr marL="0" indent="0">
              <a:buNone/>
            </a:pPr>
            <a:endParaRPr lang="nb-NO" dirty="0"/>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11</a:t>
            </a:fld>
            <a:endParaRPr lang="nb-NO"/>
          </a:p>
        </p:txBody>
      </p:sp>
    </p:spTree>
    <p:extLst>
      <p:ext uri="{BB962C8B-B14F-4D97-AF65-F5344CB8AC3E}">
        <p14:creationId xmlns:p14="http://schemas.microsoft.com/office/powerpoint/2010/main" val="91952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340735" y="2239567"/>
            <a:ext cx="4459458" cy="1534309"/>
          </a:xfrm>
        </p:spPr>
        <p:txBody>
          <a:bodyPr>
            <a:normAutofit fontScale="90000"/>
          </a:bodyPr>
          <a:lstStyle/>
          <a:p>
            <a:r>
              <a:rPr lang="nb-NO" sz="4800" dirty="0" err="1"/>
              <a:t>Motivation</a:t>
            </a:r>
            <a:r>
              <a:rPr lang="nb-NO" sz="4800" dirty="0"/>
              <a:t> and </a:t>
            </a:r>
            <a:r>
              <a:rPr lang="nb-NO" sz="4800" dirty="0" err="1"/>
              <a:t>life</a:t>
            </a:r>
            <a:r>
              <a:rPr lang="nb-NO" sz="4800" dirty="0"/>
              <a:t> </a:t>
            </a:r>
            <a:r>
              <a:rPr lang="nb-NO" sz="4800" dirty="0" err="1"/>
              <a:t>mastery</a:t>
            </a:r>
            <a:br>
              <a:rPr lang="nb-NO" sz="4800" dirty="0"/>
            </a:br>
            <a:r>
              <a:rPr lang="nb-NO" sz="4800" b="0" dirty="0" err="1"/>
              <a:t>session</a:t>
            </a:r>
            <a:r>
              <a:rPr lang="nb-NO" sz="4800" b="0" dirty="0"/>
              <a:t> 2</a:t>
            </a:r>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11"/>
          </p:nvPr>
        </p:nvSpPr>
        <p:spPr>
          <a:xfrm>
            <a:off x="2589212" y="6135808"/>
            <a:ext cx="7619999"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Copyright: Gerd Martina Langeland, May Olaug Horverak &amp; Karianne Rosef</a:t>
            </a:r>
            <a:endParaRPr lang="nb-NO"/>
          </a:p>
        </p:txBody>
      </p:sp>
      <p:pic>
        <p:nvPicPr>
          <p:cNvPr id="6" name="Bilde 5">
            <a:extLst>
              <a:ext uri="{FF2B5EF4-FFF2-40B4-BE49-F238E27FC236}">
                <a16:creationId xmlns:a16="http://schemas.microsoft.com/office/drawing/2014/main" id="{89C1E642-910D-4C0B-AA1A-E7FB0BE30F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631" y="343213"/>
            <a:ext cx="8006544" cy="5806126"/>
          </a:xfrm>
          <a:prstGeom prst="rect">
            <a:avLst/>
          </a:prstGeom>
        </p:spPr>
      </p:pic>
      <p:sp>
        <p:nvSpPr>
          <p:cNvPr id="5" name="Plassholder for lysbildenummer 4">
            <a:extLst>
              <a:ext uri="{FF2B5EF4-FFF2-40B4-BE49-F238E27FC236}">
                <a16:creationId xmlns:a16="http://schemas.microsoft.com/office/drawing/2014/main" id="{13D1A8B4-CDF1-42E6-ADCA-BF9A0C46F186}"/>
              </a:ext>
            </a:extLst>
          </p:cNvPr>
          <p:cNvSpPr>
            <a:spLocks noGrp="1"/>
          </p:cNvSpPr>
          <p:nvPr>
            <p:ph type="sldNum" sz="quarter" idx="4"/>
          </p:nvPr>
        </p:nvSpPr>
        <p:spPr/>
        <p:txBody>
          <a:bodyPr/>
          <a:lstStyle/>
          <a:p>
            <a:fld id="{67AD1A7C-3E55-45E2-AE43-F8C6920D9156}" type="slidenum">
              <a:rPr lang="nb-NO" smtClean="0"/>
              <a:pPr/>
              <a:t>12</a:t>
            </a:fld>
            <a:endParaRPr lang="nb-NO" dirty="0"/>
          </a:p>
        </p:txBody>
      </p:sp>
      <p:sp>
        <p:nvSpPr>
          <p:cNvPr id="8" name="Undertittel 7">
            <a:extLst>
              <a:ext uri="{FF2B5EF4-FFF2-40B4-BE49-F238E27FC236}">
                <a16:creationId xmlns:a16="http://schemas.microsoft.com/office/drawing/2014/main" id="{1DFADA9F-F707-4669-A8A5-71D8BB113261}"/>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4256277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4B08D2-C2AA-42B6-9626-11661F1FA9B8}"/>
              </a:ext>
            </a:extLst>
          </p:cNvPr>
          <p:cNvSpPr>
            <a:spLocks noGrp="1"/>
          </p:cNvSpPr>
          <p:nvPr>
            <p:ph type="title"/>
          </p:nvPr>
        </p:nvSpPr>
        <p:spPr>
          <a:xfrm>
            <a:off x="1743063" y="594527"/>
            <a:ext cx="9973141" cy="766540"/>
          </a:xfrm>
        </p:spPr>
        <p:txBody>
          <a:bodyPr/>
          <a:lstStyle/>
          <a:p>
            <a:r>
              <a:rPr lang="nb-NO" dirty="0"/>
              <a:t>This is </a:t>
            </a:r>
            <a:r>
              <a:rPr lang="nb-NO" dirty="0" err="1">
                <a:solidFill>
                  <a:srgbClr val="FF0000"/>
                </a:solidFill>
              </a:rPr>
              <a:t>important</a:t>
            </a:r>
            <a:r>
              <a:rPr lang="nb-NO" dirty="0"/>
              <a:t> to </a:t>
            </a:r>
            <a:r>
              <a:rPr lang="nb-NO" dirty="0" err="1"/>
              <a:t>us</a:t>
            </a:r>
            <a:r>
              <a:rPr lang="nb-NO" dirty="0"/>
              <a:t>:</a:t>
            </a:r>
          </a:p>
        </p:txBody>
      </p:sp>
      <p:sp>
        <p:nvSpPr>
          <p:cNvPr id="4" name="Plassholder for bunntekst 3">
            <a:extLst>
              <a:ext uri="{FF2B5EF4-FFF2-40B4-BE49-F238E27FC236}">
                <a16:creationId xmlns:a16="http://schemas.microsoft.com/office/drawing/2014/main" id="{5EE2B456-FD77-4116-BED4-7B4AD1E07B53}"/>
              </a:ext>
            </a:extLst>
          </p:cNvPr>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a:extLst>
              <a:ext uri="{FF2B5EF4-FFF2-40B4-BE49-F238E27FC236}">
                <a16:creationId xmlns:a16="http://schemas.microsoft.com/office/drawing/2014/main" id="{11FF43D0-4F7E-3B43-836E-9F1443EAC5B8}"/>
              </a:ext>
            </a:extLst>
          </p:cNvPr>
          <p:cNvSpPr>
            <a:spLocks noGrp="1"/>
          </p:cNvSpPr>
          <p:nvPr>
            <p:ph type="sldNum" sz="quarter" idx="4"/>
          </p:nvPr>
        </p:nvSpPr>
        <p:spPr/>
        <p:txBody>
          <a:bodyPr/>
          <a:lstStyle/>
          <a:p>
            <a:fld id="{67AD1A7C-3E55-45E2-AE43-F8C6920D9156}" type="slidenum">
              <a:rPr lang="nb-NO" smtClean="0"/>
              <a:pPr/>
              <a:t>13</a:t>
            </a:fld>
            <a:endParaRPr lang="nb-NO"/>
          </a:p>
        </p:txBody>
      </p:sp>
      <p:sp>
        <p:nvSpPr>
          <p:cNvPr id="9" name="Plassholder for innhold 2">
            <a:extLst>
              <a:ext uri="{FF2B5EF4-FFF2-40B4-BE49-F238E27FC236}">
                <a16:creationId xmlns:a16="http://schemas.microsoft.com/office/drawing/2014/main" id="{563AD299-94CD-4604-961A-FF6631455B54}"/>
              </a:ext>
            </a:extLst>
          </p:cNvPr>
          <p:cNvSpPr txBox="1">
            <a:spLocks/>
          </p:cNvSpPr>
          <p:nvPr/>
        </p:nvSpPr>
        <p:spPr>
          <a:xfrm>
            <a:off x="1728782" y="2133600"/>
            <a:ext cx="9973222"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endParaRPr lang="en-US" b="1" dirty="0"/>
          </a:p>
          <a:p>
            <a:pPr marL="0" indent="0">
              <a:buFont typeface=".Lucida Grande UI Regular"/>
              <a:buNone/>
            </a:pPr>
            <a:r>
              <a:rPr lang="nb-NO" dirty="0"/>
              <a:t> </a:t>
            </a:r>
          </a:p>
          <a:p>
            <a:endParaRPr lang="nb-NO" dirty="0"/>
          </a:p>
          <a:p>
            <a:endParaRPr lang="nb-NO" dirty="0"/>
          </a:p>
          <a:p>
            <a:endParaRPr lang="nb-NO" dirty="0"/>
          </a:p>
          <a:p>
            <a:endParaRPr lang="nb-NO" dirty="0"/>
          </a:p>
        </p:txBody>
      </p:sp>
      <p:sp>
        <p:nvSpPr>
          <p:cNvPr id="10" name="Plassholder for innhold 3">
            <a:extLst>
              <a:ext uri="{FF2B5EF4-FFF2-40B4-BE49-F238E27FC236}">
                <a16:creationId xmlns:a16="http://schemas.microsoft.com/office/drawing/2014/main" id="{799D90AD-D70B-4EF0-A524-4ECDB5FE1632}"/>
              </a:ext>
            </a:extLst>
          </p:cNvPr>
          <p:cNvSpPr txBox="1">
            <a:spLocks/>
          </p:cNvSpPr>
          <p:nvPr/>
        </p:nvSpPr>
        <p:spPr>
          <a:xfrm>
            <a:off x="1728783" y="2236083"/>
            <a:ext cx="4850693" cy="3354060"/>
          </a:xfrm>
          <a:prstGeom prst="rect">
            <a:avLst/>
          </a:prstGeom>
        </p:spPr>
        <p:txBody>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nb-NO" b="1" dirty="0"/>
          </a:p>
        </p:txBody>
      </p:sp>
      <p:sp>
        <p:nvSpPr>
          <p:cNvPr id="11" name="Plassholder for innhold 10">
            <a:extLst>
              <a:ext uri="{FF2B5EF4-FFF2-40B4-BE49-F238E27FC236}">
                <a16:creationId xmlns:a16="http://schemas.microsoft.com/office/drawing/2014/main" id="{A056B5D3-E006-43E6-92C7-2468EDA6E4E4}"/>
              </a:ext>
            </a:extLst>
          </p:cNvPr>
          <p:cNvSpPr>
            <a:spLocks noGrp="1"/>
          </p:cNvSpPr>
          <p:nvPr>
            <p:ph idx="1"/>
          </p:nvPr>
        </p:nvSpPr>
        <p:spPr/>
        <p:txBody>
          <a:bodyPr/>
          <a:lstStyle/>
          <a:p>
            <a:r>
              <a:rPr lang="nb-NO" dirty="0"/>
              <a:t>j</a:t>
            </a:r>
          </a:p>
        </p:txBody>
      </p:sp>
      <p:pic>
        <p:nvPicPr>
          <p:cNvPr id="13" name="Bilde 12" descr="Et bilde som inneholder bil&#10;&#10;Automatisk generert beskrivelse">
            <a:extLst>
              <a:ext uri="{FF2B5EF4-FFF2-40B4-BE49-F238E27FC236}">
                <a16:creationId xmlns:a16="http://schemas.microsoft.com/office/drawing/2014/main" id="{FF3FFA48-21B7-41E7-A41D-AB4973F7C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1829" y="4940865"/>
            <a:ext cx="4214246" cy="1742890"/>
          </a:xfrm>
          <a:prstGeom prst="rect">
            <a:avLst/>
          </a:prstGeom>
        </p:spPr>
      </p:pic>
    </p:spTree>
    <p:extLst>
      <p:ext uri="{BB962C8B-B14F-4D97-AF65-F5344CB8AC3E}">
        <p14:creationId xmlns:p14="http://schemas.microsoft.com/office/powerpoint/2010/main" val="2238900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585913" y="614362"/>
            <a:ext cx="10344150" cy="728663"/>
          </a:xfrm>
        </p:spPr>
        <p:txBody>
          <a:bodyPr>
            <a:normAutofit/>
          </a:bodyPr>
          <a:lstStyle/>
          <a:p>
            <a:r>
              <a:rPr lang="nb-NO" dirty="0" err="1"/>
              <a:t>We</a:t>
            </a:r>
            <a:r>
              <a:rPr lang="nb-NO" dirty="0"/>
              <a:t> </a:t>
            </a:r>
            <a:r>
              <a:rPr lang="nb-NO" dirty="0" err="1">
                <a:solidFill>
                  <a:srgbClr val="FF0000"/>
                </a:solidFill>
              </a:rPr>
              <a:t>good</a:t>
            </a:r>
            <a:r>
              <a:rPr lang="nb-NO" dirty="0">
                <a:solidFill>
                  <a:srgbClr val="FF0000"/>
                </a:solidFill>
              </a:rPr>
              <a:t> at </a:t>
            </a:r>
            <a:r>
              <a:rPr lang="nb-NO" dirty="0"/>
              <a:t>and </a:t>
            </a:r>
            <a:r>
              <a:rPr lang="nb-NO" dirty="0" err="1">
                <a:solidFill>
                  <a:srgbClr val="0070C0"/>
                </a:solidFill>
              </a:rPr>
              <a:t>satisfied</a:t>
            </a:r>
            <a:r>
              <a:rPr lang="nb-NO" dirty="0">
                <a:solidFill>
                  <a:srgbClr val="0070C0"/>
                </a:solidFill>
              </a:rPr>
              <a:t> </a:t>
            </a:r>
            <a:r>
              <a:rPr lang="nb-NO" dirty="0" err="1">
                <a:solidFill>
                  <a:srgbClr val="0070C0"/>
                </a:solidFill>
              </a:rPr>
              <a:t>with</a:t>
            </a:r>
            <a:r>
              <a:rPr lang="nb-NO" dirty="0">
                <a:solidFill>
                  <a:srgbClr val="0070C0"/>
                </a:solidFill>
              </a:rPr>
              <a:t>:</a:t>
            </a:r>
            <a:endParaRPr lang="nb-NO" dirty="0"/>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14</a:t>
            </a:fld>
            <a:endParaRPr lang="nb-NO" dirty="0"/>
          </a:p>
        </p:txBody>
      </p:sp>
      <p:sp>
        <p:nvSpPr>
          <p:cNvPr id="10" name="Plassholder for innhold 9">
            <a:extLst>
              <a:ext uri="{FF2B5EF4-FFF2-40B4-BE49-F238E27FC236}">
                <a16:creationId xmlns:a16="http://schemas.microsoft.com/office/drawing/2014/main" id="{A6200E49-97F1-4DDD-87FC-3229D99CE5A5}"/>
              </a:ext>
            </a:extLst>
          </p:cNvPr>
          <p:cNvSpPr>
            <a:spLocks noGrp="1"/>
          </p:cNvSpPr>
          <p:nvPr>
            <p:ph idx="1"/>
          </p:nvPr>
        </p:nvSpPr>
        <p:spPr/>
        <p:txBody>
          <a:bodyPr/>
          <a:lstStyle/>
          <a:p>
            <a:endParaRPr lang="nb-NO" dirty="0"/>
          </a:p>
        </p:txBody>
      </p:sp>
      <p:pic>
        <p:nvPicPr>
          <p:cNvPr id="7" name="Bilde 6">
            <a:extLst>
              <a:ext uri="{FF2B5EF4-FFF2-40B4-BE49-F238E27FC236}">
                <a16:creationId xmlns:a16="http://schemas.microsoft.com/office/drawing/2014/main" id="{07ADF70C-A660-42D9-BCD8-E6413F81B9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4656" y="4122785"/>
            <a:ext cx="3477702" cy="2402513"/>
          </a:xfrm>
          <a:prstGeom prst="rect">
            <a:avLst/>
          </a:prstGeom>
        </p:spPr>
      </p:pic>
    </p:spTree>
    <p:extLst>
      <p:ext uri="{BB962C8B-B14F-4D97-AF65-F5344CB8AC3E}">
        <p14:creationId xmlns:p14="http://schemas.microsoft.com/office/powerpoint/2010/main" val="1190873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795115"/>
          </a:xfrm>
        </p:spPr>
        <p:txBody>
          <a:bodyPr>
            <a:normAutofit/>
          </a:bodyPr>
          <a:lstStyle/>
          <a:p>
            <a:r>
              <a:rPr lang="nb-NO" dirty="0">
                <a:solidFill>
                  <a:srgbClr val="FF0000"/>
                </a:solidFill>
              </a:rPr>
              <a:t>This </a:t>
            </a:r>
            <a:r>
              <a:rPr lang="nb-NO" dirty="0" err="1">
                <a:solidFill>
                  <a:srgbClr val="FF0000"/>
                </a:solidFill>
              </a:rPr>
              <a:t>stops</a:t>
            </a:r>
            <a:r>
              <a:rPr lang="nb-NO" dirty="0">
                <a:solidFill>
                  <a:srgbClr val="FF0000"/>
                </a:solidFill>
              </a:rPr>
              <a:t> </a:t>
            </a:r>
            <a:r>
              <a:rPr lang="nb-NO" dirty="0" err="1">
                <a:solidFill>
                  <a:srgbClr val="FF0000"/>
                </a:solidFill>
              </a:rPr>
              <a:t>us</a:t>
            </a:r>
            <a:r>
              <a:rPr lang="nb-NO" dirty="0">
                <a:solidFill>
                  <a:srgbClr val="FF0000"/>
                </a:solidFill>
              </a:rPr>
              <a:t> from </a:t>
            </a:r>
            <a:r>
              <a:rPr lang="nb-NO" dirty="0" err="1">
                <a:solidFill>
                  <a:srgbClr val="FF0000"/>
                </a:solidFill>
              </a:rPr>
              <a:t>being</a:t>
            </a:r>
            <a:r>
              <a:rPr lang="nb-NO" dirty="0">
                <a:solidFill>
                  <a:srgbClr val="FF0000"/>
                </a:solidFill>
              </a:rPr>
              <a:t> okay</a:t>
            </a:r>
            <a:r>
              <a:rPr lang="nb-NO" dirty="0"/>
              <a:t>:</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15</a:t>
            </a:fld>
            <a:endParaRPr lang="nb-NO" dirty="0"/>
          </a:p>
        </p:txBody>
      </p:sp>
      <p:sp>
        <p:nvSpPr>
          <p:cNvPr id="6" name="Plassholder for innhold 3">
            <a:extLst>
              <a:ext uri="{FF2B5EF4-FFF2-40B4-BE49-F238E27FC236}">
                <a16:creationId xmlns:a16="http://schemas.microsoft.com/office/drawing/2014/main" id="{C7A8D1AF-D4D1-480C-ABB8-F4A611B10D65}"/>
              </a:ext>
            </a:extLst>
          </p:cNvPr>
          <p:cNvSpPr txBox="1">
            <a:spLocks/>
          </p:cNvSpPr>
          <p:nvPr/>
        </p:nvSpPr>
        <p:spPr>
          <a:xfrm>
            <a:off x="1728783" y="2236083"/>
            <a:ext cx="8610971" cy="3354060"/>
          </a:xfrm>
          <a:prstGeom prst="rect">
            <a:avLst/>
          </a:prstGeom>
        </p:spPr>
        <p:txBody>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nb-NO" dirty="0"/>
          </a:p>
        </p:txBody>
      </p:sp>
      <p:sp>
        <p:nvSpPr>
          <p:cNvPr id="8" name="Plassholder for innhold 7">
            <a:extLst>
              <a:ext uri="{FF2B5EF4-FFF2-40B4-BE49-F238E27FC236}">
                <a16:creationId xmlns:a16="http://schemas.microsoft.com/office/drawing/2014/main" id="{A5EF41C3-39FD-4B01-9853-2B731EFE1195}"/>
              </a:ext>
            </a:extLst>
          </p:cNvPr>
          <p:cNvSpPr>
            <a:spLocks noGrp="1"/>
          </p:cNvSpPr>
          <p:nvPr>
            <p:ph idx="1"/>
          </p:nvPr>
        </p:nvSpPr>
        <p:spPr/>
        <p:txBody>
          <a:bodyPr/>
          <a:lstStyle/>
          <a:p>
            <a:endParaRPr lang="nb-NO" dirty="0"/>
          </a:p>
        </p:txBody>
      </p:sp>
      <p:pic>
        <p:nvPicPr>
          <p:cNvPr id="7" name="Bilde 6">
            <a:extLst>
              <a:ext uri="{FF2B5EF4-FFF2-40B4-BE49-F238E27FC236}">
                <a16:creationId xmlns:a16="http://schemas.microsoft.com/office/drawing/2014/main" id="{186351FF-F071-4C66-BAFA-663E986A47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1266" y="1962430"/>
            <a:ext cx="3475241" cy="3986892"/>
          </a:xfrm>
          <a:prstGeom prst="rect">
            <a:avLst/>
          </a:prstGeom>
        </p:spPr>
      </p:pic>
    </p:spTree>
    <p:extLst>
      <p:ext uri="{BB962C8B-B14F-4D97-AF65-F5344CB8AC3E}">
        <p14:creationId xmlns:p14="http://schemas.microsoft.com/office/powerpoint/2010/main" val="2974804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92759"/>
          </a:xfrm>
        </p:spPr>
        <p:txBody>
          <a:bodyPr/>
          <a:lstStyle/>
          <a:p>
            <a:r>
              <a:rPr lang="nb-NO" dirty="0"/>
              <a:t>Agreement</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sz="3200" dirty="0" err="1"/>
              <a:t>Step</a:t>
            </a:r>
            <a:r>
              <a:rPr lang="nb-NO" sz="3200" dirty="0"/>
              <a:t> 4: </a:t>
            </a:r>
            <a:r>
              <a:rPr lang="nb-NO" sz="3200" b="1" dirty="0">
                <a:solidFill>
                  <a:srgbClr val="0070C0"/>
                </a:solidFill>
              </a:rPr>
              <a:t>Focus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3" y="2236083"/>
            <a:ext cx="4850693" cy="3354060"/>
          </a:xfrm>
        </p:spPr>
        <p:txBody>
          <a:bodyPr>
            <a:normAutofit/>
          </a:bodyPr>
          <a:lstStyle/>
          <a:p>
            <a:r>
              <a:rPr lang="nb-NO" sz="2800" b="1" dirty="0" err="1"/>
              <a:t>What</a:t>
            </a:r>
            <a:r>
              <a:rPr lang="nb-NO" sz="2800" b="1" dirty="0"/>
              <a:t> </a:t>
            </a:r>
            <a:r>
              <a:rPr lang="nb-NO" sz="2800" b="1" dirty="0" err="1"/>
              <a:t>will</a:t>
            </a:r>
            <a:r>
              <a:rPr lang="nb-NO" sz="2800" b="1" dirty="0"/>
              <a:t> </a:t>
            </a:r>
            <a:r>
              <a:rPr lang="nb-NO" sz="2800" b="1" dirty="0" err="1"/>
              <a:t>you</a:t>
            </a:r>
            <a:r>
              <a:rPr lang="nb-NO" sz="2800" b="1" dirty="0"/>
              <a:t> </a:t>
            </a:r>
            <a:r>
              <a:rPr lang="nb-NO" sz="2800" b="1" dirty="0" err="1">
                <a:solidFill>
                  <a:srgbClr val="0070C0"/>
                </a:solidFill>
              </a:rPr>
              <a:t>focus</a:t>
            </a:r>
            <a:r>
              <a:rPr lang="nb-NO" sz="2800" b="1" dirty="0">
                <a:solidFill>
                  <a:srgbClr val="0070C0"/>
                </a:solidFill>
              </a:rPr>
              <a:t> </a:t>
            </a:r>
            <a:r>
              <a:rPr lang="nb-NO" sz="2800" b="1" dirty="0" err="1">
                <a:solidFill>
                  <a:srgbClr val="0070C0"/>
                </a:solidFill>
              </a:rPr>
              <a:t>on</a:t>
            </a:r>
            <a:r>
              <a:rPr lang="nb-NO" sz="2800" b="1" dirty="0">
                <a:solidFill>
                  <a:srgbClr val="0070C0"/>
                </a:solidFill>
              </a:rPr>
              <a:t> </a:t>
            </a:r>
            <a:r>
              <a:rPr lang="nb-NO" sz="2800" b="1" dirty="0" err="1">
                <a:solidFill>
                  <a:srgbClr val="0070C0"/>
                </a:solidFill>
              </a:rPr>
              <a:t>changing</a:t>
            </a:r>
            <a:r>
              <a:rPr lang="nb-NO" sz="2800" b="1" dirty="0">
                <a:solidFill>
                  <a:srgbClr val="0070C0"/>
                </a:solidFill>
              </a:rPr>
              <a:t> </a:t>
            </a:r>
            <a:r>
              <a:rPr lang="nb-NO" sz="2800" b="1" dirty="0" err="1"/>
              <a:t>the</a:t>
            </a:r>
            <a:r>
              <a:rPr lang="nb-NO" sz="2800" b="1" dirty="0"/>
              <a:t> </a:t>
            </a:r>
            <a:r>
              <a:rPr lang="nb-NO" sz="2800" b="1" dirty="0" err="1"/>
              <a:t>next</a:t>
            </a:r>
            <a:r>
              <a:rPr lang="nb-NO" sz="2800" b="1" dirty="0"/>
              <a:t> </a:t>
            </a:r>
            <a:r>
              <a:rPr lang="nb-NO" sz="2800" b="1" dirty="0" err="1"/>
              <a:t>weeks</a:t>
            </a:r>
            <a:r>
              <a:rPr lang="nb-NO" sz="2800" b="1" dirty="0"/>
              <a:t>?</a:t>
            </a:r>
          </a:p>
          <a:p>
            <a:endParaRPr lang="nb-NO" sz="2800" dirty="0"/>
          </a:p>
          <a:p>
            <a:endParaRPr lang="nb-NO" sz="2400"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sz="3200" dirty="0" err="1"/>
              <a:t>Step</a:t>
            </a:r>
            <a:r>
              <a:rPr lang="nb-NO" sz="3200" dirty="0"/>
              <a:t> 5: </a:t>
            </a:r>
            <a:r>
              <a:rPr lang="nb-NO" sz="3200" b="1" dirty="0">
                <a:solidFill>
                  <a:srgbClr val="0070C0"/>
                </a:solidFill>
              </a:rPr>
              <a:t>Action</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782085" y="2204784"/>
            <a:ext cx="4850693" cy="3354060"/>
          </a:xfrm>
        </p:spPr>
        <p:txBody>
          <a:bodyPr>
            <a:normAutofit/>
          </a:bodyPr>
          <a:lstStyle/>
          <a:p>
            <a:r>
              <a:rPr lang="nb-NO" sz="2800" b="1" dirty="0"/>
              <a:t>How </a:t>
            </a:r>
            <a:r>
              <a:rPr lang="nb-NO" sz="2800" b="1" dirty="0" err="1"/>
              <a:t>will</a:t>
            </a:r>
            <a:r>
              <a:rPr lang="nb-NO" sz="2800" b="1" dirty="0"/>
              <a:t> </a:t>
            </a:r>
            <a:r>
              <a:rPr lang="nb-NO" sz="2800" b="1" dirty="0" err="1"/>
              <a:t>you</a:t>
            </a:r>
            <a:r>
              <a:rPr lang="nb-NO" sz="2800" b="1" dirty="0"/>
              <a:t> </a:t>
            </a:r>
            <a:r>
              <a:rPr lang="nb-NO" sz="2800" b="1" dirty="0" err="1">
                <a:solidFill>
                  <a:srgbClr val="0070C0"/>
                </a:solidFill>
              </a:rPr>
              <a:t>carry</a:t>
            </a:r>
            <a:r>
              <a:rPr lang="nb-NO" sz="2800" b="1" dirty="0">
                <a:solidFill>
                  <a:srgbClr val="0070C0"/>
                </a:solidFill>
              </a:rPr>
              <a:t> </a:t>
            </a:r>
            <a:r>
              <a:rPr lang="nb-NO" sz="2800" b="1" dirty="0" err="1">
                <a:solidFill>
                  <a:srgbClr val="0070C0"/>
                </a:solidFill>
              </a:rPr>
              <a:t>this</a:t>
            </a:r>
            <a:r>
              <a:rPr lang="nb-NO" sz="2800" b="1" dirty="0">
                <a:solidFill>
                  <a:srgbClr val="0070C0"/>
                </a:solidFill>
              </a:rPr>
              <a:t> </a:t>
            </a:r>
            <a:r>
              <a:rPr lang="nb-NO" sz="2800" b="1" dirty="0" err="1">
                <a:solidFill>
                  <a:srgbClr val="0070C0"/>
                </a:solidFill>
              </a:rPr>
              <a:t>out</a:t>
            </a:r>
            <a:r>
              <a:rPr lang="nb-NO" sz="2800" b="1" dirty="0"/>
              <a:t>?</a:t>
            </a:r>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May Olaug Horverak &amp; Karianne Rosef</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16</a:t>
            </a:fld>
            <a:endParaRPr lang="nb-NO" dirty="0"/>
          </a:p>
        </p:txBody>
      </p:sp>
    </p:spTree>
    <p:extLst>
      <p:ext uri="{BB962C8B-B14F-4D97-AF65-F5344CB8AC3E}">
        <p14:creationId xmlns:p14="http://schemas.microsoft.com/office/powerpoint/2010/main" val="1807330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1" y="624110"/>
            <a:ext cx="9972781" cy="988224"/>
          </a:xfrm>
        </p:spPr>
        <p:txBody>
          <a:bodyPr>
            <a:normAutofit/>
          </a:bodyPr>
          <a:lstStyle/>
          <a:p>
            <a:r>
              <a:rPr lang="nb-NO" dirty="0">
                <a:solidFill>
                  <a:srgbClr val="0070C0"/>
                </a:solidFill>
              </a:rPr>
              <a:t>This is </a:t>
            </a:r>
            <a:r>
              <a:rPr lang="nb-NO" dirty="0" err="1">
                <a:solidFill>
                  <a:srgbClr val="0070C0"/>
                </a:solidFill>
              </a:rPr>
              <a:t>something</a:t>
            </a:r>
            <a:r>
              <a:rPr lang="nb-NO" dirty="0">
                <a:solidFill>
                  <a:srgbClr val="0070C0"/>
                </a:solidFill>
              </a:rPr>
              <a:t> </a:t>
            </a:r>
            <a:r>
              <a:rPr lang="nb-NO" dirty="0" err="1">
                <a:solidFill>
                  <a:srgbClr val="0070C0"/>
                </a:solidFill>
              </a:rPr>
              <a:t>we</a:t>
            </a:r>
            <a:r>
              <a:rPr lang="nb-NO" dirty="0">
                <a:solidFill>
                  <a:srgbClr val="0070C0"/>
                </a:solidFill>
              </a:rPr>
              <a:t> </a:t>
            </a:r>
            <a:r>
              <a:rPr lang="nb-NO" dirty="0" err="1">
                <a:solidFill>
                  <a:srgbClr val="0070C0"/>
                </a:solidFill>
              </a:rPr>
              <a:t>can</a:t>
            </a:r>
            <a:r>
              <a:rPr lang="nb-NO" dirty="0">
                <a:solidFill>
                  <a:srgbClr val="0070C0"/>
                </a:solidFill>
              </a:rPr>
              <a:t> </a:t>
            </a:r>
            <a:r>
              <a:rPr lang="nb-NO" dirty="0" err="1">
                <a:solidFill>
                  <a:srgbClr val="0070C0"/>
                </a:solidFill>
              </a:rPr>
              <a:t>change</a:t>
            </a:r>
            <a:r>
              <a:rPr lang="nb-NO" dirty="0">
                <a:solidFill>
                  <a:srgbClr val="0070C0"/>
                </a:solidFill>
              </a:rPr>
              <a:t>:</a:t>
            </a:r>
            <a:endParaRPr lang="nb-NO" dirty="0">
              <a:solidFill>
                <a:srgbClr val="00B0F0"/>
              </a:solidFill>
            </a:endParaRPr>
          </a:p>
        </p:txBody>
      </p:sp>
      <p:sp>
        <p:nvSpPr>
          <p:cNvPr id="3" name="Plassholder for tekst 2"/>
          <p:cNvSpPr>
            <a:spLocks noGrp="1"/>
          </p:cNvSpPr>
          <p:nvPr>
            <p:ph type="body" idx="1"/>
          </p:nvPr>
        </p:nvSpPr>
        <p:spPr/>
        <p:txBody>
          <a:bodyPr/>
          <a:lstStyle/>
          <a:p>
            <a:r>
              <a:rPr lang="nb-NO" dirty="0"/>
              <a:t>Focus:</a:t>
            </a:r>
          </a:p>
        </p:txBody>
      </p:sp>
      <p:sp>
        <p:nvSpPr>
          <p:cNvPr id="4" name="Plassholder for innhold 3"/>
          <p:cNvSpPr>
            <a:spLocks noGrp="1"/>
          </p:cNvSpPr>
          <p:nvPr>
            <p:ph sz="half" idx="2"/>
          </p:nvPr>
        </p:nvSpPr>
        <p:spPr>
          <a:xfrm>
            <a:off x="1728781" y="2588689"/>
            <a:ext cx="4850692" cy="3354060"/>
          </a:xfrm>
        </p:spPr>
        <p:txBody>
          <a:bodyPr>
            <a:normAutofit/>
          </a:bodyPr>
          <a:lstStyle/>
          <a:p>
            <a:pPr marL="0" indent="0">
              <a:buNone/>
            </a:pPr>
            <a:endParaRPr lang="nb-NO" sz="3200" b="1" i="1" dirty="0">
              <a:solidFill>
                <a:srgbClr val="0070C0"/>
              </a:solidFill>
            </a:endParaRPr>
          </a:p>
        </p:txBody>
      </p:sp>
      <p:sp>
        <p:nvSpPr>
          <p:cNvPr id="5" name="Plassholder for tekst 4"/>
          <p:cNvSpPr>
            <a:spLocks noGrp="1"/>
          </p:cNvSpPr>
          <p:nvPr>
            <p:ph type="body" sz="quarter" idx="3"/>
          </p:nvPr>
        </p:nvSpPr>
        <p:spPr/>
        <p:txBody>
          <a:bodyPr/>
          <a:lstStyle/>
          <a:p>
            <a:r>
              <a:rPr lang="nb-NO" dirty="0" err="1"/>
              <a:t>What</a:t>
            </a:r>
            <a:r>
              <a:rPr lang="nb-NO" dirty="0"/>
              <a:t> </a:t>
            </a:r>
            <a:r>
              <a:rPr lang="nb-NO" dirty="0" err="1"/>
              <a:t>will</a:t>
            </a:r>
            <a:r>
              <a:rPr lang="nb-NO" dirty="0"/>
              <a:t> </a:t>
            </a:r>
            <a:r>
              <a:rPr lang="nb-NO" dirty="0" err="1"/>
              <a:t>we</a:t>
            </a:r>
            <a:r>
              <a:rPr lang="nb-NO" dirty="0"/>
              <a:t> do?</a:t>
            </a:r>
          </a:p>
        </p:txBody>
      </p:sp>
      <p:sp>
        <p:nvSpPr>
          <p:cNvPr id="6" name="Plassholder for innhold 5"/>
          <p:cNvSpPr>
            <a:spLocks noGrp="1"/>
          </p:cNvSpPr>
          <p:nvPr>
            <p:ph sz="quarter" idx="4"/>
          </p:nvPr>
        </p:nvSpPr>
        <p:spPr/>
        <p:txBody>
          <a:bodyPr>
            <a:normAutofit/>
          </a:bodyPr>
          <a:lstStyle/>
          <a:p>
            <a:pPr marL="0" indent="0">
              <a:buNone/>
            </a:pPr>
            <a:endParaRPr lang="nb-NO" sz="3200" b="1" i="1" dirty="0">
              <a:solidFill>
                <a:srgbClr val="0070C0"/>
              </a:solidFill>
            </a:endParaRPr>
          </a:p>
        </p:txBody>
      </p:sp>
      <p:sp>
        <p:nvSpPr>
          <p:cNvPr id="7" name="Plassholder for bunntekst 6"/>
          <p:cNvSpPr>
            <a:spLocks noGrp="1"/>
          </p:cNvSpPr>
          <p:nvPr>
            <p:ph type="ftr" sz="quarter" idx="11"/>
          </p:nvPr>
        </p:nvSpPr>
        <p:spPr/>
        <p:txBody>
          <a:bodyPr/>
          <a:lstStyle/>
          <a:p>
            <a:r>
              <a:rPr lang="nb-NO"/>
              <a:t>Copyright: Gerd Martina Langeland, May Olaug Horverak &amp; Karianne Rosef</a:t>
            </a:r>
          </a:p>
        </p:txBody>
      </p:sp>
      <p:sp>
        <p:nvSpPr>
          <p:cNvPr id="8" name="Plassholder for lysbildenummer 7"/>
          <p:cNvSpPr>
            <a:spLocks noGrp="1"/>
          </p:cNvSpPr>
          <p:nvPr>
            <p:ph type="sldNum" sz="quarter" idx="12"/>
          </p:nvPr>
        </p:nvSpPr>
        <p:spPr/>
        <p:txBody>
          <a:bodyPr/>
          <a:lstStyle/>
          <a:p>
            <a:fld id="{67AD1A7C-3E55-45E2-AE43-F8C6920D9156}" type="slidenum">
              <a:rPr lang="nb-NO" smtClean="0"/>
              <a:pPr/>
              <a:t>17</a:t>
            </a:fld>
            <a:endParaRPr lang="nb-NO" dirty="0"/>
          </a:p>
        </p:txBody>
      </p:sp>
    </p:spTree>
    <p:extLst>
      <p:ext uri="{BB962C8B-B14F-4D97-AF65-F5344CB8AC3E}">
        <p14:creationId xmlns:p14="http://schemas.microsoft.com/office/powerpoint/2010/main" val="3495972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Agreement</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err="1"/>
              <a:t>Step</a:t>
            </a:r>
            <a:r>
              <a:rPr lang="nb-NO" dirty="0"/>
              <a:t> 4: </a:t>
            </a:r>
            <a:r>
              <a:rPr lang="nb-NO" sz="2800" b="1" dirty="0">
                <a:solidFill>
                  <a:srgbClr val="0070C0"/>
                </a:solidFill>
              </a:rPr>
              <a:t>Focus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2093755"/>
          </a:xfrm>
        </p:spPr>
        <p:txBody>
          <a:bodyPr/>
          <a:lstStyle/>
          <a:p>
            <a:r>
              <a:rPr lang="nb-NO" sz="3600" b="1" dirty="0" err="1"/>
              <a:t>What</a:t>
            </a:r>
            <a:r>
              <a:rPr lang="nb-NO" sz="3600" b="1" dirty="0"/>
              <a:t> </a:t>
            </a:r>
            <a:r>
              <a:rPr lang="nb-NO" sz="3600" b="1" dirty="0" err="1"/>
              <a:t>will</a:t>
            </a:r>
            <a:r>
              <a:rPr lang="nb-NO" sz="3600" b="1" dirty="0"/>
              <a:t> </a:t>
            </a:r>
            <a:r>
              <a:rPr lang="nb-NO" sz="3600" b="1" dirty="0" err="1"/>
              <a:t>you</a:t>
            </a:r>
            <a:r>
              <a:rPr lang="nb-NO" sz="3600" b="1" dirty="0"/>
              <a:t> </a:t>
            </a:r>
            <a:r>
              <a:rPr lang="nb-NO" sz="3600" b="1" dirty="0" err="1">
                <a:solidFill>
                  <a:srgbClr val="0070C0"/>
                </a:solidFill>
              </a:rPr>
              <a:t>focus</a:t>
            </a:r>
            <a:r>
              <a:rPr lang="nb-NO" sz="3600" b="1" dirty="0">
                <a:solidFill>
                  <a:srgbClr val="0070C0"/>
                </a:solidFill>
              </a:rPr>
              <a:t> </a:t>
            </a:r>
            <a:r>
              <a:rPr lang="nb-NO" sz="3600" b="1" dirty="0" err="1">
                <a:solidFill>
                  <a:srgbClr val="0070C0"/>
                </a:solidFill>
              </a:rPr>
              <a:t>on</a:t>
            </a:r>
            <a:r>
              <a:rPr lang="nb-NO" sz="3600" b="1" dirty="0">
                <a:solidFill>
                  <a:srgbClr val="0070C0"/>
                </a:solidFill>
              </a:rPr>
              <a:t> </a:t>
            </a:r>
            <a:r>
              <a:rPr lang="nb-NO" sz="3600" b="1" dirty="0" err="1">
                <a:solidFill>
                  <a:srgbClr val="0070C0"/>
                </a:solidFill>
              </a:rPr>
              <a:t>changing</a:t>
            </a:r>
            <a:r>
              <a:rPr lang="nb-NO" sz="3600" b="1" dirty="0">
                <a:solidFill>
                  <a:srgbClr val="0070C0"/>
                </a:solidFill>
              </a:rPr>
              <a:t> </a:t>
            </a:r>
            <a:r>
              <a:rPr lang="nb-NO" sz="3600" b="1" dirty="0" err="1"/>
              <a:t>the</a:t>
            </a:r>
            <a:r>
              <a:rPr lang="nb-NO" sz="3600" b="1" dirty="0"/>
              <a:t> </a:t>
            </a:r>
            <a:r>
              <a:rPr lang="nb-NO" sz="3600" b="1" dirty="0" err="1"/>
              <a:t>next</a:t>
            </a:r>
            <a:r>
              <a:rPr lang="nb-NO" sz="3600" b="1" dirty="0"/>
              <a:t> </a:t>
            </a:r>
            <a:r>
              <a:rPr lang="nb-NO" sz="3600" b="1" dirty="0" err="1"/>
              <a:t>weeks</a:t>
            </a:r>
            <a:r>
              <a:rPr lang="nb-NO" sz="3600" b="1" dirty="0"/>
              <a:t>?</a:t>
            </a:r>
          </a:p>
          <a:p>
            <a:pPr marL="0" indent="0">
              <a:buNone/>
            </a:pPr>
            <a:endParaRPr lang="nb-NO" sz="3600" b="1" dirty="0"/>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err="1"/>
              <a:t>Step</a:t>
            </a:r>
            <a:r>
              <a:rPr lang="nb-NO" dirty="0"/>
              <a:t> 5: </a:t>
            </a:r>
            <a:r>
              <a:rPr lang="nb-NO" sz="2800" b="1" dirty="0">
                <a:solidFill>
                  <a:srgbClr val="0070C0"/>
                </a:solidFill>
              </a:rPr>
              <a:t>Action</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1585050"/>
          </a:xfrm>
        </p:spPr>
        <p:txBody>
          <a:bodyPr/>
          <a:lstStyle/>
          <a:p>
            <a:r>
              <a:rPr lang="nb-NO" sz="3600" b="1" dirty="0"/>
              <a:t>How </a:t>
            </a:r>
            <a:r>
              <a:rPr lang="nb-NO" sz="3600" b="1" dirty="0" err="1"/>
              <a:t>will</a:t>
            </a:r>
            <a:r>
              <a:rPr lang="nb-NO" sz="3600" b="1" dirty="0"/>
              <a:t> </a:t>
            </a:r>
            <a:r>
              <a:rPr lang="nb-NO" sz="3600" b="1" dirty="0" err="1"/>
              <a:t>you</a:t>
            </a:r>
            <a:r>
              <a:rPr lang="nb-NO" sz="3600" b="1" dirty="0"/>
              <a:t> </a:t>
            </a:r>
            <a:r>
              <a:rPr lang="nb-NO" sz="3600" b="1" dirty="0" err="1">
                <a:solidFill>
                  <a:srgbClr val="0070C0"/>
                </a:solidFill>
              </a:rPr>
              <a:t>carry</a:t>
            </a:r>
            <a:r>
              <a:rPr lang="nb-NO" sz="3600" b="1" dirty="0">
                <a:solidFill>
                  <a:srgbClr val="0070C0"/>
                </a:solidFill>
              </a:rPr>
              <a:t> </a:t>
            </a:r>
            <a:r>
              <a:rPr lang="nb-NO" sz="3600" b="1" dirty="0" err="1">
                <a:solidFill>
                  <a:srgbClr val="0070C0"/>
                </a:solidFill>
              </a:rPr>
              <a:t>this</a:t>
            </a:r>
            <a:r>
              <a:rPr lang="nb-NO" sz="3600" b="1" dirty="0">
                <a:solidFill>
                  <a:srgbClr val="0070C0"/>
                </a:solidFill>
              </a:rPr>
              <a:t> </a:t>
            </a:r>
            <a:r>
              <a:rPr lang="nb-NO" sz="3600" b="1" dirty="0" err="1">
                <a:solidFill>
                  <a:srgbClr val="0070C0"/>
                </a:solidFill>
              </a:rPr>
              <a:t>out</a:t>
            </a:r>
            <a:r>
              <a:rPr lang="nb-NO" sz="3600" b="1" dirty="0"/>
              <a:t>?</a:t>
            </a: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&amp; May Olaug Horverak</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18</a:t>
            </a:fld>
            <a:endParaRPr lang="nb-NO" dirty="0"/>
          </a:p>
        </p:txBody>
      </p:sp>
      <p:sp>
        <p:nvSpPr>
          <p:cNvPr id="11" name="TekstSylinder 10">
            <a:extLst>
              <a:ext uri="{FF2B5EF4-FFF2-40B4-BE49-F238E27FC236}">
                <a16:creationId xmlns:a16="http://schemas.microsoft.com/office/drawing/2014/main" id="{2110B841-4B83-4A90-9423-F0B9AFA7E180}"/>
              </a:ext>
            </a:extLst>
          </p:cNvPr>
          <p:cNvSpPr txBox="1"/>
          <p:nvPr/>
        </p:nvSpPr>
        <p:spPr>
          <a:xfrm>
            <a:off x="2095948" y="5007070"/>
            <a:ext cx="2521844" cy="461665"/>
          </a:xfrm>
          <a:prstGeom prst="rect">
            <a:avLst/>
          </a:prstGeom>
          <a:noFill/>
        </p:spPr>
        <p:txBody>
          <a:bodyPr wrap="none" rtlCol="0">
            <a:spAutoFit/>
          </a:bodyPr>
          <a:lstStyle/>
          <a:p>
            <a:r>
              <a:rPr lang="nb-NO" sz="2400" b="1" i="1" dirty="0">
                <a:solidFill>
                  <a:srgbClr val="FF0000"/>
                </a:solidFill>
              </a:rPr>
              <a:t>I </a:t>
            </a:r>
            <a:r>
              <a:rPr lang="nb-NO" sz="2400" b="1" i="1" dirty="0" err="1">
                <a:solidFill>
                  <a:srgbClr val="FF0000"/>
                </a:solidFill>
              </a:rPr>
              <a:t>will</a:t>
            </a:r>
            <a:r>
              <a:rPr lang="nb-NO" sz="2400" b="1" i="1" dirty="0">
                <a:solidFill>
                  <a:srgbClr val="FF0000"/>
                </a:solidFill>
              </a:rPr>
              <a:t> </a:t>
            </a:r>
            <a:r>
              <a:rPr lang="nb-NO" sz="2400" b="1" i="1" dirty="0" err="1">
                <a:solidFill>
                  <a:srgbClr val="FF0000"/>
                </a:solidFill>
              </a:rPr>
              <a:t>focus</a:t>
            </a:r>
            <a:r>
              <a:rPr lang="nb-NO" sz="2400" b="1" i="1" dirty="0">
                <a:solidFill>
                  <a:srgbClr val="FF0000"/>
                </a:solidFill>
              </a:rPr>
              <a:t> </a:t>
            </a:r>
            <a:r>
              <a:rPr lang="nb-NO" sz="2400" b="1" i="1" dirty="0" err="1">
                <a:solidFill>
                  <a:srgbClr val="FF0000"/>
                </a:solidFill>
              </a:rPr>
              <a:t>on</a:t>
            </a:r>
            <a:r>
              <a:rPr lang="nb-NO" sz="2400" b="1" i="1" dirty="0">
                <a:solidFill>
                  <a:srgbClr val="FF0000"/>
                </a:solidFill>
              </a:rPr>
              <a:t>…</a:t>
            </a:r>
          </a:p>
        </p:txBody>
      </p:sp>
      <p:sp>
        <p:nvSpPr>
          <p:cNvPr id="12" name="TekstSylinder 11">
            <a:extLst>
              <a:ext uri="{FF2B5EF4-FFF2-40B4-BE49-F238E27FC236}">
                <a16:creationId xmlns:a16="http://schemas.microsoft.com/office/drawing/2014/main" id="{AD43444F-454D-4149-A2CA-80BF666FD32F}"/>
              </a:ext>
            </a:extLst>
          </p:cNvPr>
          <p:cNvSpPr txBox="1"/>
          <p:nvPr/>
        </p:nvSpPr>
        <p:spPr>
          <a:xfrm>
            <a:off x="7315200" y="5007070"/>
            <a:ext cx="1241045" cy="461665"/>
          </a:xfrm>
          <a:prstGeom prst="rect">
            <a:avLst/>
          </a:prstGeom>
          <a:noFill/>
        </p:spPr>
        <p:txBody>
          <a:bodyPr wrap="none" rtlCol="0">
            <a:spAutoFit/>
          </a:bodyPr>
          <a:lstStyle/>
          <a:p>
            <a:r>
              <a:rPr lang="nb-NO" sz="2400" b="1" i="1" dirty="0">
                <a:solidFill>
                  <a:srgbClr val="00B050"/>
                </a:solidFill>
              </a:rPr>
              <a:t>I </a:t>
            </a:r>
            <a:r>
              <a:rPr lang="nb-NO" sz="2400" b="1" i="1" dirty="0" err="1">
                <a:solidFill>
                  <a:srgbClr val="00B050"/>
                </a:solidFill>
              </a:rPr>
              <a:t>will</a:t>
            </a:r>
            <a:r>
              <a:rPr lang="nb-NO" sz="2400" b="1" i="1" dirty="0">
                <a:solidFill>
                  <a:srgbClr val="00B050"/>
                </a:solidFill>
              </a:rPr>
              <a:t>….</a:t>
            </a:r>
          </a:p>
        </p:txBody>
      </p:sp>
    </p:spTree>
    <p:extLst>
      <p:ext uri="{BB962C8B-B14F-4D97-AF65-F5344CB8AC3E}">
        <p14:creationId xmlns:p14="http://schemas.microsoft.com/office/powerpoint/2010/main" val="2027284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41473"/>
            <a:ext cx="8811954" cy="6390187"/>
          </a:xfrm>
          <a:prstGeom prst="rect">
            <a:avLst/>
          </a:prstGeom>
        </p:spPr>
      </p:pic>
      <p:sp>
        <p:nvSpPr>
          <p:cNvPr id="11" name="Tittel 1">
            <a:extLst>
              <a:ext uri="{FF2B5EF4-FFF2-40B4-BE49-F238E27FC236}">
                <a16:creationId xmlns:a16="http://schemas.microsoft.com/office/drawing/2014/main" id="{C5770818-FF0F-0843-A449-DEF9B2846075}"/>
              </a:ext>
            </a:extLst>
          </p:cNvPr>
          <p:cNvSpPr>
            <a:spLocks noGrp="1"/>
          </p:cNvSpPr>
          <p:nvPr>
            <p:ph type="ctrTitle"/>
          </p:nvPr>
        </p:nvSpPr>
        <p:spPr>
          <a:xfrm>
            <a:off x="1728782" y="1434009"/>
            <a:ext cx="4367218" cy="2262781"/>
          </a:xfrm>
        </p:spPr>
        <p:txBody>
          <a:bodyPr>
            <a:noAutofit/>
          </a:bodyPr>
          <a:lstStyle/>
          <a:p>
            <a:r>
              <a:rPr lang="nb-NO" sz="4400" dirty="0" err="1"/>
              <a:t>Motivation</a:t>
            </a:r>
            <a:r>
              <a:rPr lang="nb-NO" sz="4400" dirty="0"/>
              <a:t> and </a:t>
            </a:r>
            <a:br>
              <a:rPr lang="nb-NO" sz="4400" dirty="0"/>
            </a:br>
            <a:r>
              <a:rPr lang="nb-NO" sz="4400" dirty="0" err="1"/>
              <a:t>life</a:t>
            </a:r>
            <a:r>
              <a:rPr lang="nb-NO" sz="4400" dirty="0"/>
              <a:t> </a:t>
            </a:r>
            <a:r>
              <a:rPr lang="nb-NO" sz="4400" dirty="0" err="1"/>
              <a:t>mastery</a:t>
            </a:r>
            <a:r>
              <a:rPr lang="nb-NO" sz="4400" dirty="0"/>
              <a:t> </a:t>
            </a:r>
            <a:br>
              <a:rPr lang="nb-NO" sz="4400" b="0" dirty="0"/>
            </a:br>
            <a:r>
              <a:rPr lang="nb-NO" sz="4400" b="0" dirty="0" err="1"/>
              <a:t>session</a:t>
            </a:r>
            <a:r>
              <a:rPr lang="nb-NO" sz="4400" b="0" dirty="0"/>
              <a:t> 3</a:t>
            </a:r>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DF781F74-C922-FC4C-9B19-09956D5118F3}"/>
              </a:ext>
            </a:extLst>
          </p:cNvPr>
          <p:cNvSpPr>
            <a:spLocks noGrp="1"/>
          </p:cNvSpPr>
          <p:nvPr>
            <p:ph type="sldNum" sz="quarter" idx="4"/>
          </p:nvPr>
        </p:nvSpPr>
        <p:spPr>
          <a:prstGeom prst="rect">
            <a:avLst/>
          </a:prstGeom>
        </p:spPr>
        <p:txBody>
          <a:bodyPr/>
          <a:lstStyle/>
          <a:p>
            <a:fld id="{67AD1A7C-3E55-45E2-AE43-F8C6920D9156}" type="slidenum">
              <a:rPr lang="nb-NO" smtClean="0"/>
              <a:pPr/>
              <a:t>19</a:t>
            </a:fld>
            <a:endParaRPr lang="nb-NO" dirty="0"/>
          </a:p>
        </p:txBody>
      </p:sp>
      <p:sp>
        <p:nvSpPr>
          <p:cNvPr id="3" name="Undertittel 2">
            <a:extLst>
              <a:ext uri="{FF2B5EF4-FFF2-40B4-BE49-F238E27FC236}">
                <a16:creationId xmlns:a16="http://schemas.microsoft.com/office/drawing/2014/main" id="{F6BE88EB-C523-495B-8755-8BAADBB1FEC7}"/>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250377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9626" y="221172"/>
            <a:ext cx="8807198" cy="6386739"/>
          </a:xfrm>
          <a:prstGeom prst="rect">
            <a:avLst/>
          </a:prstGeom>
        </p:spPr>
      </p:pic>
      <p:sp>
        <p:nvSpPr>
          <p:cNvPr id="2" name="Tittel 1"/>
          <p:cNvSpPr>
            <a:spLocks noGrp="1"/>
          </p:cNvSpPr>
          <p:nvPr>
            <p:ph type="ctrTitle"/>
          </p:nvPr>
        </p:nvSpPr>
        <p:spPr>
          <a:xfrm>
            <a:off x="2340735" y="2143170"/>
            <a:ext cx="4343844" cy="1534309"/>
          </a:xfrm>
        </p:spPr>
        <p:txBody>
          <a:bodyPr>
            <a:normAutofit fontScale="90000"/>
          </a:bodyPr>
          <a:lstStyle/>
          <a:p>
            <a:r>
              <a:rPr lang="nb-NO" sz="4800" dirty="0" err="1"/>
              <a:t>Motivation</a:t>
            </a:r>
            <a:r>
              <a:rPr lang="nb-NO" sz="4800" dirty="0"/>
              <a:t> and </a:t>
            </a:r>
            <a:r>
              <a:rPr lang="nb-NO" sz="4800" dirty="0" err="1"/>
              <a:t>life</a:t>
            </a:r>
            <a:r>
              <a:rPr lang="nb-NO" sz="4800" dirty="0"/>
              <a:t> </a:t>
            </a:r>
            <a:r>
              <a:rPr lang="nb-NO" sz="4800" dirty="0" err="1"/>
              <a:t>mastery</a:t>
            </a:r>
            <a:br>
              <a:rPr lang="nb-NO" sz="4800" dirty="0"/>
            </a:br>
            <a:r>
              <a:rPr lang="nb-NO" sz="4800" b="0" dirty="0" err="1"/>
              <a:t>session</a:t>
            </a:r>
            <a:r>
              <a:rPr lang="nb-NO" sz="4800" b="0" dirty="0"/>
              <a:t> 1</a:t>
            </a:r>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11"/>
          </p:nvPr>
        </p:nvSpPr>
        <p:spPr>
          <a:xfrm>
            <a:off x="2589212" y="6135808"/>
            <a:ext cx="7619999"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Copyright: Gerd Martina Langeland, May Olaug Horverak &amp; Karianne Rosef</a:t>
            </a:r>
            <a:endParaRPr lang="nb-NO" dirty="0"/>
          </a:p>
        </p:txBody>
      </p:sp>
      <p:sp>
        <p:nvSpPr>
          <p:cNvPr id="4" name="TekstSylinder 3">
            <a:extLst>
              <a:ext uri="{FF2B5EF4-FFF2-40B4-BE49-F238E27FC236}">
                <a16:creationId xmlns:a16="http://schemas.microsoft.com/office/drawing/2014/main" id="{AB6BAD5C-C00F-49E9-8D93-411FA1C2512F}"/>
              </a:ext>
            </a:extLst>
          </p:cNvPr>
          <p:cNvSpPr txBox="1"/>
          <p:nvPr/>
        </p:nvSpPr>
        <p:spPr>
          <a:xfrm>
            <a:off x="8401303" y="6447528"/>
            <a:ext cx="3858322" cy="276999"/>
          </a:xfrm>
          <a:prstGeom prst="rect">
            <a:avLst/>
          </a:prstGeom>
          <a:noFill/>
        </p:spPr>
        <p:txBody>
          <a:bodyPr wrap="square" rtlCol="0">
            <a:spAutoFit/>
          </a:bodyPr>
          <a:lstStyle/>
          <a:p>
            <a:r>
              <a:rPr lang="nb-NO" sz="1200" dirty="0" err="1">
                <a:solidFill>
                  <a:schemeClr val="bg1">
                    <a:lumMod val="50000"/>
                  </a:schemeClr>
                </a:solidFill>
              </a:rPr>
              <a:t>Illustrations</a:t>
            </a:r>
            <a:r>
              <a:rPr lang="nb-NO" sz="1200" dirty="0">
                <a:solidFill>
                  <a:schemeClr val="bg1">
                    <a:lumMod val="50000"/>
                  </a:schemeClr>
                </a:solidFill>
              </a:rPr>
              <a:t> by Jørgen Aurebekk</a:t>
            </a:r>
          </a:p>
        </p:txBody>
      </p:sp>
      <p:sp>
        <p:nvSpPr>
          <p:cNvPr id="6" name="Plassholder for lysbildenummer 5">
            <a:extLst>
              <a:ext uri="{FF2B5EF4-FFF2-40B4-BE49-F238E27FC236}">
                <a16:creationId xmlns:a16="http://schemas.microsoft.com/office/drawing/2014/main" id="{DE6912AB-72E4-4AE2-81EB-9CCDB85B7F11}"/>
              </a:ext>
            </a:extLst>
          </p:cNvPr>
          <p:cNvSpPr>
            <a:spLocks noGrp="1"/>
          </p:cNvSpPr>
          <p:nvPr>
            <p:ph type="sldNum" sz="quarter" idx="4"/>
          </p:nvPr>
        </p:nvSpPr>
        <p:spPr/>
        <p:txBody>
          <a:bodyPr/>
          <a:lstStyle/>
          <a:p>
            <a:fld id="{67AD1A7C-3E55-45E2-AE43-F8C6920D9156}" type="slidenum">
              <a:rPr lang="nb-NO" smtClean="0"/>
              <a:pPr/>
              <a:t>2</a:t>
            </a:fld>
            <a:endParaRPr lang="nb-NO" dirty="0"/>
          </a:p>
        </p:txBody>
      </p:sp>
      <p:sp>
        <p:nvSpPr>
          <p:cNvPr id="9" name="Undertittel 8">
            <a:extLst>
              <a:ext uri="{FF2B5EF4-FFF2-40B4-BE49-F238E27FC236}">
                <a16:creationId xmlns:a16="http://schemas.microsoft.com/office/drawing/2014/main" id="{CC0878CB-09D1-4422-8FB3-778E4BE4A01D}"/>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2804743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rgbClr val="0070C0"/>
                </a:solidFill>
              </a:rPr>
              <a:t>Focus</a:t>
            </a:r>
            <a:r>
              <a:rPr lang="nb-NO" dirty="0"/>
              <a:t> and </a:t>
            </a:r>
            <a:r>
              <a:rPr lang="nb-NO" dirty="0">
                <a:solidFill>
                  <a:srgbClr val="00B050"/>
                </a:solidFill>
              </a:rPr>
              <a:t>action</a:t>
            </a:r>
            <a:r>
              <a:rPr lang="nb-NO" dirty="0"/>
              <a:t>:</a:t>
            </a:r>
          </a:p>
        </p:txBody>
      </p:sp>
      <p:sp>
        <p:nvSpPr>
          <p:cNvPr id="3" name="Plassholder for innhold 2"/>
          <p:cNvSpPr>
            <a:spLocks noGrp="1"/>
          </p:cNvSpPr>
          <p:nvPr>
            <p:ph idx="1"/>
          </p:nvPr>
        </p:nvSpPr>
        <p:spPr>
          <a:xfrm>
            <a:off x="1728782" y="1804986"/>
            <a:ext cx="6786562" cy="4138613"/>
          </a:xfrm>
        </p:spPr>
        <p:txBody>
          <a:bodyPr/>
          <a:lstStyle/>
          <a:p>
            <a:endParaRPr lang="nb-NO" dirty="0"/>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20</a:t>
            </a:fld>
            <a:endParaRPr lang="nb-NO" dirty="0"/>
          </a:p>
        </p:txBody>
      </p:sp>
      <p:pic>
        <p:nvPicPr>
          <p:cNvPr id="8" name="Bilde 7">
            <a:extLst>
              <a:ext uri="{FF2B5EF4-FFF2-40B4-BE49-F238E27FC236}">
                <a16:creationId xmlns:a16="http://schemas.microsoft.com/office/drawing/2014/main" id="{FB4B8202-6698-4570-97B4-7D21FBAA98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770" y="1683691"/>
            <a:ext cx="1795725" cy="4169674"/>
          </a:xfrm>
          <a:prstGeom prst="rect">
            <a:avLst/>
          </a:prstGeom>
        </p:spPr>
      </p:pic>
    </p:spTree>
    <p:extLst>
      <p:ext uri="{BB962C8B-B14F-4D97-AF65-F5344CB8AC3E}">
        <p14:creationId xmlns:p14="http://schemas.microsoft.com/office/powerpoint/2010/main" val="2381035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991564"/>
          </a:xfrm>
        </p:spPr>
        <p:txBody>
          <a:bodyPr/>
          <a:lstStyle/>
          <a:p>
            <a:r>
              <a:rPr lang="nb-NO" dirty="0" err="1"/>
              <a:t>We</a:t>
            </a:r>
            <a:r>
              <a:rPr lang="nb-NO" dirty="0"/>
              <a:t> </a:t>
            </a:r>
            <a:r>
              <a:rPr lang="nb-NO" dirty="0" err="1"/>
              <a:t>reflects</a:t>
            </a:r>
            <a:r>
              <a:rPr lang="nb-NO" dirty="0"/>
              <a:t>:</a:t>
            </a:r>
          </a:p>
        </p:txBody>
      </p:sp>
      <p:sp>
        <p:nvSpPr>
          <p:cNvPr id="3" name="Plassholder for innhold 2"/>
          <p:cNvSpPr>
            <a:spLocks noGrp="1"/>
          </p:cNvSpPr>
          <p:nvPr>
            <p:ph idx="1"/>
          </p:nvPr>
        </p:nvSpPr>
        <p:spPr>
          <a:xfrm>
            <a:off x="1728782" y="2214564"/>
            <a:ext cx="9973222" cy="3696658"/>
          </a:xfrm>
        </p:spPr>
        <p:txBody>
          <a:bodyPr>
            <a:normAutofit fontScale="92500" lnSpcReduction="20000"/>
          </a:bodyPr>
          <a:lstStyle/>
          <a:p>
            <a:r>
              <a:rPr lang="nb-NO" sz="4000" b="1" i="1" dirty="0" err="1">
                <a:solidFill>
                  <a:srgbClr val="FF0000"/>
                </a:solidFill>
              </a:rPr>
              <a:t>Did</a:t>
            </a:r>
            <a:r>
              <a:rPr lang="nb-NO" sz="4000" b="1" i="1" dirty="0">
                <a:solidFill>
                  <a:srgbClr val="FF0000"/>
                </a:solidFill>
              </a:rPr>
              <a:t> I </a:t>
            </a:r>
            <a:r>
              <a:rPr lang="nb-NO" sz="4000" b="1" i="1" dirty="0" err="1">
                <a:solidFill>
                  <a:srgbClr val="FF0000"/>
                </a:solidFill>
              </a:rPr>
              <a:t>manage</a:t>
            </a:r>
            <a:r>
              <a:rPr lang="nb-NO" sz="4000" b="1" i="1" dirty="0">
                <a:solidFill>
                  <a:srgbClr val="FF0000"/>
                </a:solidFill>
              </a:rPr>
              <a:t> to </a:t>
            </a:r>
            <a:r>
              <a:rPr lang="nb-NO" sz="4000" b="1" i="1" dirty="0" err="1">
                <a:solidFill>
                  <a:srgbClr val="FF0000"/>
                </a:solidFill>
              </a:rPr>
              <a:t>follow</a:t>
            </a:r>
            <a:r>
              <a:rPr lang="nb-NO" sz="4000" b="1" i="1" dirty="0">
                <a:solidFill>
                  <a:srgbClr val="FF0000"/>
                </a:solidFill>
              </a:rPr>
              <a:t> my </a:t>
            </a:r>
            <a:r>
              <a:rPr lang="nb-NO" sz="4000" b="1" i="1" dirty="0" err="1">
                <a:solidFill>
                  <a:srgbClr val="FF0000"/>
                </a:solidFill>
              </a:rPr>
              <a:t>own</a:t>
            </a:r>
            <a:r>
              <a:rPr lang="nb-NO" sz="4000" b="1" i="1" dirty="0">
                <a:solidFill>
                  <a:srgbClr val="FF0000"/>
                </a:solidFill>
              </a:rPr>
              <a:t> </a:t>
            </a:r>
            <a:r>
              <a:rPr lang="nb-NO" sz="4000" b="1" i="1" dirty="0" err="1">
                <a:solidFill>
                  <a:srgbClr val="FF0000"/>
                </a:solidFill>
              </a:rPr>
              <a:t>agreement</a:t>
            </a:r>
            <a:r>
              <a:rPr lang="nb-NO" sz="4000" b="1" i="1" dirty="0">
                <a:solidFill>
                  <a:srgbClr val="FF0000"/>
                </a:solidFill>
              </a:rPr>
              <a:t>?</a:t>
            </a:r>
          </a:p>
          <a:p>
            <a:endParaRPr lang="nb-NO" dirty="0"/>
          </a:p>
          <a:p>
            <a:endParaRPr lang="nb-NO" dirty="0"/>
          </a:p>
          <a:p>
            <a:r>
              <a:rPr lang="nb-NO" sz="4000" b="1" i="1" dirty="0" err="1">
                <a:solidFill>
                  <a:srgbClr val="0070C0"/>
                </a:solidFill>
              </a:rPr>
              <a:t>What</a:t>
            </a:r>
            <a:r>
              <a:rPr lang="nb-NO" sz="4000" b="1" i="1" dirty="0">
                <a:solidFill>
                  <a:srgbClr val="0070C0"/>
                </a:solidFill>
              </a:rPr>
              <a:t> </a:t>
            </a:r>
            <a:r>
              <a:rPr lang="nb-NO" sz="4000" b="1" i="1" dirty="0" err="1">
                <a:solidFill>
                  <a:srgbClr val="0070C0"/>
                </a:solidFill>
              </a:rPr>
              <a:t>can</a:t>
            </a:r>
            <a:r>
              <a:rPr lang="nb-NO" sz="4000" b="1" i="1" dirty="0">
                <a:solidFill>
                  <a:srgbClr val="0070C0"/>
                </a:solidFill>
              </a:rPr>
              <a:t> I do </a:t>
            </a:r>
            <a:r>
              <a:rPr lang="nb-NO" sz="4000" b="1" i="1" dirty="0" err="1">
                <a:solidFill>
                  <a:srgbClr val="0070C0"/>
                </a:solidFill>
              </a:rPr>
              <a:t>better</a:t>
            </a:r>
            <a:r>
              <a:rPr lang="nb-NO" sz="4000" b="1" i="1" dirty="0">
                <a:solidFill>
                  <a:srgbClr val="0070C0"/>
                </a:solidFill>
              </a:rPr>
              <a:t>?</a:t>
            </a:r>
          </a:p>
          <a:p>
            <a:pPr marL="0" indent="0">
              <a:buNone/>
            </a:pPr>
            <a:endParaRPr lang="nb-NO" sz="4000" b="1" i="1" dirty="0">
              <a:solidFill>
                <a:srgbClr val="0070C0"/>
              </a:solidFill>
            </a:endParaRPr>
          </a:p>
          <a:p>
            <a:r>
              <a:rPr lang="nb-NO" sz="4000" b="1" i="1" dirty="0">
                <a:solidFill>
                  <a:srgbClr val="00B050"/>
                </a:solidFill>
              </a:rPr>
              <a:t>Will I </a:t>
            </a:r>
            <a:r>
              <a:rPr lang="nb-NO" sz="4000" b="1" i="1" dirty="0" err="1">
                <a:solidFill>
                  <a:srgbClr val="00B050"/>
                </a:solidFill>
              </a:rPr>
              <a:t>choose</a:t>
            </a:r>
            <a:r>
              <a:rPr lang="nb-NO" sz="4000" b="1" i="1" dirty="0">
                <a:solidFill>
                  <a:srgbClr val="00B050"/>
                </a:solidFill>
              </a:rPr>
              <a:t> a </a:t>
            </a:r>
            <a:r>
              <a:rPr lang="nb-NO" sz="4000" b="1" i="1" dirty="0" err="1">
                <a:solidFill>
                  <a:srgbClr val="00B050"/>
                </a:solidFill>
              </a:rPr>
              <a:t>new</a:t>
            </a:r>
            <a:r>
              <a:rPr lang="nb-NO" sz="4000" b="1" i="1" dirty="0">
                <a:solidFill>
                  <a:srgbClr val="00B050"/>
                </a:solidFill>
              </a:rPr>
              <a:t> </a:t>
            </a:r>
            <a:r>
              <a:rPr lang="nb-NO" sz="4000" b="1" i="1" dirty="0" err="1">
                <a:solidFill>
                  <a:srgbClr val="00B050"/>
                </a:solidFill>
              </a:rPr>
              <a:t>focus</a:t>
            </a:r>
            <a:r>
              <a:rPr lang="nb-NO" sz="4000" b="1" i="1" dirty="0">
                <a:solidFill>
                  <a:srgbClr val="00B050"/>
                </a:solidFill>
              </a:rPr>
              <a:t> area?</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21</a:t>
            </a:fld>
            <a:endParaRPr lang="nb-NO" dirty="0"/>
          </a:p>
        </p:txBody>
      </p:sp>
    </p:spTree>
    <p:extLst>
      <p:ext uri="{BB962C8B-B14F-4D97-AF65-F5344CB8AC3E}">
        <p14:creationId xmlns:p14="http://schemas.microsoft.com/office/powerpoint/2010/main" val="188300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Agreement</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err="1"/>
              <a:t>Step</a:t>
            </a:r>
            <a:r>
              <a:rPr lang="nb-NO" dirty="0"/>
              <a:t> 4: </a:t>
            </a:r>
            <a:r>
              <a:rPr lang="nb-NO" sz="2800" b="1" dirty="0">
                <a:solidFill>
                  <a:srgbClr val="0070C0"/>
                </a:solidFill>
              </a:rPr>
              <a:t>Focus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2093755"/>
          </a:xfrm>
        </p:spPr>
        <p:txBody>
          <a:bodyPr/>
          <a:lstStyle/>
          <a:p>
            <a:r>
              <a:rPr lang="nb-NO" sz="3600" b="1" dirty="0" err="1"/>
              <a:t>What</a:t>
            </a:r>
            <a:r>
              <a:rPr lang="nb-NO" sz="3600" b="1" dirty="0"/>
              <a:t> </a:t>
            </a:r>
            <a:r>
              <a:rPr lang="nb-NO" sz="3600" b="1" dirty="0" err="1"/>
              <a:t>will</a:t>
            </a:r>
            <a:r>
              <a:rPr lang="nb-NO" sz="3600" b="1" dirty="0"/>
              <a:t> </a:t>
            </a:r>
            <a:r>
              <a:rPr lang="nb-NO" sz="3600" b="1" dirty="0" err="1"/>
              <a:t>you</a:t>
            </a:r>
            <a:r>
              <a:rPr lang="nb-NO" sz="3600" b="1" dirty="0"/>
              <a:t> </a:t>
            </a:r>
            <a:r>
              <a:rPr lang="nb-NO" sz="3600" b="1" dirty="0" err="1">
                <a:solidFill>
                  <a:srgbClr val="0070C0"/>
                </a:solidFill>
              </a:rPr>
              <a:t>focus</a:t>
            </a:r>
            <a:r>
              <a:rPr lang="nb-NO" sz="3600" b="1" dirty="0">
                <a:solidFill>
                  <a:srgbClr val="0070C0"/>
                </a:solidFill>
              </a:rPr>
              <a:t> </a:t>
            </a:r>
            <a:r>
              <a:rPr lang="nb-NO" sz="3600" b="1" dirty="0" err="1">
                <a:solidFill>
                  <a:srgbClr val="0070C0"/>
                </a:solidFill>
              </a:rPr>
              <a:t>on</a:t>
            </a:r>
            <a:r>
              <a:rPr lang="nb-NO" sz="3600" b="1" dirty="0">
                <a:solidFill>
                  <a:srgbClr val="0070C0"/>
                </a:solidFill>
              </a:rPr>
              <a:t> </a:t>
            </a:r>
            <a:r>
              <a:rPr lang="nb-NO" sz="3600" b="1" dirty="0" err="1">
                <a:solidFill>
                  <a:srgbClr val="0070C0"/>
                </a:solidFill>
              </a:rPr>
              <a:t>changing</a:t>
            </a:r>
            <a:r>
              <a:rPr lang="nb-NO" sz="3600" b="1" dirty="0">
                <a:solidFill>
                  <a:srgbClr val="0070C0"/>
                </a:solidFill>
              </a:rPr>
              <a:t> </a:t>
            </a:r>
            <a:r>
              <a:rPr lang="nb-NO" sz="3600" b="1" dirty="0" err="1"/>
              <a:t>the</a:t>
            </a:r>
            <a:r>
              <a:rPr lang="nb-NO" sz="3600" b="1" dirty="0"/>
              <a:t> </a:t>
            </a:r>
            <a:r>
              <a:rPr lang="nb-NO" sz="3600" b="1" dirty="0" err="1"/>
              <a:t>next</a:t>
            </a:r>
            <a:r>
              <a:rPr lang="nb-NO" sz="3600" b="1" dirty="0"/>
              <a:t> </a:t>
            </a:r>
            <a:r>
              <a:rPr lang="nb-NO" sz="3600" b="1" dirty="0" err="1"/>
              <a:t>weeks</a:t>
            </a:r>
            <a:r>
              <a:rPr lang="nb-NO" sz="3600" b="1" dirty="0"/>
              <a:t>?</a:t>
            </a:r>
          </a:p>
          <a:p>
            <a:pPr marL="0" indent="0">
              <a:buNone/>
            </a:pPr>
            <a:endParaRPr lang="nb-NO" sz="3600" b="1" dirty="0"/>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err="1"/>
              <a:t>Step</a:t>
            </a:r>
            <a:r>
              <a:rPr lang="nb-NO" dirty="0"/>
              <a:t> 5: </a:t>
            </a:r>
            <a:r>
              <a:rPr lang="nb-NO" sz="2800" b="1" dirty="0">
                <a:solidFill>
                  <a:srgbClr val="0070C0"/>
                </a:solidFill>
              </a:rPr>
              <a:t>Action</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1585050"/>
          </a:xfrm>
        </p:spPr>
        <p:txBody>
          <a:bodyPr/>
          <a:lstStyle/>
          <a:p>
            <a:r>
              <a:rPr lang="nb-NO" sz="3600" b="1" dirty="0"/>
              <a:t>How </a:t>
            </a:r>
            <a:r>
              <a:rPr lang="nb-NO" sz="3600" b="1" dirty="0" err="1"/>
              <a:t>will</a:t>
            </a:r>
            <a:r>
              <a:rPr lang="nb-NO" sz="3600" b="1" dirty="0"/>
              <a:t> </a:t>
            </a:r>
            <a:r>
              <a:rPr lang="nb-NO" sz="3600" b="1" dirty="0" err="1"/>
              <a:t>you</a:t>
            </a:r>
            <a:r>
              <a:rPr lang="nb-NO" sz="3600" b="1" dirty="0"/>
              <a:t> </a:t>
            </a:r>
            <a:r>
              <a:rPr lang="nb-NO" sz="3600" b="1" dirty="0" err="1">
                <a:solidFill>
                  <a:srgbClr val="0070C0"/>
                </a:solidFill>
              </a:rPr>
              <a:t>carry</a:t>
            </a:r>
            <a:r>
              <a:rPr lang="nb-NO" sz="3600" b="1" dirty="0">
                <a:solidFill>
                  <a:srgbClr val="0070C0"/>
                </a:solidFill>
              </a:rPr>
              <a:t> </a:t>
            </a:r>
            <a:r>
              <a:rPr lang="nb-NO" sz="3600" b="1" dirty="0" err="1">
                <a:solidFill>
                  <a:srgbClr val="0070C0"/>
                </a:solidFill>
              </a:rPr>
              <a:t>this</a:t>
            </a:r>
            <a:r>
              <a:rPr lang="nb-NO" sz="3600" b="1" dirty="0">
                <a:solidFill>
                  <a:srgbClr val="0070C0"/>
                </a:solidFill>
              </a:rPr>
              <a:t> </a:t>
            </a:r>
            <a:r>
              <a:rPr lang="nb-NO" sz="3600" b="1" dirty="0" err="1">
                <a:solidFill>
                  <a:srgbClr val="0070C0"/>
                </a:solidFill>
              </a:rPr>
              <a:t>out</a:t>
            </a:r>
            <a:r>
              <a:rPr lang="nb-NO" sz="3600" b="1" dirty="0"/>
              <a:t>?</a:t>
            </a: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&amp; May Olaug Horverak</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22</a:t>
            </a:fld>
            <a:endParaRPr lang="nb-NO" dirty="0"/>
          </a:p>
        </p:txBody>
      </p:sp>
      <p:sp>
        <p:nvSpPr>
          <p:cNvPr id="11" name="TekstSylinder 10">
            <a:extLst>
              <a:ext uri="{FF2B5EF4-FFF2-40B4-BE49-F238E27FC236}">
                <a16:creationId xmlns:a16="http://schemas.microsoft.com/office/drawing/2014/main" id="{2110B841-4B83-4A90-9423-F0B9AFA7E180}"/>
              </a:ext>
            </a:extLst>
          </p:cNvPr>
          <p:cNvSpPr txBox="1"/>
          <p:nvPr/>
        </p:nvSpPr>
        <p:spPr>
          <a:xfrm>
            <a:off x="2095948" y="5007070"/>
            <a:ext cx="2521844" cy="461665"/>
          </a:xfrm>
          <a:prstGeom prst="rect">
            <a:avLst/>
          </a:prstGeom>
          <a:noFill/>
        </p:spPr>
        <p:txBody>
          <a:bodyPr wrap="none" rtlCol="0">
            <a:spAutoFit/>
          </a:bodyPr>
          <a:lstStyle/>
          <a:p>
            <a:r>
              <a:rPr lang="nb-NO" sz="2400" b="1" i="1" dirty="0">
                <a:solidFill>
                  <a:srgbClr val="FF0000"/>
                </a:solidFill>
              </a:rPr>
              <a:t>I </a:t>
            </a:r>
            <a:r>
              <a:rPr lang="nb-NO" sz="2400" b="1" i="1" dirty="0" err="1">
                <a:solidFill>
                  <a:srgbClr val="FF0000"/>
                </a:solidFill>
              </a:rPr>
              <a:t>will</a:t>
            </a:r>
            <a:r>
              <a:rPr lang="nb-NO" sz="2400" b="1" i="1" dirty="0">
                <a:solidFill>
                  <a:srgbClr val="FF0000"/>
                </a:solidFill>
              </a:rPr>
              <a:t> </a:t>
            </a:r>
            <a:r>
              <a:rPr lang="nb-NO" sz="2400" b="1" i="1" dirty="0" err="1">
                <a:solidFill>
                  <a:srgbClr val="FF0000"/>
                </a:solidFill>
              </a:rPr>
              <a:t>focus</a:t>
            </a:r>
            <a:r>
              <a:rPr lang="nb-NO" sz="2400" b="1" i="1" dirty="0">
                <a:solidFill>
                  <a:srgbClr val="FF0000"/>
                </a:solidFill>
              </a:rPr>
              <a:t> </a:t>
            </a:r>
            <a:r>
              <a:rPr lang="nb-NO" sz="2400" b="1" i="1" dirty="0" err="1">
                <a:solidFill>
                  <a:srgbClr val="FF0000"/>
                </a:solidFill>
              </a:rPr>
              <a:t>on</a:t>
            </a:r>
            <a:r>
              <a:rPr lang="nb-NO" sz="2400" b="1" i="1" dirty="0">
                <a:solidFill>
                  <a:srgbClr val="FF0000"/>
                </a:solidFill>
              </a:rPr>
              <a:t>…</a:t>
            </a:r>
          </a:p>
        </p:txBody>
      </p:sp>
      <p:sp>
        <p:nvSpPr>
          <p:cNvPr id="12" name="TekstSylinder 11">
            <a:extLst>
              <a:ext uri="{FF2B5EF4-FFF2-40B4-BE49-F238E27FC236}">
                <a16:creationId xmlns:a16="http://schemas.microsoft.com/office/drawing/2014/main" id="{AD43444F-454D-4149-A2CA-80BF666FD32F}"/>
              </a:ext>
            </a:extLst>
          </p:cNvPr>
          <p:cNvSpPr txBox="1"/>
          <p:nvPr/>
        </p:nvSpPr>
        <p:spPr>
          <a:xfrm>
            <a:off x="7315200" y="5007070"/>
            <a:ext cx="1241045" cy="461665"/>
          </a:xfrm>
          <a:prstGeom prst="rect">
            <a:avLst/>
          </a:prstGeom>
          <a:noFill/>
        </p:spPr>
        <p:txBody>
          <a:bodyPr wrap="none" rtlCol="0">
            <a:spAutoFit/>
          </a:bodyPr>
          <a:lstStyle/>
          <a:p>
            <a:r>
              <a:rPr lang="nb-NO" sz="2400" b="1" i="1" dirty="0">
                <a:solidFill>
                  <a:srgbClr val="00B050"/>
                </a:solidFill>
              </a:rPr>
              <a:t>I </a:t>
            </a:r>
            <a:r>
              <a:rPr lang="nb-NO" sz="2400" b="1" i="1" dirty="0" err="1">
                <a:solidFill>
                  <a:srgbClr val="00B050"/>
                </a:solidFill>
              </a:rPr>
              <a:t>will</a:t>
            </a:r>
            <a:r>
              <a:rPr lang="nb-NO" sz="2400" b="1" i="1" dirty="0">
                <a:solidFill>
                  <a:srgbClr val="00B050"/>
                </a:solidFill>
              </a:rPr>
              <a:t>….</a:t>
            </a:r>
          </a:p>
        </p:txBody>
      </p:sp>
    </p:spTree>
    <p:extLst>
      <p:ext uri="{BB962C8B-B14F-4D97-AF65-F5344CB8AC3E}">
        <p14:creationId xmlns:p14="http://schemas.microsoft.com/office/powerpoint/2010/main" val="1394539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
            <a:extLst>
              <a:ext uri="{FF2B5EF4-FFF2-40B4-BE49-F238E27FC236}">
                <a16:creationId xmlns:a16="http://schemas.microsoft.com/office/drawing/2014/main" id="{C5770818-FF0F-0843-A449-DEF9B2846075}"/>
              </a:ext>
            </a:extLst>
          </p:cNvPr>
          <p:cNvSpPr>
            <a:spLocks noGrp="1"/>
          </p:cNvSpPr>
          <p:nvPr>
            <p:ph type="ctrTitle"/>
          </p:nvPr>
        </p:nvSpPr>
        <p:spPr>
          <a:xfrm>
            <a:off x="1728782" y="1789609"/>
            <a:ext cx="4367218" cy="2262781"/>
          </a:xfrm>
        </p:spPr>
        <p:txBody>
          <a:bodyPr>
            <a:noAutofit/>
          </a:bodyPr>
          <a:lstStyle/>
          <a:p>
            <a:r>
              <a:rPr lang="nb-NO" sz="4400" dirty="0" err="1"/>
              <a:t>Motivation</a:t>
            </a:r>
            <a:r>
              <a:rPr lang="nb-NO" sz="4400" dirty="0"/>
              <a:t> and </a:t>
            </a:r>
            <a:br>
              <a:rPr lang="nb-NO" sz="4400" dirty="0"/>
            </a:br>
            <a:r>
              <a:rPr lang="nb-NO" sz="4400" dirty="0" err="1"/>
              <a:t>mastery</a:t>
            </a:r>
            <a:r>
              <a:rPr lang="nb-NO" sz="4400" dirty="0"/>
              <a:t> in </a:t>
            </a:r>
            <a:r>
              <a:rPr lang="nb-NO" sz="4400" dirty="0" err="1"/>
              <a:t>subjects</a:t>
            </a:r>
            <a:br>
              <a:rPr lang="nb-NO" sz="4400" b="0" dirty="0"/>
            </a:br>
            <a:endParaRPr lang="nb-NO" sz="4400" b="0" dirty="0"/>
          </a:p>
        </p:txBody>
      </p:sp>
      <p:sp>
        <p:nvSpPr>
          <p:cNvPr id="12" name="Undertittel 2">
            <a:extLst>
              <a:ext uri="{FF2B5EF4-FFF2-40B4-BE49-F238E27FC236}">
                <a16:creationId xmlns:a16="http://schemas.microsoft.com/office/drawing/2014/main" id="{68A783DF-3B1E-2D4F-9649-19CC859577BC}"/>
              </a:ext>
            </a:extLst>
          </p:cNvPr>
          <p:cNvSpPr>
            <a:spLocks noGrp="1"/>
          </p:cNvSpPr>
          <p:nvPr>
            <p:ph type="subTitle" idx="1"/>
          </p:nvPr>
        </p:nvSpPr>
        <p:spPr/>
        <p:txBody>
          <a:bodyPr>
            <a:normAutofit/>
          </a:bodyPr>
          <a:lstStyle/>
          <a:p>
            <a:endParaRPr lang="nb-NO" sz="2000" dirty="0"/>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DF781F74-C922-FC4C-9B19-09956D5118F3}"/>
              </a:ext>
            </a:extLst>
          </p:cNvPr>
          <p:cNvSpPr>
            <a:spLocks noGrp="1"/>
          </p:cNvSpPr>
          <p:nvPr>
            <p:ph type="sldNum" sz="quarter" idx="4"/>
          </p:nvPr>
        </p:nvSpPr>
        <p:spPr>
          <a:prstGeom prst="rect">
            <a:avLst/>
          </a:prstGeom>
        </p:spPr>
        <p:txBody>
          <a:bodyPr/>
          <a:lstStyle/>
          <a:p>
            <a:fld id="{67AD1A7C-3E55-45E2-AE43-F8C6920D9156}" type="slidenum">
              <a:rPr lang="nb-NO" smtClean="0"/>
              <a:pPr/>
              <a:t>23</a:t>
            </a:fld>
            <a:endParaRPr lang="nb-NO" dirty="0"/>
          </a:p>
        </p:txBody>
      </p:sp>
      <p:pic>
        <p:nvPicPr>
          <p:cNvPr id="7" name="Bilde 6" descr="Et bilde som inneholder gjerde, utendørs, snø, bygning&#10;&#10;Automatisk generert beskrivelse">
            <a:extLst>
              <a:ext uri="{FF2B5EF4-FFF2-40B4-BE49-F238E27FC236}">
                <a16:creationId xmlns:a16="http://schemas.microsoft.com/office/drawing/2014/main" id="{E5B1F473-C8A4-499A-AA94-45CE33B1F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096" y="828349"/>
            <a:ext cx="6760046" cy="4808644"/>
          </a:xfrm>
          <a:prstGeom prst="rect">
            <a:avLst/>
          </a:prstGeom>
        </p:spPr>
      </p:pic>
    </p:spTree>
    <p:extLst>
      <p:ext uri="{BB962C8B-B14F-4D97-AF65-F5344CB8AC3E}">
        <p14:creationId xmlns:p14="http://schemas.microsoft.com/office/powerpoint/2010/main" val="1873210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466D4C-57C1-4189-9B29-E13A44B82DC3}"/>
              </a:ext>
            </a:extLst>
          </p:cNvPr>
          <p:cNvSpPr>
            <a:spLocks noGrp="1"/>
          </p:cNvSpPr>
          <p:nvPr>
            <p:ph type="title"/>
          </p:nvPr>
        </p:nvSpPr>
        <p:spPr/>
        <p:txBody>
          <a:bodyPr/>
          <a:lstStyle/>
          <a:p>
            <a:r>
              <a:rPr lang="nb-NO" dirty="0"/>
              <a:t>The </a:t>
            </a:r>
            <a:r>
              <a:rPr lang="nb-NO" dirty="0" err="1"/>
              <a:t>fivestep</a:t>
            </a:r>
            <a:r>
              <a:rPr lang="nb-NO" dirty="0"/>
              <a:t> </a:t>
            </a:r>
            <a:r>
              <a:rPr lang="nb-NO" dirty="0" err="1"/>
              <a:t>method</a:t>
            </a:r>
            <a:r>
              <a:rPr lang="nb-NO" dirty="0"/>
              <a:t> in </a:t>
            </a:r>
            <a:r>
              <a:rPr lang="nb-NO" dirty="0" err="1"/>
              <a:t>subjects</a:t>
            </a:r>
            <a:endParaRPr lang="nb-NO" dirty="0"/>
          </a:p>
        </p:txBody>
      </p:sp>
      <p:sp>
        <p:nvSpPr>
          <p:cNvPr id="3" name="Plassholder for innhold 2">
            <a:extLst>
              <a:ext uri="{FF2B5EF4-FFF2-40B4-BE49-F238E27FC236}">
                <a16:creationId xmlns:a16="http://schemas.microsoft.com/office/drawing/2014/main" id="{36F7075E-BF39-496B-8116-4BA60C78E8C7}"/>
              </a:ext>
            </a:extLst>
          </p:cNvPr>
          <p:cNvSpPr>
            <a:spLocks noGrp="1"/>
          </p:cNvSpPr>
          <p:nvPr>
            <p:ph idx="1"/>
          </p:nvPr>
        </p:nvSpPr>
        <p:spPr>
          <a:xfrm>
            <a:off x="1335082" y="2132829"/>
            <a:ext cx="7580318" cy="3777622"/>
          </a:xfrm>
        </p:spPr>
        <p:txBody>
          <a:bodyPr>
            <a:normAutofit fontScale="85000" lnSpcReduction="20000"/>
          </a:bodyPr>
          <a:lstStyle/>
          <a:p>
            <a:pPr>
              <a:buAutoNum type="arabicPeriod"/>
            </a:pPr>
            <a:r>
              <a:rPr lang="nb-NO" sz="3600" b="1" dirty="0"/>
              <a:t> </a:t>
            </a:r>
            <a:r>
              <a:rPr lang="nb-NO" sz="3600" b="1" dirty="0" err="1"/>
              <a:t>What</a:t>
            </a:r>
            <a:r>
              <a:rPr lang="nb-NO" sz="3600" b="1" dirty="0"/>
              <a:t> is </a:t>
            </a:r>
            <a:r>
              <a:rPr lang="nb-NO" sz="3600" b="1" dirty="0" err="1">
                <a:solidFill>
                  <a:srgbClr val="FF0000"/>
                </a:solidFill>
              </a:rPr>
              <a:t>important</a:t>
            </a:r>
            <a:r>
              <a:rPr lang="nb-NO" sz="3600" b="1" dirty="0">
                <a:solidFill>
                  <a:srgbClr val="FF0000"/>
                </a:solidFill>
              </a:rPr>
              <a:t> to </a:t>
            </a:r>
            <a:r>
              <a:rPr lang="nb-NO" sz="3600" b="1" dirty="0" err="1">
                <a:solidFill>
                  <a:srgbClr val="FF0000"/>
                </a:solidFill>
              </a:rPr>
              <a:t>learn</a:t>
            </a:r>
            <a:r>
              <a:rPr lang="nb-NO" sz="3600" b="1" dirty="0">
                <a:solidFill>
                  <a:srgbClr val="FF0000"/>
                </a:solidFill>
              </a:rPr>
              <a:t> in </a:t>
            </a:r>
            <a:r>
              <a:rPr lang="nb-NO" sz="3600" b="1" dirty="0" err="1">
                <a:solidFill>
                  <a:srgbClr val="FF0000"/>
                </a:solidFill>
              </a:rPr>
              <a:t>the</a:t>
            </a:r>
            <a:r>
              <a:rPr lang="nb-NO" sz="3600" b="1" dirty="0">
                <a:solidFill>
                  <a:srgbClr val="FF0000"/>
                </a:solidFill>
              </a:rPr>
              <a:t> 	</a:t>
            </a:r>
            <a:r>
              <a:rPr lang="nb-NO" sz="3600" b="1" dirty="0" err="1">
                <a:solidFill>
                  <a:srgbClr val="FF0000"/>
                </a:solidFill>
              </a:rPr>
              <a:t>subject</a:t>
            </a:r>
            <a:r>
              <a:rPr lang="nb-NO" sz="3600" b="1" dirty="0"/>
              <a:t>, and </a:t>
            </a:r>
            <a:r>
              <a:rPr lang="nb-NO" sz="3600" b="1" i="1" dirty="0" err="1">
                <a:solidFill>
                  <a:srgbClr val="FF0000"/>
                </a:solidFill>
              </a:rPr>
              <a:t>why</a:t>
            </a:r>
            <a:r>
              <a:rPr lang="nb-NO" sz="3600" b="1" dirty="0"/>
              <a:t>?</a:t>
            </a:r>
          </a:p>
          <a:p>
            <a:pPr>
              <a:buAutoNum type="arabicPeriod"/>
            </a:pPr>
            <a:r>
              <a:rPr lang="nb-NO" sz="3600" b="1" dirty="0"/>
              <a:t> </a:t>
            </a:r>
            <a:r>
              <a:rPr lang="nb-NO" sz="3600" b="1" dirty="0" err="1"/>
              <a:t>What</a:t>
            </a:r>
            <a:r>
              <a:rPr lang="nb-NO" sz="3600" b="1" dirty="0"/>
              <a:t> are </a:t>
            </a:r>
            <a:r>
              <a:rPr lang="nb-NO" sz="3600" b="1" dirty="0" err="1"/>
              <a:t>you</a:t>
            </a:r>
            <a:r>
              <a:rPr lang="nb-NO" sz="3600" b="1" dirty="0"/>
              <a:t> </a:t>
            </a:r>
            <a:r>
              <a:rPr lang="nb-NO" sz="3600" b="1" dirty="0" err="1">
                <a:solidFill>
                  <a:srgbClr val="0070C0"/>
                </a:solidFill>
              </a:rPr>
              <a:t>good</a:t>
            </a:r>
            <a:r>
              <a:rPr lang="nb-NO" sz="3600" b="1" dirty="0">
                <a:solidFill>
                  <a:srgbClr val="0070C0"/>
                </a:solidFill>
              </a:rPr>
              <a:t> at in </a:t>
            </a:r>
            <a:r>
              <a:rPr lang="nb-NO" sz="3600" b="1" dirty="0" err="1">
                <a:solidFill>
                  <a:srgbClr val="0070C0"/>
                </a:solidFill>
              </a:rPr>
              <a:t>the</a:t>
            </a:r>
            <a:r>
              <a:rPr lang="nb-NO" sz="3600" b="1" dirty="0">
                <a:solidFill>
                  <a:srgbClr val="0070C0"/>
                </a:solidFill>
              </a:rPr>
              <a:t> </a:t>
            </a:r>
            <a:r>
              <a:rPr lang="nb-NO" sz="3600" b="1" dirty="0" err="1">
                <a:solidFill>
                  <a:srgbClr val="0070C0"/>
                </a:solidFill>
              </a:rPr>
              <a:t>subject</a:t>
            </a:r>
            <a:r>
              <a:rPr lang="nb-NO" sz="3600" b="1" dirty="0"/>
              <a:t>?</a:t>
            </a:r>
          </a:p>
          <a:p>
            <a:pPr>
              <a:buAutoNum type="arabicPeriod"/>
            </a:pPr>
            <a:r>
              <a:rPr lang="nb-NO" sz="3600" b="1" dirty="0"/>
              <a:t> </a:t>
            </a:r>
            <a:r>
              <a:rPr lang="nb-NO" sz="3600" b="1" dirty="0" err="1"/>
              <a:t>What</a:t>
            </a:r>
            <a:r>
              <a:rPr lang="nb-NO" sz="3600" b="1" dirty="0"/>
              <a:t> is </a:t>
            </a:r>
            <a:r>
              <a:rPr lang="nb-NO" sz="3600" b="1" dirty="0" err="1"/>
              <a:t>difficult</a:t>
            </a:r>
            <a:r>
              <a:rPr lang="nb-NO" sz="3600" b="1" dirty="0"/>
              <a:t>?</a:t>
            </a:r>
          </a:p>
          <a:p>
            <a:pPr>
              <a:buAutoNum type="arabicPeriod"/>
            </a:pPr>
            <a:r>
              <a:rPr lang="nb-NO" sz="3600" b="1" dirty="0"/>
              <a:t> </a:t>
            </a:r>
            <a:r>
              <a:rPr lang="nb-NO" sz="3600" b="1" dirty="0" err="1"/>
              <a:t>What</a:t>
            </a:r>
            <a:r>
              <a:rPr lang="nb-NO" sz="3600" b="1" dirty="0"/>
              <a:t> </a:t>
            </a:r>
            <a:r>
              <a:rPr lang="nb-NO" sz="3600" b="1" dirty="0" err="1"/>
              <a:t>will</a:t>
            </a:r>
            <a:r>
              <a:rPr lang="nb-NO" sz="3600" b="1" dirty="0"/>
              <a:t> </a:t>
            </a:r>
            <a:r>
              <a:rPr lang="nb-NO" sz="3600" b="1" dirty="0" err="1"/>
              <a:t>you</a:t>
            </a:r>
            <a:r>
              <a:rPr lang="nb-NO" sz="3600" b="1" dirty="0"/>
              <a:t> </a:t>
            </a:r>
            <a:r>
              <a:rPr lang="nb-NO" sz="3600" b="1" dirty="0" err="1">
                <a:solidFill>
                  <a:srgbClr val="00B050"/>
                </a:solidFill>
              </a:rPr>
              <a:t>focus</a:t>
            </a:r>
            <a:r>
              <a:rPr lang="nb-NO" sz="3600" b="1" dirty="0">
                <a:solidFill>
                  <a:srgbClr val="00B050"/>
                </a:solidFill>
              </a:rPr>
              <a:t> </a:t>
            </a:r>
            <a:r>
              <a:rPr lang="nb-NO" sz="3600" b="1" dirty="0" err="1">
                <a:solidFill>
                  <a:srgbClr val="00B050"/>
                </a:solidFill>
              </a:rPr>
              <a:t>on</a:t>
            </a:r>
            <a:r>
              <a:rPr lang="nb-NO" sz="3600" b="1" dirty="0">
                <a:solidFill>
                  <a:srgbClr val="00B050"/>
                </a:solidFill>
              </a:rPr>
              <a:t> </a:t>
            </a:r>
            <a:r>
              <a:rPr lang="nb-NO" sz="3600" b="1" dirty="0" err="1"/>
              <a:t>the</a:t>
            </a:r>
            <a:r>
              <a:rPr lang="nb-NO" sz="3600" b="1" dirty="0"/>
              <a:t> </a:t>
            </a:r>
            <a:r>
              <a:rPr lang="nb-NO" sz="3600" b="1" dirty="0" err="1"/>
              <a:t>next</a:t>
            </a:r>
            <a:r>
              <a:rPr lang="nb-NO" sz="3600" b="1" dirty="0"/>
              <a:t> 	</a:t>
            </a:r>
            <a:r>
              <a:rPr lang="nb-NO" sz="3600" b="1" dirty="0" err="1"/>
              <a:t>weeks</a:t>
            </a:r>
            <a:r>
              <a:rPr lang="nb-NO" sz="3600" b="1" dirty="0"/>
              <a:t>?</a:t>
            </a:r>
          </a:p>
          <a:p>
            <a:pPr>
              <a:buAutoNum type="arabicPeriod"/>
            </a:pPr>
            <a:r>
              <a:rPr lang="nb-NO" sz="3600" b="1" dirty="0"/>
              <a:t> </a:t>
            </a:r>
            <a:r>
              <a:rPr lang="nb-NO" sz="3600" b="1" dirty="0" err="1">
                <a:solidFill>
                  <a:srgbClr val="FF0000"/>
                </a:solidFill>
              </a:rPr>
              <a:t>What</a:t>
            </a:r>
            <a:r>
              <a:rPr lang="nb-NO" sz="3600" b="1" dirty="0">
                <a:solidFill>
                  <a:srgbClr val="FF0000"/>
                </a:solidFill>
              </a:rPr>
              <a:t> </a:t>
            </a:r>
            <a:r>
              <a:rPr lang="nb-NO" sz="3600" b="1" dirty="0" err="1">
                <a:solidFill>
                  <a:srgbClr val="FF0000"/>
                </a:solidFill>
              </a:rPr>
              <a:t>specifically</a:t>
            </a:r>
            <a:r>
              <a:rPr lang="nb-NO" sz="3600" b="1" dirty="0">
                <a:solidFill>
                  <a:srgbClr val="FF0000"/>
                </a:solidFill>
              </a:rPr>
              <a:t> </a:t>
            </a:r>
            <a:r>
              <a:rPr lang="nb-NO" sz="3600" b="1" dirty="0" err="1">
                <a:solidFill>
                  <a:srgbClr val="FF0000"/>
                </a:solidFill>
              </a:rPr>
              <a:t>will</a:t>
            </a:r>
            <a:r>
              <a:rPr lang="nb-NO" sz="3600" b="1" dirty="0">
                <a:solidFill>
                  <a:srgbClr val="FF0000"/>
                </a:solidFill>
              </a:rPr>
              <a:t> </a:t>
            </a:r>
            <a:r>
              <a:rPr lang="nb-NO" sz="3600" b="1" dirty="0" err="1">
                <a:solidFill>
                  <a:srgbClr val="FF0000"/>
                </a:solidFill>
              </a:rPr>
              <a:t>you</a:t>
            </a:r>
            <a:r>
              <a:rPr lang="nb-NO" sz="3600" b="1" dirty="0">
                <a:solidFill>
                  <a:srgbClr val="FF0000"/>
                </a:solidFill>
              </a:rPr>
              <a:t> do </a:t>
            </a:r>
            <a:r>
              <a:rPr lang="nb-NO" sz="3600" b="1" dirty="0"/>
              <a:t>to 	</a:t>
            </a:r>
            <a:r>
              <a:rPr lang="nb-NO" sz="3600" b="1" dirty="0" err="1"/>
              <a:t>manage</a:t>
            </a:r>
            <a:r>
              <a:rPr lang="nb-NO" sz="3600" b="1" dirty="0"/>
              <a:t> </a:t>
            </a:r>
            <a:r>
              <a:rPr lang="nb-NO" sz="3600" b="1" dirty="0" err="1"/>
              <a:t>this</a:t>
            </a:r>
            <a:r>
              <a:rPr lang="nb-NO" sz="3600" b="1" dirty="0"/>
              <a:t>?</a:t>
            </a:r>
          </a:p>
        </p:txBody>
      </p:sp>
      <p:sp>
        <p:nvSpPr>
          <p:cNvPr id="5" name="Plassholder for bunntekst 4">
            <a:extLst>
              <a:ext uri="{FF2B5EF4-FFF2-40B4-BE49-F238E27FC236}">
                <a16:creationId xmlns:a16="http://schemas.microsoft.com/office/drawing/2014/main" id="{5B5E96F3-5181-4AE6-A7AA-B7002B8A7256}"/>
              </a:ext>
            </a:extLst>
          </p:cNvPr>
          <p:cNvSpPr>
            <a:spLocks noGrp="1"/>
          </p:cNvSpPr>
          <p:nvPr>
            <p:ph type="ftr" sz="quarter" idx="11"/>
          </p:nvPr>
        </p:nvSpPr>
        <p:spPr/>
        <p:txBody>
          <a:bodyPr/>
          <a:lstStyle/>
          <a:p>
            <a:r>
              <a:rPr lang="nb-NO" dirty="0"/>
              <a:t>Copyright: Gerd Martina Langeland, May Olaug Horverak, John Petter Fagerhaug &amp; Karianne Rosef</a:t>
            </a:r>
          </a:p>
        </p:txBody>
      </p:sp>
      <p:sp>
        <p:nvSpPr>
          <p:cNvPr id="6" name="Plassholder for lysbildenummer 5">
            <a:extLst>
              <a:ext uri="{FF2B5EF4-FFF2-40B4-BE49-F238E27FC236}">
                <a16:creationId xmlns:a16="http://schemas.microsoft.com/office/drawing/2014/main" id="{B2EB6C6F-0833-4B1E-A1E7-86C700CDC493}"/>
              </a:ext>
            </a:extLst>
          </p:cNvPr>
          <p:cNvSpPr>
            <a:spLocks noGrp="1"/>
          </p:cNvSpPr>
          <p:nvPr>
            <p:ph type="sldNum" sz="quarter" idx="4"/>
          </p:nvPr>
        </p:nvSpPr>
        <p:spPr/>
        <p:txBody>
          <a:bodyPr/>
          <a:lstStyle/>
          <a:p>
            <a:fld id="{67AD1A7C-3E55-45E2-AE43-F8C6920D9156}" type="slidenum">
              <a:rPr lang="nb-NO" smtClean="0"/>
              <a:pPr/>
              <a:t>24</a:t>
            </a:fld>
            <a:endParaRPr lang="nb-NO" dirty="0"/>
          </a:p>
        </p:txBody>
      </p:sp>
      <p:pic>
        <p:nvPicPr>
          <p:cNvPr id="7" name="Plassholder for innhold 3" descr="Et bilde som inneholder sitter, liten, hvit, bord&#10;&#10;Automatisk generert beskrivelse">
            <a:extLst>
              <a:ext uri="{FF2B5EF4-FFF2-40B4-BE49-F238E27FC236}">
                <a16:creationId xmlns:a16="http://schemas.microsoft.com/office/drawing/2014/main" id="{9797064C-5594-4D2C-9AEC-1FFB23A42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4765" y="947549"/>
            <a:ext cx="4439635" cy="3906879"/>
          </a:xfrm>
          <a:prstGeom prst="rect">
            <a:avLst/>
          </a:prstGeom>
        </p:spPr>
      </p:pic>
    </p:spTree>
    <p:extLst>
      <p:ext uri="{BB962C8B-B14F-4D97-AF65-F5344CB8AC3E}">
        <p14:creationId xmlns:p14="http://schemas.microsoft.com/office/powerpoint/2010/main" val="3049065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A97876-4CD8-42C5-BBD6-F8955B01DC75}"/>
              </a:ext>
            </a:extLst>
          </p:cNvPr>
          <p:cNvSpPr>
            <a:spLocks noGrp="1"/>
          </p:cNvSpPr>
          <p:nvPr>
            <p:ph type="title"/>
          </p:nvPr>
        </p:nvSpPr>
        <p:spPr/>
        <p:txBody>
          <a:bodyPr/>
          <a:lstStyle/>
          <a:p>
            <a:r>
              <a:rPr lang="nb-NO" dirty="0"/>
              <a:t>The </a:t>
            </a:r>
            <a:r>
              <a:rPr lang="nb-NO" dirty="0" err="1"/>
              <a:t>focus</a:t>
            </a:r>
            <a:r>
              <a:rPr lang="nb-NO" dirty="0"/>
              <a:t> </a:t>
            </a:r>
            <a:r>
              <a:rPr lang="nb-NO" dirty="0" err="1"/>
              <a:t>model</a:t>
            </a:r>
            <a:endParaRPr lang="nb-NO" dirty="0"/>
          </a:p>
        </p:txBody>
      </p:sp>
      <p:sp>
        <p:nvSpPr>
          <p:cNvPr id="3" name="Plassholder for innhold 2">
            <a:extLst>
              <a:ext uri="{FF2B5EF4-FFF2-40B4-BE49-F238E27FC236}">
                <a16:creationId xmlns:a16="http://schemas.microsoft.com/office/drawing/2014/main" id="{D39B8F52-9AC0-46EA-98CD-86D319B9377C}"/>
              </a:ext>
            </a:extLst>
          </p:cNvPr>
          <p:cNvSpPr>
            <a:spLocks noGrp="1"/>
          </p:cNvSpPr>
          <p:nvPr>
            <p:ph idx="1"/>
          </p:nvPr>
        </p:nvSpPr>
        <p:spPr/>
        <p:txBody>
          <a:bodyPr>
            <a:normAutofit/>
          </a:bodyPr>
          <a:lstStyle/>
          <a:p>
            <a:r>
              <a:rPr lang="nb-NO" sz="4000" b="1" dirty="0">
                <a:solidFill>
                  <a:srgbClr val="FF0000"/>
                </a:solidFill>
              </a:rPr>
              <a:t>Important</a:t>
            </a:r>
          </a:p>
          <a:p>
            <a:r>
              <a:rPr lang="nb-NO" sz="4000" b="1" dirty="0" err="1">
                <a:solidFill>
                  <a:srgbClr val="0070C0"/>
                </a:solidFill>
              </a:rPr>
              <a:t>Urgent</a:t>
            </a:r>
            <a:endParaRPr lang="nb-NO" sz="4000" b="1" dirty="0">
              <a:solidFill>
                <a:srgbClr val="0070C0"/>
              </a:solidFill>
            </a:endParaRPr>
          </a:p>
          <a:p>
            <a:r>
              <a:rPr lang="nb-NO" sz="4000" b="1" dirty="0" err="1">
                <a:solidFill>
                  <a:srgbClr val="00B050"/>
                </a:solidFill>
              </a:rPr>
              <a:t>Distracting</a:t>
            </a:r>
            <a:endParaRPr lang="nb-NO" sz="4000" b="1" dirty="0">
              <a:solidFill>
                <a:srgbClr val="00B050"/>
              </a:solidFill>
            </a:endParaRPr>
          </a:p>
          <a:p>
            <a:r>
              <a:rPr lang="nb-NO" sz="4000" b="1" dirty="0" err="1">
                <a:solidFill>
                  <a:srgbClr val="7030A0"/>
                </a:solidFill>
              </a:rPr>
              <a:t>Wasted</a:t>
            </a:r>
            <a:endParaRPr lang="nb-NO" sz="4000" b="1" dirty="0">
              <a:solidFill>
                <a:srgbClr val="7030A0"/>
              </a:solidFill>
            </a:endParaRPr>
          </a:p>
        </p:txBody>
      </p:sp>
      <p:sp>
        <p:nvSpPr>
          <p:cNvPr id="4" name="Plassholder for bunntekst 3">
            <a:extLst>
              <a:ext uri="{FF2B5EF4-FFF2-40B4-BE49-F238E27FC236}">
                <a16:creationId xmlns:a16="http://schemas.microsoft.com/office/drawing/2014/main" id="{689312A7-395B-4405-88AC-AB22873EE250}"/>
              </a:ext>
            </a:extLst>
          </p:cNvPr>
          <p:cNvSpPr>
            <a:spLocks noGrp="1"/>
          </p:cNvSpPr>
          <p:nvPr>
            <p:ph type="ftr" sz="quarter" idx="11"/>
          </p:nvPr>
        </p:nvSpPr>
        <p:spPr>
          <a:xfrm>
            <a:off x="1741482" y="6429148"/>
            <a:ext cx="5368245" cy="332364"/>
          </a:xfrm>
        </p:spPr>
        <p:txBody>
          <a:bodyPr/>
          <a:lstStyle/>
          <a:p>
            <a:r>
              <a:rPr lang="nb-NO"/>
              <a:t>Copyright: Gerd Martina Langeland, May Olaug Horverak &amp; Karianne Rosef</a:t>
            </a:r>
            <a:endParaRPr lang="nb-NO" dirty="0"/>
          </a:p>
        </p:txBody>
      </p:sp>
      <p:sp>
        <p:nvSpPr>
          <p:cNvPr id="6" name="Plassholder for lysbildenummer 5">
            <a:extLst>
              <a:ext uri="{FF2B5EF4-FFF2-40B4-BE49-F238E27FC236}">
                <a16:creationId xmlns:a16="http://schemas.microsoft.com/office/drawing/2014/main" id="{05C02A94-33F2-B842-80CC-C1F5C4F1ED5F}"/>
              </a:ext>
            </a:extLst>
          </p:cNvPr>
          <p:cNvSpPr>
            <a:spLocks noGrp="1"/>
          </p:cNvSpPr>
          <p:nvPr>
            <p:ph type="sldNum" sz="quarter" idx="4"/>
          </p:nvPr>
        </p:nvSpPr>
        <p:spPr/>
        <p:txBody>
          <a:bodyPr/>
          <a:lstStyle/>
          <a:p>
            <a:fld id="{67AD1A7C-3E55-45E2-AE43-F8C6920D9156}" type="slidenum">
              <a:rPr lang="nb-NO" smtClean="0"/>
              <a:pPr/>
              <a:t>25</a:t>
            </a:fld>
            <a:endParaRPr lang="nb-NO"/>
          </a:p>
        </p:txBody>
      </p:sp>
      <p:pic>
        <p:nvPicPr>
          <p:cNvPr id="7" name="Bilde 6" descr="Et bilde som inneholder kvinne, poserer, foto, foran&#10;&#10;Automatisk generert beskrivelse">
            <a:extLst>
              <a:ext uri="{FF2B5EF4-FFF2-40B4-BE49-F238E27FC236}">
                <a16:creationId xmlns:a16="http://schemas.microsoft.com/office/drawing/2014/main" id="{4FA47FC1-8455-498A-B35E-E8DE85602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659" y="1744932"/>
            <a:ext cx="5397192" cy="4047894"/>
          </a:xfrm>
          <a:prstGeom prst="rect">
            <a:avLst/>
          </a:prstGeom>
        </p:spPr>
      </p:pic>
    </p:spTree>
    <p:extLst>
      <p:ext uri="{BB962C8B-B14F-4D97-AF65-F5344CB8AC3E}">
        <p14:creationId xmlns:p14="http://schemas.microsoft.com/office/powerpoint/2010/main" val="2668942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01DEA9-33FC-47F1-80BF-9F20C50FAA55}"/>
              </a:ext>
            </a:extLst>
          </p:cNvPr>
          <p:cNvSpPr>
            <a:spLocks noGrp="1"/>
          </p:cNvSpPr>
          <p:nvPr>
            <p:ph type="title"/>
          </p:nvPr>
        </p:nvSpPr>
        <p:spPr/>
        <p:txBody>
          <a:bodyPr/>
          <a:lstStyle/>
          <a:p>
            <a:r>
              <a:rPr lang="nb-NO" dirty="0"/>
              <a:t>Life </a:t>
            </a:r>
            <a:r>
              <a:rPr lang="nb-NO" dirty="0" err="1"/>
              <a:t>can</a:t>
            </a:r>
            <a:r>
              <a:rPr lang="nb-NO" dirty="0"/>
              <a:t> be like a </a:t>
            </a:r>
            <a:r>
              <a:rPr lang="nb-NO" dirty="0" err="1"/>
              <a:t>wild</a:t>
            </a:r>
            <a:r>
              <a:rPr lang="nb-NO" dirty="0"/>
              <a:t> river</a:t>
            </a:r>
          </a:p>
        </p:txBody>
      </p:sp>
      <p:sp>
        <p:nvSpPr>
          <p:cNvPr id="4" name="Plassholder for bunntekst 3">
            <a:extLst>
              <a:ext uri="{FF2B5EF4-FFF2-40B4-BE49-F238E27FC236}">
                <a16:creationId xmlns:a16="http://schemas.microsoft.com/office/drawing/2014/main" id="{5845D79D-F664-4788-9F59-A431ED56986F}"/>
              </a:ext>
            </a:extLst>
          </p:cNvPr>
          <p:cNvSpPr>
            <a:spLocks noGrp="1"/>
          </p:cNvSpPr>
          <p:nvPr>
            <p:ph type="ftr" sz="quarter" idx="11"/>
          </p:nvPr>
        </p:nvSpPr>
        <p:spPr/>
        <p:txBody>
          <a:bodyPr/>
          <a:lstStyle/>
          <a:p>
            <a:r>
              <a:rPr lang="en-US"/>
              <a:t>Copyright: Gerd Martina Langeland, May Olaug Horverak &amp; Karianne Rosef</a:t>
            </a:r>
            <a:endParaRPr lang="nb-NO"/>
          </a:p>
        </p:txBody>
      </p:sp>
      <p:sp>
        <p:nvSpPr>
          <p:cNvPr id="5" name="Plassholder for lysbildenummer 4">
            <a:extLst>
              <a:ext uri="{FF2B5EF4-FFF2-40B4-BE49-F238E27FC236}">
                <a16:creationId xmlns:a16="http://schemas.microsoft.com/office/drawing/2014/main" id="{EA100D31-E0E5-4617-9D29-8BA74544233F}"/>
              </a:ext>
            </a:extLst>
          </p:cNvPr>
          <p:cNvSpPr>
            <a:spLocks noGrp="1"/>
          </p:cNvSpPr>
          <p:nvPr>
            <p:ph type="sldNum" sz="quarter" idx="4"/>
          </p:nvPr>
        </p:nvSpPr>
        <p:spPr/>
        <p:txBody>
          <a:bodyPr/>
          <a:lstStyle/>
          <a:p>
            <a:fld id="{67AD1A7C-3E55-45E2-AE43-F8C6920D9156}" type="slidenum">
              <a:rPr lang="nb-NO" smtClean="0"/>
              <a:pPr/>
              <a:t>26</a:t>
            </a:fld>
            <a:endParaRPr lang="nb-NO" dirty="0"/>
          </a:p>
        </p:txBody>
      </p:sp>
      <p:pic>
        <p:nvPicPr>
          <p:cNvPr id="6" name="Plassholder for innhold 5" descr="Et bilde som inneholder utendørs, snø, stor, mørk&#10;&#10;Automatisk generert beskrivelse">
            <a:extLst>
              <a:ext uri="{FF2B5EF4-FFF2-40B4-BE49-F238E27FC236}">
                <a16:creationId xmlns:a16="http://schemas.microsoft.com/office/drawing/2014/main" id="{B7699E4F-4B4D-48F6-8D5F-ACCA04E48B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5363" y="1197712"/>
            <a:ext cx="8144592" cy="5097155"/>
          </a:xfrm>
          <a:prstGeom prst="rect">
            <a:avLst/>
          </a:prstGeom>
        </p:spPr>
      </p:pic>
    </p:spTree>
    <p:extLst>
      <p:ext uri="{BB962C8B-B14F-4D97-AF65-F5344CB8AC3E}">
        <p14:creationId xmlns:p14="http://schemas.microsoft.com/office/powerpoint/2010/main" val="4247329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850E11-AADB-4A9D-BB57-367E40544C29}"/>
              </a:ext>
            </a:extLst>
          </p:cNvPr>
          <p:cNvSpPr>
            <a:spLocks noGrp="1"/>
          </p:cNvSpPr>
          <p:nvPr>
            <p:ph type="title"/>
          </p:nvPr>
        </p:nvSpPr>
        <p:spPr>
          <a:xfrm>
            <a:off x="1732495" y="624110"/>
            <a:ext cx="9969067" cy="1280890"/>
          </a:xfrm>
          <a:prstGeom prst="rect">
            <a:avLst/>
          </a:prstGeom>
        </p:spPr>
        <p:txBody>
          <a:bodyPr anchor="t">
            <a:normAutofit/>
          </a:bodyPr>
          <a:lstStyle/>
          <a:p>
            <a:r>
              <a:rPr lang="nb-NO" dirty="0" err="1"/>
              <a:t>Reflections</a:t>
            </a:r>
            <a:r>
              <a:rPr lang="nb-NO" dirty="0"/>
              <a:t> and </a:t>
            </a:r>
            <a:r>
              <a:rPr lang="nb-NO" dirty="0" err="1"/>
              <a:t>individual</a:t>
            </a:r>
            <a:r>
              <a:rPr lang="nb-NO" dirty="0"/>
              <a:t> plans</a:t>
            </a:r>
          </a:p>
        </p:txBody>
      </p:sp>
      <p:sp>
        <p:nvSpPr>
          <p:cNvPr id="3" name="Plassholder for innhold 2">
            <a:extLst>
              <a:ext uri="{FF2B5EF4-FFF2-40B4-BE49-F238E27FC236}">
                <a16:creationId xmlns:a16="http://schemas.microsoft.com/office/drawing/2014/main" id="{2C73AF3E-026A-4696-B789-FF3AD502273A}"/>
              </a:ext>
            </a:extLst>
          </p:cNvPr>
          <p:cNvSpPr>
            <a:spLocks noGrp="1"/>
          </p:cNvSpPr>
          <p:nvPr>
            <p:ph sz="half" idx="1"/>
          </p:nvPr>
        </p:nvSpPr>
        <p:spPr>
          <a:xfrm>
            <a:off x="1728781" y="2133600"/>
            <a:ext cx="4859909" cy="3777622"/>
          </a:xfrm>
          <a:prstGeom prst="rect">
            <a:avLst/>
          </a:prstGeom>
        </p:spPr>
        <p:txBody>
          <a:bodyPr>
            <a:normAutofit/>
          </a:bodyPr>
          <a:lstStyle/>
          <a:p>
            <a:r>
              <a:rPr lang="nb-NO" dirty="0" err="1"/>
              <a:t>Reflections</a:t>
            </a:r>
            <a:r>
              <a:rPr lang="nb-NO" dirty="0"/>
              <a:t> from </a:t>
            </a:r>
            <a:r>
              <a:rPr lang="nb-NO" dirty="0" err="1"/>
              <a:t>the</a:t>
            </a:r>
            <a:r>
              <a:rPr lang="nb-NO" dirty="0"/>
              <a:t> </a:t>
            </a:r>
            <a:r>
              <a:rPr lang="nb-NO" dirty="0" err="1"/>
              <a:t>work</a:t>
            </a:r>
            <a:r>
              <a:rPr lang="nb-NO" dirty="0"/>
              <a:t> </a:t>
            </a:r>
            <a:r>
              <a:rPr lang="nb-NO" dirty="0" err="1"/>
              <a:t>with</a:t>
            </a:r>
            <a:r>
              <a:rPr lang="nb-NO" dirty="0"/>
              <a:t> </a:t>
            </a:r>
            <a:r>
              <a:rPr lang="nb-NO" dirty="0" err="1"/>
              <a:t>the</a:t>
            </a:r>
            <a:r>
              <a:rPr lang="nb-NO" dirty="0"/>
              <a:t> </a:t>
            </a:r>
            <a:r>
              <a:rPr lang="nb-NO" dirty="0" err="1"/>
              <a:t>motivation</a:t>
            </a:r>
            <a:r>
              <a:rPr lang="nb-NO" dirty="0"/>
              <a:t> </a:t>
            </a:r>
            <a:r>
              <a:rPr lang="nb-NO" dirty="0" err="1"/>
              <a:t>method</a:t>
            </a:r>
            <a:r>
              <a:rPr lang="nb-NO" dirty="0"/>
              <a:t> is </a:t>
            </a:r>
            <a:r>
              <a:rPr lang="nb-NO" dirty="0" err="1"/>
              <a:t>brought</a:t>
            </a:r>
            <a:r>
              <a:rPr lang="nb-NO" dirty="0"/>
              <a:t> </a:t>
            </a:r>
            <a:r>
              <a:rPr lang="nb-NO" dirty="0" err="1"/>
              <a:t>into</a:t>
            </a:r>
            <a:r>
              <a:rPr lang="nb-NO" dirty="0"/>
              <a:t> </a:t>
            </a:r>
            <a:r>
              <a:rPr lang="nb-NO" dirty="0" err="1"/>
              <a:t>collaboration</a:t>
            </a:r>
            <a:r>
              <a:rPr lang="nb-NO" dirty="0"/>
              <a:t> </a:t>
            </a:r>
            <a:r>
              <a:rPr lang="nb-NO" dirty="0" err="1"/>
              <a:t>with</a:t>
            </a:r>
            <a:r>
              <a:rPr lang="nb-NO" dirty="0"/>
              <a:t> </a:t>
            </a:r>
            <a:r>
              <a:rPr lang="nb-NO" dirty="0" err="1"/>
              <a:t>the</a:t>
            </a:r>
            <a:r>
              <a:rPr lang="nb-NO" dirty="0"/>
              <a:t> refuge services to </a:t>
            </a:r>
            <a:r>
              <a:rPr lang="nb-NO" dirty="0" err="1"/>
              <a:t>write</a:t>
            </a:r>
            <a:r>
              <a:rPr lang="nb-NO" dirty="0"/>
              <a:t> and </a:t>
            </a:r>
            <a:r>
              <a:rPr lang="nb-NO" dirty="0" err="1"/>
              <a:t>adjust</a:t>
            </a:r>
            <a:r>
              <a:rPr lang="nb-NO" dirty="0"/>
              <a:t> </a:t>
            </a:r>
            <a:r>
              <a:rPr lang="nb-NO" dirty="0" err="1"/>
              <a:t>individual</a:t>
            </a:r>
            <a:r>
              <a:rPr lang="nb-NO" dirty="0"/>
              <a:t> plans for </a:t>
            </a:r>
            <a:r>
              <a:rPr lang="nb-NO" dirty="0" err="1"/>
              <a:t>the</a:t>
            </a:r>
            <a:r>
              <a:rPr lang="nb-NO" dirty="0"/>
              <a:t> </a:t>
            </a:r>
            <a:r>
              <a:rPr lang="nb-NO" dirty="0" err="1"/>
              <a:t>future</a:t>
            </a:r>
            <a:r>
              <a:rPr lang="nb-NO" dirty="0"/>
              <a:t>.</a:t>
            </a:r>
          </a:p>
        </p:txBody>
      </p:sp>
      <p:pic>
        <p:nvPicPr>
          <p:cNvPr id="11" name="Bilde 10">
            <a:extLst>
              <a:ext uri="{FF2B5EF4-FFF2-40B4-BE49-F238E27FC236}">
                <a16:creationId xmlns:a16="http://schemas.microsoft.com/office/drawing/2014/main" id="{306D93BC-9A24-473E-835A-3F82548CD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653" y="2245717"/>
            <a:ext cx="4859909" cy="3572033"/>
          </a:xfrm>
          <a:prstGeom prst="rect">
            <a:avLst/>
          </a:prstGeom>
          <a:noFill/>
        </p:spPr>
      </p:pic>
      <p:sp>
        <p:nvSpPr>
          <p:cNvPr id="4" name="Plassholder for lysbildenummer 3">
            <a:extLst>
              <a:ext uri="{FF2B5EF4-FFF2-40B4-BE49-F238E27FC236}">
                <a16:creationId xmlns:a16="http://schemas.microsoft.com/office/drawing/2014/main" id="{B8A19000-5025-4333-802E-386ED1278093}"/>
              </a:ext>
            </a:extLst>
          </p:cNvPr>
          <p:cNvSpPr>
            <a:spLocks noGrp="1"/>
          </p:cNvSpPr>
          <p:nvPr>
            <p:ph type="sldNum" sz="quarter" idx="4"/>
          </p:nvPr>
        </p:nvSpPr>
        <p:spPr bwMode="gray">
          <a:xfrm>
            <a:off x="10951106" y="6299890"/>
            <a:ext cx="377241" cy="332364"/>
          </a:xfrm>
          <a:prstGeom prst="rect">
            <a:avLst/>
          </a:prstGeom>
        </p:spPr>
        <p:txBody>
          <a:bodyPr anchor="ctr">
            <a:normAutofit/>
          </a:bodyPr>
          <a:lstStyle/>
          <a:p>
            <a:pPr>
              <a:spcAft>
                <a:spcPts val="600"/>
              </a:spcAft>
            </a:pPr>
            <a:fld id="{67AD1A7C-3E55-45E2-AE43-F8C6920D9156}" type="slidenum">
              <a:rPr lang="nb-NO" smtClean="0"/>
              <a:pPr>
                <a:spcAft>
                  <a:spcPts val="600"/>
                </a:spcAft>
              </a:pPr>
              <a:t>27</a:t>
            </a:fld>
            <a:endParaRPr lang="nb-NO"/>
          </a:p>
        </p:txBody>
      </p:sp>
      <p:sp>
        <p:nvSpPr>
          <p:cNvPr id="5" name="Plassholder for bunntekst 4">
            <a:extLst>
              <a:ext uri="{FF2B5EF4-FFF2-40B4-BE49-F238E27FC236}">
                <a16:creationId xmlns:a16="http://schemas.microsoft.com/office/drawing/2014/main" id="{C44698F7-FB1B-453E-AF03-19D46254BBCD}"/>
              </a:ext>
            </a:extLst>
          </p:cNvPr>
          <p:cNvSpPr>
            <a:spLocks noGrp="1"/>
          </p:cNvSpPr>
          <p:nvPr>
            <p:ph type="ftr" sz="quarter" idx="11"/>
          </p:nvPr>
        </p:nvSpPr>
        <p:spPr/>
        <p:txBody>
          <a:bodyPr/>
          <a:lstStyle/>
          <a:p>
            <a:r>
              <a:rPr lang="en-US"/>
              <a:t>Copyright: Gerd Martina Langeland, May Olaug Horverak &amp; Karianne Rosef</a:t>
            </a:r>
            <a:endParaRPr lang="nb-NO"/>
          </a:p>
        </p:txBody>
      </p:sp>
    </p:spTree>
    <p:extLst>
      <p:ext uri="{BB962C8B-B14F-4D97-AF65-F5344CB8AC3E}">
        <p14:creationId xmlns:p14="http://schemas.microsoft.com/office/powerpoint/2010/main" val="25847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9911E5-BC69-4A0B-9457-3D71AACAE557}"/>
              </a:ext>
            </a:extLst>
          </p:cNvPr>
          <p:cNvSpPr>
            <a:spLocks noGrp="1"/>
          </p:cNvSpPr>
          <p:nvPr>
            <p:ph type="title"/>
          </p:nvPr>
        </p:nvSpPr>
        <p:spPr/>
        <p:txBody>
          <a:bodyPr/>
          <a:lstStyle/>
          <a:p>
            <a:r>
              <a:rPr lang="nb-NO" dirty="0"/>
              <a:t>The </a:t>
            </a:r>
            <a:r>
              <a:rPr lang="nb-NO" dirty="0" err="1"/>
              <a:t>window</a:t>
            </a:r>
            <a:r>
              <a:rPr lang="nb-NO" dirty="0"/>
              <a:t> of </a:t>
            </a:r>
            <a:r>
              <a:rPr lang="nb-NO" dirty="0" err="1"/>
              <a:t>tolerance</a:t>
            </a:r>
            <a:endParaRPr lang="nb-NO" dirty="0"/>
          </a:p>
        </p:txBody>
      </p:sp>
      <p:pic>
        <p:nvPicPr>
          <p:cNvPr id="7" name="Plassholder for innhold 6">
            <a:extLst>
              <a:ext uri="{FF2B5EF4-FFF2-40B4-BE49-F238E27FC236}">
                <a16:creationId xmlns:a16="http://schemas.microsoft.com/office/drawing/2014/main" id="{3F0EED4C-05E2-42E6-9894-D196AACF20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5537" y="1222823"/>
            <a:ext cx="6287784" cy="5016308"/>
          </a:xfrm>
        </p:spPr>
      </p:pic>
      <p:sp>
        <p:nvSpPr>
          <p:cNvPr id="4" name="Plassholder for bunntekst 3">
            <a:extLst>
              <a:ext uri="{FF2B5EF4-FFF2-40B4-BE49-F238E27FC236}">
                <a16:creationId xmlns:a16="http://schemas.microsoft.com/office/drawing/2014/main" id="{B8343D0D-7E55-4686-849B-77129178C06E}"/>
              </a:ext>
            </a:extLst>
          </p:cNvPr>
          <p:cNvSpPr>
            <a:spLocks noGrp="1"/>
          </p:cNvSpPr>
          <p:nvPr>
            <p:ph type="ftr" sz="quarter" idx="11"/>
          </p:nvPr>
        </p:nvSpPr>
        <p:spPr/>
        <p:txBody>
          <a:bodyPr/>
          <a:lstStyle/>
          <a:p>
            <a:r>
              <a:rPr lang="en-US"/>
              <a:t>Copyright: Gerd Martina Langeland &amp; May Olaug Horverak</a:t>
            </a:r>
            <a:endParaRPr lang="nb-NO"/>
          </a:p>
        </p:txBody>
      </p:sp>
      <p:sp>
        <p:nvSpPr>
          <p:cNvPr id="5" name="Plassholder for lysbildenummer 4">
            <a:extLst>
              <a:ext uri="{FF2B5EF4-FFF2-40B4-BE49-F238E27FC236}">
                <a16:creationId xmlns:a16="http://schemas.microsoft.com/office/drawing/2014/main" id="{167772F8-C9A2-4197-826E-8B210B9BF028}"/>
              </a:ext>
            </a:extLst>
          </p:cNvPr>
          <p:cNvSpPr>
            <a:spLocks noGrp="1"/>
          </p:cNvSpPr>
          <p:nvPr>
            <p:ph type="sldNum" sz="quarter" idx="4"/>
          </p:nvPr>
        </p:nvSpPr>
        <p:spPr/>
        <p:txBody>
          <a:bodyPr/>
          <a:lstStyle/>
          <a:p>
            <a:fld id="{67AD1A7C-3E55-45E2-AE43-F8C6920D9156}" type="slidenum">
              <a:rPr lang="nb-NO" smtClean="0"/>
              <a:pPr/>
              <a:t>28</a:t>
            </a:fld>
            <a:endParaRPr lang="nb-NO" dirty="0"/>
          </a:p>
        </p:txBody>
      </p:sp>
    </p:spTree>
    <p:extLst>
      <p:ext uri="{BB962C8B-B14F-4D97-AF65-F5344CB8AC3E}">
        <p14:creationId xmlns:p14="http://schemas.microsoft.com/office/powerpoint/2010/main" val="799381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3CE949-F3FE-4A2C-AB6A-B5A0429E4D10}"/>
              </a:ext>
            </a:extLst>
          </p:cNvPr>
          <p:cNvSpPr>
            <a:spLocks noGrp="1"/>
          </p:cNvSpPr>
          <p:nvPr>
            <p:ph type="title"/>
          </p:nvPr>
        </p:nvSpPr>
        <p:spPr/>
        <p:txBody>
          <a:bodyPr/>
          <a:lstStyle/>
          <a:p>
            <a:r>
              <a:rPr lang="nb-NO" dirty="0"/>
              <a:t>Different </a:t>
            </a:r>
            <a:r>
              <a:rPr lang="nb-NO" dirty="0" err="1"/>
              <a:t>people</a:t>
            </a:r>
            <a:r>
              <a:rPr lang="nb-NO" dirty="0"/>
              <a:t> </a:t>
            </a:r>
            <a:r>
              <a:rPr lang="nb-NO" dirty="0" err="1"/>
              <a:t>with</a:t>
            </a:r>
            <a:r>
              <a:rPr lang="nb-NO" dirty="0"/>
              <a:t> different </a:t>
            </a:r>
            <a:r>
              <a:rPr lang="nb-NO" dirty="0" err="1"/>
              <a:t>experiences</a:t>
            </a:r>
            <a:endParaRPr lang="nb-NO" dirty="0"/>
          </a:p>
        </p:txBody>
      </p:sp>
      <p:sp>
        <p:nvSpPr>
          <p:cNvPr id="4" name="Plassholder for bunntekst 3">
            <a:extLst>
              <a:ext uri="{FF2B5EF4-FFF2-40B4-BE49-F238E27FC236}">
                <a16:creationId xmlns:a16="http://schemas.microsoft.com/office/drawing/2014/main" id="{4AFF3856-26A5-4C75-8D3F-E3066A5D86AE}"/>
              </a:ext>
            </a:extLst>
          </p:cNvPr>
          <p:cNvSpPr>
            <a:spLocks noGrp="1"/>
          </p:cNvSpPr>
          <p:nvPr>
            <p:ph type="ftr" sz="quarter" idx="11"/>
          </p:nvPr>
        </p:nvSpPr>
        <p:spPr/>
        <p:txBody>
          <a:bodyPr/>
          <a:lstStyle/>
          <a:p>
            <a:r>
              <a:rPr lang="en-US"/>
              <a:t>Copyright: Gerd Martina Langeland &amp; May Olaug Horverak</a:t>
            </a:r>
            <a:endParaRPr lang="nb-NO"/>
          </a:p>
        </p:txBody>
      </p:sp>
      <p:sp>
        <p:nvSpPr>
          <p:cNvPr id="5" name="Plassholder for lysbildenummer 4">
            <a:extLst>
              <a:ext uri="{FF2B5EF4-FFF2-40B4-BE49-F238E27FC236}">
                <a16:creationId xmlns:a16="http://schemas.microsoft.com/office/drawing/2014/main" id="{5EB9B700-3677-4F50-8C31-0A3399B7BDFF}"/>
              </a:ext>
            </a:extLst>
          </p:cNvPr>
          <p:cNvSpPr>
            <a:spLocks noGrp="1"/>
          </p:cNvSpPr>
          <p:nvPr>
            <p:ph type="sldNum" sz="quarter" idx="4"/>
          </p:nvPr>
        </p:nvSpPr>
        <p:spPr/>
        <p:txBody>
          <a:bodyPr/>
          <a:lstStyle/>
          <a:p>
            <a:fld id="{67AD1A7C-3E55-45E2-AE43-F8C6920D9156}" type="slidenum">
              <a:rPr lang="nb-NO" smtClean="0"/>
              <a:pPr/>
              <a:t>29</a:t>
            </a:fld>
            <a:endParaRPr lang="nb-NO" dirty="0"/>
          </a:p>
        </p:txBody>
      </p:sp>
      <p:pic>
        <p:nvPicPr>
          <p:cNvPr id="8" name="Plassholder for innhold 6">
            <a:extLst>
              <a:ext uri="{FF2B5EF4-FFF2-40B4-BE49-F238E27FC236}">
                <a16:creationId xmlns:a16="http://schemas.microsoft.com/office/drawing/2014/main" id="{0E098DD1-E5CB-41F1-9D6E-9F5052B4C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04" y="1264555"/>
            <a:ext cx="7607000" cy="4648723"/>
          </a:xfrm>
          <a:prstGeom prst="rect">
            <a:avLst/>
          </a:prstGeom>
        </p:spPr>
      </p:pic>
      <p:pic>
        <p:nvPicPr>
          <p:cNvPr id="7" name="Plassholder for innhold 6" descr="Et bilde som inneholder tekst, linjetegning&#10;&#10;Automatisk generert beskrivelse">
            <a:extLst>
              <a:ext uri="{FF2B5EF4-FFF2-40B4-BE49-F238E27FC236}">
                <a16:creationId xmlns:a16="http://schemas.microsoft.com/office/drawing/2014/main" id="{9B2DEE47-9048-46A7-9A69-3E8769F1776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097078" y="2611336"/>
            <a:ext cx="3732496" cy="3111475"/>
          </a:xfrm>
        </p:spPr>
      </p:pic>
    </p:spTree>
    <p:extLst>
      <p:ext uri="{BB962C8B-B14F-4D97-AF65-F5344CB8AC3E}">
        <p14:creationId xmlns:p14="http://schemas.microsoft.com/office/powerpoint/2010/main" val="3636403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0CF1E9B-1601-4738-A6B0-9D1E7B2258E8}"/>
              </a:ext>
            </a:extLst>
          </p:cNvPr>
          <p:cNvSpPr>
            <a:spLocks noGrp="1"/>
          </p:cNvSpPr>
          <p:nvPr>
            <p:ph type="title"/>
          </p:nvPr>
        </p:nvSpPr>
        <p:spPr>
          <a:xfrm>
            <a:off x="1732495" y="624110"/>
            <a:ext cx="9969067" cy="1280890"/>
          </a:xfrm>
        </p:spPr>
        <p:txBody>
          <a:bodyPr/>
          <a:lstStyle/>
          <a:p>
            <a:r>
              <a:rPr lang="en-US" dirty="0"/>
              <a:t>Togetherness</a:t>
            </a:r>
          </a:p>
        </p:txBody>
      </p:sp>
      <p:sp>
        <p:nvSpPr>
          <p:cNvPr id="13" name="Content Placeholder 2">
            <a:extLst>
              <a:ext uri="{FF2B5EF4-FFF2-40B4-BE49-F238E27FC236}">
                <a16:creationId xmlns:a16="http://schemas.microsoft.com/office/drawing/2014/main" id="{2AA39EBC-30F6-4987-9061-DED8A0C5EAFF}"/>
              </a:ext>
            </a:extLst>
          </p:cNvPr>
          <p:cNvSpPr>
            <a:spLocks noGrp="1"/>
          </p:cNvSpPr>
          <p:nvPr>
            <p:ph sz="half" idx="1"/>
          </p:nvPr>
        </p:nvSpPr>
        <p:spPr>
          <a:xfrm>
            <a:off x="1728782" y="2743200"/>
            <a:ext cx="4859908" cy="3394540"/>
          </a:xfrm>
        </p:spPr>
        <p:txBody>
          <a:bodyPr>
            <a:normAutofit/>
          </a:bodyPr>
          <a:lstStyle/>
          <a:p>
            <a:r>
              <a:rPr lang="en-US" sz="2800" b="1" dirty="0"/>
              <a:t>Should I climb alone?</a:t>
            </a:r>
          </a:p>
          <a:p>
            <a:r>
              <a:rPr lang="en-US" sz="2800" b="1" dirty="0"/>
              <a:t>Should I climb with someone?</a:t>
            </a:r>
          </a:p>
        </p:txBody>
      </p:sp>
      <p:pic>
        <p:nvPicPr>
          <p:cNvPr id="6" name="Plassholder for innhold 5" descr="Et bilde som inneholder sitter, bord, vann, liten&#10;&#10;Automatisk generert beskrivelse">
            <a:extLst>
              <a:ext uri="{FF2B5EF4-FFF2-40B4-BE49-F238E27FC236}">
                <a16:creationId xmlns:a16="http://schemas.microsoft.com/office/drawing/2014/main" id="{63D58F88-F572-426B-9E85-9F757213466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8690" y="32767"/>
            <a:ext cx="5042377" cy="6612951"/>
          </a:xfrm>
          <a:prstGeom prst="rect">
            <a:avLst/>
          </a:prstGeom>
          <a:noFill/>
        </p:spPr>
      </p:pic>
      <p:sp>
        <p:nvSpPr>
          <p:cNvPr id="4" name="Plassholder for bunntekst 3">
            <a:extLst>
              <a:ext uri="{FF2B5EF4-FFF2-40B4-BE49-F238E27FC236}">
                <a16:creationId xmlns:a16="http://schemas.microsoft.com/office/drawing/2014/main" id="{370C2542-D3A3-4A65-90F2-A7D3A36BD4D4}"/>
              </a:ext>
            </a:extLst>
          </p:cNvPr>
          <p:cNvSpPr>
            <a:spLocks noGrp="1"/>
          </p:cNvSpPr>
          <p:nvPr>
            <p:ph type="ftr" sz="quarter" idx="11"/>
          </p:nvPr>
        </p:nvSpPr>
        <p:spPr>
          <a:xfrm>
            <a:off x="1728782" y="6429148"/>
            <a:ext cx="5368245" cy="96150"/>
          </a:xfrm>
        </p:spPr>
        <p:txBody>
          <a:bodyPr anchor="ctr">
            <a:noAutofit/>
          </a:bodyPr>
          <a:lstStyle/>
          <a:p>
            <a:pPr>
              <a:lnSpc>
                <a:spcPct val="90000"/>
              </a:lnSpc>
              <a:spcAft>
                <a:spcPts val="600"/>
              </a:spcAft>
            </a:pPr>
            <a:r>
              <a:rPr lang="en-US" dirty="0"/>
              <a:t>Copyright Gerd Martina Langeland &amp; May Olaug Horverak</a:t>
            </a:r>
            <a:endParaRPr lang="nb-NO" dirty="0"/>
          </a:p>
        </p:txBody>
      </p:sp>
      <p:sp>
        <p:nvSpPr>
          <p:cNvPr id="5" name="Plassholder for lysbildenummer 4">
            <a:extLst>
              <a:ext uri="{FF2B5EF4-FFF2-40B4-BE49-F238E27FC236}">
                <a16:creationId xmlns:a16="http://schemas.microsoft.com/office/drawing/2014/main" id="{27091E0D-0995-4865-AB70-5F2A7A6A65A3}"/>
              </a:ext>
            </a:extLst>
          </p:cNvPr>
          <p:cNvSpPr>
            <a:spLocks noGrp="1"/>
          </p:cNvSpPr>
          <p:nvPr>
            <p:ph type="sldNum" sz="quarter" idx="4"/>
          </p:nvPr>
        </p:nvSpPr>
        <p:spPr>
          <a:xfrm>
            <a:off x="10951106" y="6299890"/>
            <a:ext cx="377241" cy="332364"/>
          </a:xfrm>
        </p:spPr>
        <p:txBody>
          <a:bodyPr anchor="ctr">
            <a:normAutofit/>
          </a:bodyPr>
          <a:lstStyle/>
          <a:p>
            <a:pPr>
              <a:spcAft>
                <a:spcPts val="600"/>
              </a:spcAft>
            </a:pPr>
            <a:fld id="{67AD1A7C-3E55-45E2-AE43-F8C6920D9156}" type="slidenum">
              <a:rPr lang="nb-NO" smtClean="0"/>
              <a:pPr>
                <a:spcAft>
                  <a:spcPts val="600"/>
                </a:spcAft>
              </a:pPr>
              <a:t>3</a:t>
            </a:fld>
            <a:endParaRPr lang="nb-NO"/>
          </a:p>
        </p:txBody>
      </p:sp>
    </p:spTree>
    <p:extLst>
      <p:ext uri="{BB962C8B-B14F-4D97-AF65-F5344CB8AC3E}">
        <p14:creationId xmlns:p14="http://schemas.microsoft.com/office/powerpoint/2010/main" val="326738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ECE638-FCC9-48F8-A835-69A471BE26AA}"/>
              </a:ext>
            </a:extLst>
          </p:cNvPr>
          <p:cNvSpPr>
            <a:spLocks noGrp="1"/>
          </p:cNvSpPr>
          <p:nvPr>
            <p:ph type="ctrTitle"/>
          </p:nvPr>
        </p:nvSpPr>
        <p:spPr>
          <a:xfrm>
            <a:off x="1345151" y="1547629"/>
            <a:ext cx="9191231" cy="3594551"/>
          </a:xfrm>
        </p:spPr>
        <p:txBody>
          <a:bodyPr>
            <a:normAutofit fontScale="90000"/>
          </a:bodyPr>
          <a:lstStyle/>
          <a:p>
            <a:pPr>
              <a:lnSpc>
                <a:spcPct val="100000"/>
              </a:lnSpc>
            </a:pPr>
            <a:r>
              <a:rPr lang="nb-NO" sz="4000" dirty="0"/>
              <a:t>A </a:t>
            </a:r>
            <a:r>
              <a:rPr lang="nb-NO" sz="4000" dirty="0" err="1"/>
              <a:t>systematic</a:t>
            </a:r>
            <a:r>
              <a:rPr lang="nb-NO" sz="4000" dirty="0"/>
              <a:t> </a:t>
            </a:r>
            <a:r>
              <a:rPr lang="nb-NO" sz="4000" dirty="0" err="1"/>
              <a:t>approach</a:t>
            </a:r>
            <a:r>
              <a:rPr lang="nb-NO" sz="4000" dirty="0"/>
              <a:t> to </a:t>
            </a:r>
            <a:r>
              <a:rPr lang="nb-NO" sz="4000" dirty="0" err="1"/>
              <a:t>mastering</a:t>
            </a:r>
            <a:r>
              <a:rPr lang="nb-NO" sz="4000" dirty="0"/>
              <a:t> </a:t>
            </a:r>
            <a:r>
              <a:rPr lang="nb-NO" sz="4000" dirty="0" err="1"/>
              <a:t>life</a:t>
            </a:r>
            <a:r>
              <a:rPr lang="nb-NO" sz="4000" dirty="0"/>
              <a:t> – </a:t>
            </a:r>
            <a:r>
              <a:rPr lang="nb-NO" sz="4000" dirty="0" err="1"/>
              <a:t>the</a:t>
            </a:r>
            <a:r>
              <a:rPr lang="nb-NO" sz="4000" dirty="0"/>
              <a:t> five-</a:t>
            </a:r>
            <a:r>
              <a:rPr lang="nb-NO" sz="4000" dirty="0" err="1"/>
              <a:t>step</a:t>
            </a:r>
            <a:r>
              <a:rPr lang="nb-NO" sz="4000" dirty="0"/>
              <a:t> </a:t>
            </a:r>
            <a:r>
              <a:rPr lang="nb-NO" sz="4000" dirty="0" err="1"/>
              <a:t>motivation</a:t>
            </a:r>
            <a:r>
              <a:rPr lang="nb-NO" sz="4000" dirty="0"/>
              <a:t> </a:t>
            </a:r>
            <a:r>
              <a:rPr lang="nb-NO" sz="4000" dirty="0" err="1"/>
              <a:t>method</a:t>
            </a:r>
            <a:br>
              <a:rPr lang="nb-NO" sz="4000" dirty="0"/>
            </a:br>
            <a:br>
              <a:rPr lang="nb-NO" sz="2200" dirty="0"/>
            </a:br>
            <a:r>
              <a:rPr lang="nb-NO" sz="2200" dirty="0"/>
              <a:t>-  </a:t>
            </a:r>
            <a:r>
              <a:rPr lang="nb-NO" sz="2200" dirty="0" err="1"/>
              <a:t>financed</a:t>
            </a:r>
            <a:r>
              <a:rPr lang="nb-NO" sz="2200" dirty="0"/>
              <a:t> by </a:t>
            </a:r>
            <a:r>
              <a:rPr lang="nb-NO" sz="2200" dirty="0" err="1"/>
              <a:t>the</a:t>
            </a:r>
            <a:r>
              <a:rPr lang="nb-NO" sz="2200" dirty="0"/>
              <a:t> Norwegian </a:t>
            </a:r>
            <a:r>
              <a:rPr lang="nb-NO" sz="2200" dirty="0" err="1"/>
              <a:t>Directorate</a:t>
            </a:r>
            <a:r>
              <a:rPr lang="nb-NO" sz="2200" dirty="0"/>
              <a:t> of Health, Agder </a:t>
            </a:r>
            <a:r>
              <a:rPr lang="nb-NO" sz="2200" dirty="0" err="1"/>
              <a:t>county</a:t>
            </a:r>
            <a:r>
              <a:rPr lang="nb-NO" sz="2200" dirty="0"/>
              <a:t>, HBS-Agder (Health </a:t>
            </a:r>
            <a:r>
              <a:rPr lang="nb-NO" sz="2200" dirty="0" err="1"/>
              <a:t>promoting</a:t>
            </a:r>
            <a:r>
              <a:rPr lang="nb-NO" sz="2200" dirty="0"/>
              <a:t> </a:t>
            </a:r>
            <a:r>
              <a:rPr lang="nb-NO" sz="2200" dirty="0" err="1"/>
              <a:t>kindergartens</a:t>
            </a:r>
            <a:r>
              <a:rPr lang="nb-NO" sz="2200" dirty="0"/>
              <a:t> and </a:t>
            </a:r>
            <a:r>
              <a:rPr lang="nb-NO" sz="2200" dirty="0" err="1"/>
              <a:t>schools</a:t>
            </a:r>
            <a:r>
              <a:rPr lang="nb-NO" sz="2200" dirty="0"/>
              <a:t>) , Agder </a:t>
            </a:r>
            <a:r>
              <a:rPr lang="nb-NO" sz="2200" dirty="0" err="1"/>
              <a:t>county</a:t>
            </a:r>
            <a:r>
              <a:rPr lang="nb-NO" sz="2200" dirty="0"/>
              <a:t> </a:t>
            </a:r>
            <a:r>
              <a:rPr lang="nb-NO" sz="2200" dirty="0" err="1"/>
              <a:t>through</a:t>
            </a:r>
            <a:r>
              <a:rPr lang="nb-NO" sz="2200" dirty="0"/>
              <a:t> </a:t>
            </a:r>
            <a:r>
              <a:rPr lang="nb-NO" sz="2200" i="1" dirty="0" err="1"/>
              <a:t>Roadmap</a:t>
            </a:r>
            <a:r>
              <a:rPr lang="nb-NO" sz="2200" i="1" dirty="0"/>
              <a:t> for </a:t>
            </a:r>
            <a:r>
              <a:rPr lang="nb-NO" sz="2200" i="1" dirty="0" err="1"/>
              <a:t>better</a:t>
            </a:r>
            <a:r>
              <a:rPr lang="nb-NO" sz="2200" i="1" dirty="0"/>
              <a:t> </a:t>
            </a:r>
            <a:r>
              <a:rPr lang="nb-NO" sz="2200" i="1" dirty="0" err="1"/>
              <a:t>living</a:t>
            </a:r>
            <a:r>
              <a:rPr lang="nb-NO" sz="2200" i="1" dirty="0"/>
              <a:t> </a:t>
            </a:r>
            <a:r>
              <a:rPr lang="nb-NO" sz="2200" i="1" dirty="0" err="1"/>
              <a:t>conditions</a:t>
            </a:r>
            <a:r>
              <a:rPr lang="nb-NO" sz="2200" i="1" dirty="0"/>
              <a:t> in Agder, </a:t>
            </a:r>
            <a:r>
              <a:rPr lang="nb-NO" sz="2200" dirty="0" err="1"/>
              <a:t>the</a:t>
            </a:r>
            <a:r>
              <a:rPr lang="nb-NO" sz="2200" dirty="0"/>
              <a:t> </a:t>
            </a:r>
            <a:r>
              <a:rPr lang="nb-NO" sz="2200" dirty="0" err="1"/>
              <a:t>University</a:t>
            </a:r>
            <a:r>
              <a:rPr lang="nb-NO" sz="2200" dirty="0"/>
              <a:t> of Agder, ABUP Sørlandet Hospital, </a:t>
            </a:r>
            <a:r>
              <a:rPr lang="nb-NO" sz="2200" dirty="0" err="1"/>
              <a:t>the</a:t>
            </a:r>
            <a:r>
              <a:rPr lang="nb-NO" sz="2200" dirty="0"/>
              <a:t> </a:t>
            </a:r>
            <a:r>
              <a:rPr lang="nb-NO" sz="2200" dirty="0" err="1"/>
              <a:t>Directorate</a:t>
            </a:r>
            <a:r>
              <a:rPr lang="nb-NO" sz="2200" dirty="0"/>
              <a:t> of Integration and </a:t>
            </a:r>
            <a:r>
              <a:rPr lang="nb-NO" sz="2200" dirty="0" err="1"/>
              <a:t>Diversity</a:t>
            </a:r>
            <a:r>
              <a:rPr lang="nb-NO" sz="2200" dirty="0"/>
              <a:t>, </a:t>
            </a:r>
            <a:r>
              <a:rPr lang="nb-NO" sz="2200" dirty="0" err="1"/>
              <a:t>the</a:t>
            </a:r>
            <a:r>
              <a:rPr lang="nb-NO" sz="2200" dirty="0"/>
              <a:t> County Governor in Agder</a:t>
            </a:r>
            <a:br>
              <a:rPr lang="nb-NO" sz="2200" dirty="0"/>
            </a:br>
            <a:br>
              <a:rPr lang="nb-NO" sz="2200" dirty="0"/>
            </a:br>
            <a:r>
              <a:rPr lang="nb-NO" sz="2200" dirty="0" err="1"/>
              <a:t>Thanks</a:t>
            </a:r>
            <a:r>
              <a:rPr lang="nb-NO" sz="2200" dirty="0"/>
              <a:t> to </a:t>
            </a:r>
            <a:r>
              <a:rPr lang="nb-NO" sz="2200" dirty="0" err="1"/>
              <a:t>the</a:t>
            </a:r>
            <a:r>
              <a:rPr lang="nb-NO" sz="2200" dirty="0"/>
              <a:t> </a:t>
            </a:r>
            <a:r>
              <a:rPr lang="nb-NO" sz="2200" dirty="0" err="1"/>
              <a:t>following</a:t>
            </a:r>
            <a:r>
              <a:rPr lang="nb-NO" sz="2200" dirty="0"/>
              <a:t> </a:t>
            </a:r>
            <a:r>
              <a:rPr lang="nb-NO" sz="2200" dirty="0" err="1"/>
              <a:t>contributers</a:t>
            </a:r>
            <a:r>
              <a:rPr lang="nb-NO" sz="2200" dirty="0"/>
              <a:t> in </a:t>
            </a:r>
            <a:r>
              <a:rPr lang="nb-NO" sz="2200" dirty="0" err="1"/>
              <a:t>the</a:t>
            </a:r>
            <a:r>
              <a:rPr lang="nb-NO" sz="2200" dirty="0"/>
              <a:t> </a:t>
            </a:r>
            <a:r>
              <a:rPr lang="nb-NO" sz="2200" dirty="0" err="1"/>
              <a:t>work</a:t>
            </a:r>
            <a:r>
              <a:rPr lang="nb-NO" sz="2200" dirty="0"/>
              <a:t> </a:t>
            </a:r>
            <a:r>
              <a:rPr lang="nb-NO" sz="2200" dirty="0" err="1"/>
              <a:t>with</a:t>
            </a:r>
            <a:r>
              <a:rPr lang="nb-NO" sz="2000" dirty="0"/>
              <a:t> SAMM:</a:t>
            </a:r>
            <a:br>
              <a:rPr lang="nb-NO" sz="2000" dirty="0"/>
            </a:br>
            <a:r>
              <a:rPr lang="nb-NO" sz="2000" dirty="0"/>
              <a:t> John Petter Fagerhaug, Karianne Rosef, Eva Carmen Jenssen, Kedir Diary, Toril Espegren and Maria Bjerke Dalene</a:t>
            </a:r>
            <a:br>
              <a:rPr lang="nb-NO" sz="2000" dirty="0"/>
            </a:br>
            <a:r>
              <a:rPr lang="nb-NO" sz="2000" dirty="0" err="1"/>
              <a:t>Thanks</a:t>
            </a:r>
            <a:r>
              <a:rPr lang="nb-NO" sz="2000" dirty="0"/>
              <a:t> </a:t>
            </a:r>
            <a:r>
              <a:rPr lang="nb-NO" sz="2000" dirty="0" err="1"/>
              <a:t>also</a:t>
            </a:r>
            <a:r>
              <a:rPr lang="nb-NO" sz="2000" dirty="0"/>
              <a:t> to </a:t>
            </a:r>
            <a:r>
              <a:rPr lang="nb-NO" sz="2000" dirty="0" err="1"/>
              <a:t>researchers</a:t>
            </a:r>
            <a:r>
              <a:rPr lang="nb-NO" sz="2000" dirty="0"/>
              <a:t> at </a:t>
            </a:r>
            <a:r>
              <a:rPr lang="nb-NO" sz="2000" dirty="0" err="1"/>
              <a:t>UiA</a:t>
            </a:r>
            <a:r>
              <a:rPr lang="nb-NO" sz="2000" dirty="0"/>
              <a:t> for </a:t>
            </a:r>
            <a:r>
              <a:rPr lang="nb-NO" sz="2000" dirty="0" err="1"/>
              <a:t>their</a:t>
            </a:r>
            <a:r>
              <a:rPr lang="nb-NO" sz="2000" dirty="0"/>
              <a:t> </a:t>
            </a:r>
            <a:r>
              <a:rPr lang="nb-NO" sz="2000" dirty="0" err="1"/>
              <a:t>contributions</a:t>
            </a:r>
            <a:r>
              <a:rPr lang="nb-NO" sz="2000" dirty="0"/>
              <a:t>. </a:t>
            </a:r>
            <a:endParaRPr lang="nb-NO" sz="3200" dirty="0"/>
          </a:p>
        </p:txBody>
      </p:sp>
    </p:spTree>
    <p:extLst>
      <p:ext uri="{BB962C8B-B14F-4D97-AF65-F5344CB8AC3E}">
        <p14:creationId xmlns:p14="http://schemas.microsoft.com/office/powerpoint/2010/main" val="2797438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a:t>A </a:t>
            </a:r>
            <a:r>
              <a:rPr lang="nb-NO" dirty="0" err="1"/>
              <a:t>fivestep</a:t>
            </a:r>
            <a:r>
              <a:rPr lang="nb-NO" dirty="0"/>
              <a:t> </a:t>
            </a:r>
            <a:r>
              <a:rPr lang="nb-NO" dirty="0" err="1"/>
              <a:t>motivation</a:t>
            </a:r>
            <a:r>
              <a:rPr lang="nb-NO" dirty="0"/>
              <a:t> </a:t>
            </a:r>
            <a:r>
              <a:rPr lang="nb-NO" dirty="0" err="1"/>
              <a:t>method</a:t>
            </a:r>
            <a:br>
              <a:rPr lang="nb-NO" dirty="0"/>
            </a:br>
            <a:endParaRPr lang="nb-NO" dirty="0"/>
          </a:p>
        </p:txBody>
      </p:sp>
      <p:sp>
        <p:nvSpPr>
          <p:cNvPr id="8" name="TekstSylinder 7"/>
          <p:cNvSpPr txBox="1"/>
          <p:nvPr/>
        </p:nvSpPr>
        <p:spPr>
          <a:xfrm>
            <a:off x="3256149" y="5599197"/>
            <a:ext cx="6807363" cy="461665"/>
          </a:xfrm>
          <a:prstGeom prst="rect">
            <a:avLst/>
          </a:prstGeom>
          <a:noFill/>
        </p:spPr>
        <p:txBody>
          <a:bodyPr wrap="square" rtlCol="0">
            <a:spAutoFit/>
          </a:bodyPr>
          <a:lstStyle/>
          <a:p>
            <a:r>
              <a:rPr lang="nb-NO" sz="2400" b="1" dirty="0"/>
              <a:t>Who is </a:t>
            </a:r>
            <a:r>
              <a:rPr lang="nb-NO" sz="2400" b="1" dirty="0" err="1"/>
              <a:t>responsible</a:t>
            </a:r>
            <a:r>
              <a:rPr lang="nb-NO" sz="2400" b="1" dirty="0"/>
              <a:t> for </a:t>
            </a:r>
            <a:r>
              <a:rPr lang="nb-NO" sz="2400" b="1" dirty="0" err="1"/>
              <a:t>walking</a:t>
            </a:r>
            <a:r>
              <a:rPr lang="nb-NO" sz="2400" b="1" dirty="0"/>
              <a:t> up </a:t>
            </a:r>
            <a:r>
              <a:rPr lang="nb-NO" sz="2400" b="1" dirty="0" err="1"/>
              <a:t>the</a:t>
            </a:r>
            <a:r>
              <a:rPr lang="nb-NO" sz="2400" b="1" dirty="0"/>
              <a:t> </a:t>
            </a:r>
            <a:r>
              <a:rPr lang="nb-NO" sz="2400" b="1" dirty="0" err="1"/>
              <a:t>steps</a:t>
            </a:r>
            <a:r>
              <a:rPr lang="nb-NO" sz="2400" b="1" dirty="0"/>
              <a:t>?</a:t>
            </a:r>
          </a:p>
        </p:txBody>
      </p:sp>
      <p:sp>
        <p:nvSpPr>
          <p:cNvPr id="4" name="Plassholder for bunntekst 3">
            <a:extLst>
              <a:ext uri="{FF2B5EF4-FFF2-40B4-BE49-F238E27FC236}">
                <a16:creationId xmlns:a16="http://schemas.microsoft.com/office/drawing/2014/main" id="{C10C7FF2-18E1-44AB-9BEC-A3CAAFC10B63}"/>
              </a:ext>
            </a:extLst>
          </p:cNvPr>
          <p:cNvSpPr>
            <a:spLocks noGrp="1"/>
          </p:cNvSpPr>
          <p:nvPr>
            <p:ph type="ftr" sz="quarter" idx="11"/>
          </p:nvPr>
        </p:nvSpPr>
        <p:spPr/>
        <p:txBody>
          <a:bodyPr/>
          <a:lstStyle/>
          <a:p>
            <a:r>
              <a:rPr lang="en-US"/>
              <a:t>Copyright: Gerd Martina Langeland, May Olaug Horverak &amp; Karianne Rosef</a:t>
            </a:r>
            <a:endParaRPr lang="nb-NO"/>
          </a:p>
        </p:txBody>
      </p:sp>
      <p:pic>
        <p:nvPicPr>
          <p:cNvPr id="6" name="Plassholder for innhold 5">
            <a:extLst>
              <a:ext uri="{FF2B5EF4-FFF2-40B4-BE49-F238E27FC236}">
                <a16:creationId xmlns:a16="http://schemas.microsoft.com/office/drawing/2014/main" id="{B085F401-B7B7-4613-A239-C5D4DC208D6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05359" y="1052873"/>
            <a:ext cx="5319687" cy="4752254"/>
          </a:xfrm>
          <a:prstGeom prst="rect">
            <a:avLst/>
          </a:prstGeom>
        </p:spPr>
      </p:pic>
      <p:sp>
        <p:nvSpPr>
          <p:cNvPr id="3" name="Plassholder for lysbildenummer 2">
            <a:extLst>
              <a:ext uri="{FF2B5EF4-FFF2-40B4-BE49-F238E27FC236}">
                <a16:creationId xmlns:a16="http://schemas.microsoft.com/office/drawing/2014/main" id="{2C66BF85-6A3D-435C-96DC-784F728EF4BF}"/>
              </a:ext>
            </a:extLst>
          </p:cNvPr>
          <p:cNvSpPr>
            <a:spLocks noGrp="1"/>
          </p:cNvSpPr>
          <p:nvPr>
            <p:ph type="sldNum" sz="quarter" idx="4"/>
          </p:nvPr>
        </p:nvSpPr>
        <p:spPr/>
        <p:txBody>
          <a:bodyPr/>
          <a:lstStyle/>
          <a:p>
            <a:fld id="{67AD1A7C-3E55-45E2-AE43-F8C6920D9156}" type="slidenum">
              <a:rPr lang="nb-NO" smtClean="0"/>
              <a:pPr/>
              <a:t>4</a:t>
            </a:fld>
            <a:endParaRPr lang="nb-NO" dirty="0"/>
          </a:p>
        </p:txBody>
      </p:sp>
    </p:spTree>
    <p:extLst>
      <p:ext uri="{BB962C8B-B14F-4D97-AF65-F5344CB8AC3E}">
        <p14:creationId xmlns:p14="http://schemas.microsoft.com/office/powerpoint/2010/main" val="1854055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BEE835-5924-4EA8-820D-4938F7736A44}"/>
              </a:ext>
            </a:extLst>
          </p:cNvPr>
          <p:cNvSpPr>
            <a:spLocks noGrp="1"/>
          </p:cNvSpPr>
          <p:nvPr>
            <p:ph type="title"/>
          </p:nvPr>
        </p:nvSpPr>
        <p:spPr>
          <a:xfrm>
            <a:off x="1732853" y="624110"/>
            <a:ext cx="9969069" cy="1280890"/>
          </a:xfrm>
        </p:spPr>
        <p:txBody>
          <a:bodyPr anchor="t">
            <a:normAutofit/>
          </a:bodyPr>
          <a:lstStyle/>
          <a:p>
            <a:r>
              <a:rPr lang="nb-NO" dirty="0" err="1"/>
              <a:t>What</a:t>
            </a:r>
            <a:r>
              <a:rPr lang="nb-NO" dirty="0"/>
              <a:t> do </a:t>
            </a:r>
            <a:r>
              <a:rPr lang="nb-NO" dirty="0" err="1"/>
              <a:t>your</a:t>
            </a:r>
            <a:r>
              <a:rPr lang="nb-NO" dirty="0"/>
              <a:t> </a:t>
            </a:r>
            <a:r>
              <a:rPr lang="nb-NO" dirty="0" err="1"/>
              <a:t>steps</a:t>
            </a:r>
            <a:r>
              <a:rPr lang="nb-NO" dirty="0"/>
              <a:t> </a:t>
            </a:r>
            <a:r>
              <a:rPr lang="nb-NO" dirty="0" err="1"/>
              <a:t>look</a:t>
            </a:r>
            <a:r>
              <a:rPr lang="nb-NO" dirty="0"/>
              <a:t> like?</a:t>
            </a:r>
          </a:p>
        </p:txBody>
      </p:sp>
      <p:pic>
        <p:nvPicPr>
          <p:cNvPr id="8" name="Plassholder for innhold 4">
            <a:extLst>
              <a:ext uri="{FF2B5EF4-FFF2-40B4-BE49-F238E27FC236}">
                <a16:creationId xmlns:a16="http://schemas.microsoft.com/office/drawing/2014/main" id="{8F9A7F84-969C-455B-BCD4-2AB30E4D2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433" y="2133600"/>
            <a:ext cx="8123920" cy="3777622"/>
          </a:xfrm>
          <a:prstGeom prst="rect">
            <a:avLst/>
          </a:prstGeom>
          <a:noFill/>
        </p:spPr>
      </p:pic>
      <p:sp>
        <p:nvSpPr>
          <p:cNvPr id="4" name="Plassholder for bunntekst 3">
            <a:extLst>
              <a:ext uri="{FF2B5EF4-FFF2-40B4-BE49-F238E27FC236}">
                <a16:creationId xmlns:a16="http://schemas.microsoft.com/office/drawing/2014/main" id="{FE3D71CF-4FD2-4915-BC0D-F1028CDBFE1F}"/>
              </a:ext>
            </a:extLst>
          </p:cNvPr>
          <p:cNvSpPr>
            <a:spLocks noGrp="1"/>
          </p:cNvSpPr>
          <p:nvPr>
            <p:ph type="ftr" sz="quarter" idx="11"/>
          </p:nvPr>
        </p:nvSpPr>
        <p:spPr>
          <a:xfrm>
            <a:off x="1728782" y="6429148"/>
            <a:ext cx="5368245" cy="96150"/>
          </a:xfrm>
        </p:spPr>
        <p:txBody>
          <a:bodyPr anchor="ctr">
            <a:normAutofit fontScale="25000" lnSpcReduction="20000"/>
          </a:bodyPr>
          <a:lstStyle/>
          <a:p>
            <a:pPr>
              <a:lnSpc>
                <a:spcPct val="90000"/>
              </a:lnSpc>
              <a:spcAft>
                <a:spcPts val="600"/>
              </a:spcAft>
            </a:pPr>
            <a:r>
              <a:rPr lang="nb-NO" sz="200"/>
              <a:t>Copyright: Gerd Martina Langeland, May Olaug Horverak &amp; Karianne Rosef</a:t>
            </a:r>
          </a:p>
        </p:txBody>
      </p:sp>
      <p:sp>
        <p:nvSpPr>
          <p:cNvPr id="5" name="Plassholder for lysbildenummer 4">
            <a:extLst>
              <a:ext uri="{FF2B5EF4-FFF2-40B4-BE49-F238E27FC236}">
                <a16:creationId xmlns:a16="http://schemas.microsoft.com/office/drawing/2014/main" id="{D5797BAA-6273-4F58-BCB4-1559875B6C53}"/>
              </a:ext>
            </a:extLst>
          </p:cNvPr>
          <p:cNvSpPr>
            <a:spLocks noGrp="1"/>
          </p:cNvSpPr>
          <p:nvPr>
            <p:ph type="sldNum" sz="quarter" idx="4"/>
          </p:nvPr>
        </p:nvSpPr>
        <p:spPr>
          <a:xfrm>
            <a:off x="10951107" y="6299890"/>
            <a:ext cx="377241" cy="332364"/>
          </a:xfrm>
        </p:spPr>
        <p:txBody>
          <a:bodyPr anchor="ctr">
            <a:normAutofit/>
          </a:bodyPr>
          <a:lstStyle/>
          <a:p>
            <a:pPr>
              <a:spcAft>
                <a:spcPts val="600"/>
              </a:spcAft>
            </a:pPr>
            <a:fld id="{67AD1A7C-3E55-45E2-AE43-F8C6920D9156}" type="slidenum">
              <a:rPr lang="nb-NO" smtClean="0"/>
              <a:pPr>
                <a:spcAft>
                  <a:spcPts val="600"/>
                </a:spcAft>
              </a:pPr>
              <a:t>5</a:t>
            </a:fld>
            <a:endParaRPr lang="nb-NO"/>
          </a:p>
        </p:txBody>
      </p:sp>
    </p:spTree>
    <p:extLst>
      <p:ext uri="{BB962C8B-B14F-4D97-AF65-F5344CB8AC3E}">
        <p14:creationId xmlns:p14="http://schemas.microsoft.com/office/powerpoint/2010/main" val="1507594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026394" y="624110"/>
            <a:ext cx="8911687" cy="1280890"/>
          </a:xfrm>
        </p:spPr>
        <p:txBody>
          <a:bodyPr/>
          <a:lstStyle/>
          <a:p>
            <a:r>
              <a:rPr lang="nb-NO" dirty="0"/>
              <a:t>The </a:t>
            </a:r>
            <a:r>
              <a:rPr lang="nb-NO" dirty="0" err="1"/>
              <a:t>core</a:t>
            </a:r>
            <a:r>
              <a:rPr lang="nb-NO" dirty="0"/>
              <a:t> </a:t>
            </a:r>
            <a:r>
              <a:rPr lang="nb-NO" dirty="0" err="1"/>
              <a:t>of</a:t>
            </a:r>
            <a:r>
              <a:rPr lang="nb-NO" dirty="0"/>
              <a:t> </a:t>
            </a:r>
            <a:r>
              <a:rPr lang="nb-NO" dirty="0" err="1"/>
              <a:t>the</a:t>
            </a:r>
            <a:r>
              <a:rPr lang="nb-NO" dirty="0"/>
              <a:t> </a:t>
            </a:r>
            <a:r>
              <a:rPr lang="nb-NO" dirty="0" err="1"/>
              <a:t>motivation</a:t>
            </a:r>
            <a:r>
              <a:rPr lang="nb-NO" dirty="0"/>
              <a:t> </a:t>
            </a:r>
            <a:r>
              <a:rPr lang="nb-NO" dirty="0" err="1"/>
              <a:t>method</a:t>
            </a:r>
            <a:endParaRPr lang="nb-NO" dirty="0"/>
          </a:p>
        </p:txBody>
      </p:sp>
      <p:sp>
        <p:nvSpPr>
          <p:cNvPr id="3" name="Plassholder for innhold 2"/>
          <p:cNvSpPr>
            <a:spLocks noGrp="1"/>
          </p:cNvSpPr>
          <p:nvPr>
            <p:ph idx="1"/>
          </p:nvPr>
        </p:nvSpPr>
        <p:spPr>
          <a:xfrm>
            <a:off x="2022681" y="1905000"/>
            <a:ext cx="8915400" cy="3777622"/>
          </a:xfrm>
        </p:spPr>
        <p:txBody>
          <a:bodyPr/>
          <a:lstStyle/>
          <a:p>
            <a:r>
              <a:rPr lang="nb-NO" sz="2400" b="1" dirty="0"/>
              <a:t>WHAT DO I</a:t>
            </a:r>
            <a:r>
              <a:rPr lang="nb-NO" sz="2400" b="1" dirty="0">
                <a:solidFill>
                  <a:srgbClr val="0070C0"/>
                </a:solidFill>
              </a:rPr>
              <a:t> WANT </a:t>
            </a:r>
            <a:r>
              <a:rPr lang="nb-NO" sz="2400" b="1" dirty="0"/>
              <a:t>TO DO WITH MY LIFE?</a:t>
            </a:r>
          </a:p>
          <a:p>
            <a:r>
              <a:rPr lang="nb-NO" sz="2400" dirty="0"/>
              <a:t>WHAT MAKES ME </a:t>
            </a:r>
            <a:r>
              <a:rPr lang="nb-NO" sz="2400" dirty="0">
                <a:solidFill>
                  <a:srgbClr val="3CB478"/>
                </a:solidFill>
              </a:rPr>
              <a:t>HAPPY</a:t>
            </a:r>
            <a:r>
              <a:rPr lang="nb-NO" sz="2400" dirty="0"/>
              <a:t>?</a:t>
            </a:r>
          </a:p>
          <a:p>
            <a:r>
              <a:rPr lang="nb-NO" sz="2400" dirty="0"/>
              <a:t>WHAT IS</a:t>
            </a:r>
            <a:r>
              <a:rPr lang="nb-NO" sz="2400" dirty="0">
                <a:solidFill>
                  <a:srgbClr val="FF0000"/>
                </a:solidFill>
              </a:rPr>
              <a:t> IMPORTANT </a:t>
            </a:r>
            <a:r>
              <a:rPr lang="nb-NO" sz="2400" dirty="0"/>
              <a:t>TO ME?</a:t>
            </a:r>
          </a:p>
          <a:p>
            <a:pPr marL="0" indent="0">
              <a:buNone/>
            </a:pPr>
            <a:endParaRPr lang="nb-NO" dirty="0"/>
          </a:p>
        </p:txBody>
      </p:sp>
      <p:sp>
        <p:nvSpPr>
          <p:cNvPr id="5" name="AutoShape 2" descr="Bilderesultat for lykk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en-US"/>
              <a:t>Copyright: Gerd Martina Langeland, May Olaug Horverak &amp; Karianne Rosef</a:t>
            </a:r>
            <a:endParaRPr lang="nb-NO"/>
          </a:p>
        </p:txBody>
      </p:sp>
      <p:sp>
        <p:nvSpPr>
          <p:cNvPr id="6" name="Plassholder for lysbildenummer 5">
            <a:extLst>
              <a:ext uri="{FF2B5EF4-FFF2-40B4-BE49-F238E27FC236}">
                <a16:creationId xmlns:a16="http://schemas.microsoft.com/office/drawing/2014/main" id="{A0F0BF92-D643-46E1-B78D-0400F87F0EC3}"/>
              </a:ext>
            </a:extLst>
          </p:cNvPr>
          <p:cNvSpPr>
            <a:spLocks noGrp="1"/>
          </p:cNvSpPr>
          <p:nvPr>
            <p:ph type="sldNum" sz="quarter" idx="4"/>
          </p:nvPr>
        </p:nvSpPr>
        <p:spPr/>
        <p:txBody>
          <a:bodyPr/>
          <a:lstStyle/>
          <a:p>
            <a:fld id="{67AD1A7C-3E55-45E2-AE43-F8C6920D9156}" type="slidenum">
              <a:rPr lang="nb-NO" smtClean="0"/>
              <a:pPr/>
              <a:t>6</a:t>
            </a:fld>
            <a:endParaRPr lang="nb-NO" dirty="0"/>
          </a:p>
        </p:txBody>
      </p:sp>
      <p:pic>
        <p:nvPicPr>
          <p:cNvPr id="10" name="Bilde 9" descr="Et bilde som inneholder person, foto, stående, poserer&#10;&#10;Automatisk generert beskrivelse">
            <a:extLst>
              <a:ext uri="{FF2B5EF4-FFF2-40B4-BE49-F238E27FC236}">
                <a16:creationId xmlns:a16="http://schemas.microsoft.com/office/drawing/2014/main" id="{515BCE2B-0281-4785-A279-0CDEFC308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398" y="915518"/>
            <a:ext cx="4413923" cy="5190038"/>
          </a:xfrm>
          <a:prstGeom prst="rect">
            <a:avLst/>
          </a:prstGeom>
        </p:spPr>
      </p:pic>
    </p:spTree>
    <p:extLst>
      <p:ext uri="{BB962C8B-B14F-4D97-AF65-F5344CB8AC3E}">
        <p14:creationId xmlns:p14="http://schemas.microsoft.com/office/powerpoint/2010/main" val="4138400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Steps</a:t>
            </a:r>
            <a:r>
              <a:rPr lang="nb-NO" dirty="0"/>
              <a:t> 1, 2 and 3 in </a:t>
            </a:r>
            <a:r>
              <a:rPr lang="nb-NO" dirty="0" err="1"/>
              <a:t>the</a:t>
            </a:r>
            <a:r>
              <a:rPr lang="nb-NO" dirty="0"/>
              <a:t> </a:t>
            </a:r>
            <a:r>
              <a:rPr lang="nb-NO" dirty="0" err="1"/>
              <a:t>method</a:t>
            </a:r>
            <a:endParaRPr lang="nb-NO" dirty="0"/>
          </a:p>
        </p:txBody>
      </p:sp>
      <p:sp>
        <p:nvSpPr>
          <p:cNvPr id="3" name="Plassholder for innhold 2"/>
          <p:cNvSpPr>
            <a:spLocks noGrp="1"/>
          </p:cNvSpPr>
          <p:nvPr>
            <p:ph idx="1"/>
          </p:nvPr>
        </p:nvSpPr>
        <p:spPr/>
        <p:txBody>
          <a:bodyPr/>
          <a:lstStyle/>
          <a:p>
            <a:pPr>
              <a:buFont typeface="+mj-lt"/>
              <a:buAutoNum type="arabicPeriod"/>
            </a:pPr>
            <a:r>
              <a:rPr lang="nb-NO" sz="4400" b="1" dirty="0"/>
              <a:t> </a:t>
            </a:r>
            <a:r>
              <a:rPr lang="nb-NO" sz="4400" b="1" dirty="0">
                <a:solidFill>
                  <a:srgbClr val="FF0000"/>
                </a:solidFill>
              </a:rPr>
              <a:t>Important</a:t>
            </a:r>
          </a:p>
          <a:p>
            <a:pPr>
              <a:buAutoNum type="arabicPeriod"/>
            </a:pPr>
            <a:r>
              <a:rPr lang="en-US" sz="4400" b="1" dirty="0"/>
              <a:t> </a:t>
            </a:r>
            <a:r>
              <a:rPr lang="en-US" sz="4400" b="1" dirty="0">
                <a:solidFill>
                  <a:srgbClr val="0070C0"/>
                </a:solidFill>
              </a:rPr>
              <a:t>Success factors</a:t>
            </a:r>
          </a:p>
          <a:p>
            <a:pPr>
              <a:buFont typeface=".Lucida Grande UI Regular"/>
              <a:buAutoNum type="arabicPeriod"/>
            </a:pPr>
            <a:r>
              <a:rPr lang="nb-NO" sz="4400" b="1" dirty="0"/>
              <a:t> </a:t>
            </a:r>
            <a:r>
              <a:rPr lang="nb-NO" sz="4400" b="1" dirty="0" err="1">
                <a:solidFill>
                  <a:srgbClr val="00B050"/>
                </a:solidFill>
              </a:rPr>
              <a:t>Obstacles</a:t>
            </a:r>
            <a:endParaRPr lang="nb-NO" sz="4400" b="1" dirty="0">
              <a:solidFill>
                <a:srgbClr val="00B050"/>
              </a:solidFill>
            </a:endParaRPr>
          </a:p>
          <a:p>
            <a:pPr marL="0" indent="0">
              <a:buNone/>
            </a:pPr>
            <a:endParaRPr lang="en-US" b="1" dirty="0"/>
          </a:p>
          <a:p>
            <a:pPr marL="0" indent="0">
              <a:buNone/>
            </a:pPr>
            <a:r>
              <a:rPr lang="nb-NO" dirty="0"/>
              <a:t> </a:t>
            </a:r>
          </a:p>
          <a:p>
            <a:endParaRPr lang="nb-NO" dirty="0"/>
          </a:p>
          <a:p>
            <a:endParaRPr lang="nb-NO" dirty="0"/>
          </a:p>
          <a:p>
            <a:endParaRPr lang="nb-NO" dirty="0"/>
          </a:p>
          <a:p>
            <a:endParaRPr lang="nb-NO" dirty="0"/>
          </a:p>
        </p:txBody>
      </p:sp>
      <p:sp>
        <p:nvSpPr>
          <p:cNvPr id="4" name="Plassholder for bunntekst 3">
            <a:extLst>
              <a:ext uri="{FF2B5EF4-FFF2-40B4-BE49-F238E27FC236}">
                <a16:creationId xmlns:a16="http://schemas.microsoft.com/office/drawing/2014/main" id="{C2C5EEBE-AE1A-436F-A1B7-E4EC072EA89F}"/>
              </a:ext>
            </a:extLst>
          </p:cNvPr>
          <p:cNvSpPr>
            <a:spLocks noGrp="1"/>
          </p:cNvSpPr>
          <p:nvPr>
            <p:ph type="ftr" sz="quarter" idx="11"/>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80C404FB-2740-7847-8176-0AD06780CF1B}"/>
              </a:ext>
            </a:extLst>
          </p:cNvPr>
          <p:cNvSpPr>
            <a:spLocks noGrp="1"/>
          </p:cNvSpPr>
          <p:nvPr>
            <p:ph type="sldNum" sz="quarter" idx="4"/>
          </p:nvPr>
        </p:nvSpPr>
        <p:spPr/>
        <p:txBody>
          <a:bodyPr/>
          <a:lstStyle/>
          <a:p>
            <a:fld id="{67AD1A7C-3E55-45E2-AE43-F8C6920D9156}" type="slidenum">
              <a:rPr lang="nb-NO" smtClean="0"/>
              <a:pPr/>
              <a:t>7</a:t>
            </a:fld>
            <a:endParaRPr lang="nb-NO"/>
          </a:p>
        </p:txBody>
      </p:sp>
      <p:pic>
        <p:nvPicPr>
          <p:cNvPr id="8" name="Bilde 7" descr="Et bilde som inneholder snø, utendørs, mann, ridning&#10;&#10;Automatisk generert beskrivelse">
            <a:extLst>
              <a:ext uri="{FF2B5EF4-FFF2-40B4-BE49-F238E27FC236}">
                <a16:creationId xmlns:a16="http://schemas.microsoft.com/office/drawing/2014/main" id="{573E4197-310D-4065-8CE9-8091F92E0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0" y="1905000"/>
            <a:ext cx="4958222" cy="3549260"/>
          </a:xfrm>
          <a:prstGeom prst="rect">
            <a:avLst/>
          </a:prstGeom>
        </p:spPr>
      </p:pic>
    </p:spTree>
    <p:extLst>
      <p:ext uri="{BB962C8B-B14F-4D97-AF65-F5344CB8AC3E}">
        <p14:creationId xmlns:p14="http://schemas.microsoft.com/office/powerpoint/2010/main" val="3792802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Step</a:t>
            </a:r>
            <a:r>
              <a:rPr lang="nb-NO" dirty="0"/>
              <a:t> 1:</a:t>
            </a:r>
          </a:p>
        </p:txBody>
      </p:sp>
      <p:sp>
        <p:nvSpPr>
          <p:cNvPr id="3" name="Plassholder for innhold 2"/>
          <p:cNvSpPr>
            <a:spLocks noGrp="1"/>
          </p:cNvSpPr>
          <p:nvPr>
            <p:ph idx="1"/>
          </p:nvPr>
        </p:nvSpPr>
        <p:spPr>
          <a:xfrm>
            <a:off x="858982" y="2133600"/>
            <a:ext cx="11333018" cy="3777622"/>
          </a:xfrm>
        </p:spPr>
        <p:txBody>
          <a:bodyPr>
            <a:normAutofit/>
          </a:bodyPr>
          <a:lstStyle/>
          <a:p>
            <a:pPr marL="0" indent="0">
              <a:buNone/>
            </a:pPr>
            <a:r>
              <a:rPr lang="nb-NO" sz="5400" b="1" dirty="0" err="1"/>
              <a:t>What</a:t>
            </a:r>
            <a:r>
              <a:rPr lang="nb-NO" sz="5400" b="1" dirty="0"/>
              <a:t> is </a:t>
            </a:r>
            <a:r>
              <a:rPr lang="nb-NO" sz="5400" b="1" dirty="0" err="1">
                <a:solidFill>
                  <a:srgbClr val="FF0000"/>
                </a:solidFill>
              </a:rPr>
              <a:t>important</a:t>
            </a:r>
            <a:r>
              <a:rPr lang="nb-NO" sz="5400" b="1" dirty="0"/>
              <a:t> </a:t>
            </a:r>
          </a:p>
          <a:p>
            <a:pPr marL="0" indent="0">
              <a:buNone/>
            </a:pPr>
            <a:r>
              <a:rPr lang="nb-NO" sz="5400" b="1" dirty="0"/>
              <a:t>for </a:t>
            </a:r>
            <a:r>
              <a:rPr lang="nb-NO" sz="5400" b="1" dirty="0" err="1"/>
              <a:t>you</a:t>
            </a:r>
            <a:r>
              <a:rPr lang="nb-NO" sz="5400" b="1" dirty="0"/>
              <a:t> to be okay </a:t>
            </a:r>
          </a:p>
          <a:p>
            <a:pPr marL="0" indent="0">
              <a:buNone/>
            </a:pPr>
            <a:r>
              <a:rPr lang="nb-NO" sz="5400" b="1" dirty="0"/>
              <a:t>in </a:t>
            </a:r>
            <a:r>
              <a:rPr lang="nb-NO" sz="5400" b="1" dirty="0" err="1">
                <a:solidFill>
                  <a:srgbClr val="0070C0"/>
                </a:solidFill>
              </a:rPr>
              <a:t>school</a:t>
            </a:r>
            <a:r>
              <a:rPr lang="nb-NO" sz="5400" b="1" dirty="0"/>
              <a:t> and in </a:t>
            </a:r>
            <a:r>
              <a:rPr lang="nb-NO" sz="5400" b="1" dirty="0" err="1"/>
              <a:t>your</a:t>
            </a:r>
            <a:r>
              <a:rPr lang="nb-NO" sz="5400" b="1" dirty="0"/>
              <a:t> </a:t>
            </a:r>
            <a:r>
              <a:rPr lang="nb-NO" sz="5400" b="1" dirty="0">
                <a:solidFill>
                  <a:srgbClr val="00B050"/>
                </a:solidFill>
              </a:rPr>
              <a:t>spare time</a:t>
            </a:r>
            <a:r>
              <a:rPr lang="nb-NO" sz="5400" b="1" dirty="0"/>
              <a:t>?</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8</a:t>
            </a:fld>
            <a:endParaRPr lang="nb-NO" dirty="0"/>
          </a:p>
        </p:txBody>
      </p:sp>
    </p:spTree>
    <p:extLst>
      <p:ext uri="{BB962C8B-B14F-4D97-AF65-F5344CB8AC3E}">
        <p14:creationId xmlns:p14="http://schemas.microsoft.com/office/powerpoint/2010/main" val="3114576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Step</a:t>
            </a:r>
            <a:r>
              <a:rPr lang="nb-NO" dirty="0"/>
              <a:t> 2:</a:t>
            </a:r>
          </a:p>
        </p:txBody>
      </p:sp>
      <p:sp>
        <p:nvSpPr>
          <p:cNvPr id="3" name="Plassholder for innhold 2"/>
          <p:cNvSpPr>
            <a:spLocks noGrp="1"/>
          </p:cNvSpPr>
          <p:nvPr>
            <p:ph idx="1"/>
          </p:nvPr>
        </p:nvSpPr>
        <p:spPr>
          <a:xfrm>
            <a:off x="1094509" y="2133600"/>
            <a:ext cx="10607495" cy="3777622"/>
          </a:xfrm>
        </p:spPr>
        <p:txBody>
          <a:bodyPr>
            <a:normAutofit/>
          </a:bodyPr>
          <a:lstStyle/>
          <a:p>
            <a:pPr marL="0" indent="0">
              <a:buNone/>
            </a:pPr>
            <a:r>
              <a:rPr lang="nb-NO" sz="5400" b="1" dirty="0" err="1"/>
              <a:t>What</a:t>
            </a:r>
            <a:r>
              <a:rPr lang="nb-NO" sz="5400" b="1" dirty="0"/>
              <a:t> are </a:t>
            </a:r>
            <a:r>
              <a:rPr lang="nb-NO" sz="5400" b="1" dirty="0" err="1"/>
              <a:t>you</a:t>
            </a:r>
            <a:r>
              <a:rPr lang="nb-NO" sz="5400" b="1" dirty="0"/>
              <a:t> </a:t>
            </a:r>
            <a:r>
              <a:rPr lang="nb-NO" sz="5400" b="1" dirty="0" err="1">
                <a:solidFill>
                  <a:srgbClr val="FF0000"/>
                </a:solidFill>
              </a:rPr>
              <a:t>good</a:t>
            </a:r>
            <a:r>
              <a:rPr lang="nb-NO" sz="5400" b="1" dirty="0">
                <a:solidFill>
                  <a:srgbClr val="FF0000"/>
                </a:solidFill>
              </a:rPr>
              <a:t> at</a:t>
            </a:r>
            <a:r>
              <a:rPr lang="nb-NO" sz="5400" b="1" dirty="0"/>
              <a:t>, </a:t>
            </a:r>
          </a:p>
          <a:p>
            <a:pPr marL="0" indent="0">
              <a:buNone/>
            </a:pPr>
            <a:r>
              <a:rPr lang="nb-NO" sz="5400" b="1" dirty="0"/>
              <a:t>and </a:t>
            </a:r>
            <a:r>
              <a:rPr lang="nb-NO" sz="5400" b="1" dirty="0" err="1"/>
              <a:t>what</a:t>
            </a:r>
            <a:r>
              <a:rPr lang="nb-NO" sz="5400" b="1" dirty="0"/>
              <a:t> are </a:t>
            </a:r>
            <a:r>
              <a:rPr lang="nb-NO" sz="5400" b="1" dirty="0" err="1"/>
              <a:t>you</a:t>
            </a:r>
            <a:r>
              <a:rPr lang="nb-NO" sz="5400" b="1" dirty="0"/>
              <a:t> </a:t>
            </a:r>
            <a:r>
              <a:rPr lang="nb-NO" sz="5400" b="1" dirty="0" err="1">
                <a:solidFill>
                  <a:srgbClr val="0070C0"/>
                </a:solidFill>
              </a:rPr>
              <a:t>satisfied</a:t>
            </a:r>
            <a:r>
              <a:rPr lang="nb-NO" sz="5400" b="1" dirty="0">
                <a:solidFill>
                  <a:srgbClr val="0070C0"/>
                </a:solidFill>
              </a:rPr>
              <a:t> </a:t>
            </a:r>
            <a:r>
              <a:rPr lang="nb-NO" sz="5400" b="1" dirty="0" err="1">
                <a:solidFill>
                  <a:srgbClr val="0070C0"/>
                </a:solidFill>
              </a:rPr>
              <a:t>with</a:t>
            </a:r>
            <a:r>
              <a:rPr lang="nb-NO" sz="5400" b="1" dirty="0">
                <a:solidFill>
                  <a:srgbClr val="0070C0"/>
                </a:solidFill>
              </a:rPr>
              <a:t> </a:t>
            </a:r>
          </a:p>
          <a:p>
            <a:pPr marL="0" indent="0">
              <a:buNone/>
            </a:pPr>
            <a:r>
              <a:rPr lang="nb-NO" sz="5400" b="1" dirty="0"/>
              <a:t>in </a:t>
            </a:r>
            <a:r>
              <a:rPr lang="nb-NO" sz="5400" b="1" dirty="0" err="1"/>
              <a:t>your</a:t>
            </a:r>
            <a:r>
              <a:rPr lang="nb-NO" sz="5400" b="1" dirty="0"/>
              <a:t> </a:t>
            </a:r>
            <a:r>
              <a:rPr lang="nb-NO" sz="5400" b="1" dirty="0" err="1"/>
              <a:t>life</a:t>
            </a:r>
            <a:r>
              <a:rPr lang="nb-NO" sz="5400" b="1" dirty="0"/>
              <a:t>?</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9</a:t>
            </a:fld>
            <a:endParaRPr lang="nb-NO" dirty="0"/>
          </a:p>
        </p:txBody>
      </p:sp>
    </p:spTree>
    <p:extLst>
      <p:ext uri="{BB962C8B-B14F-4D97-AF65-F5344CB8AC3E}">
        <p14:creationId xmlns:p14="http://schemas.microsoft.com/office/powerpoint/2010/main" val="2363472488"/>
      </p:ext>
    </p:extLst>
  </p:cSld>
  <p:clrMapOvr>
    <a:masterClrMapping/>
  </p:clrMapOvr>
</p:sld>
</file>

<file path=ppt/theme/theme1.xml><?xml version="1.0" encoding="utf-8"?>
<a:theme xmlns:a="http://schemas.openxmlformats.org/drawingml/2006/main" name="Tryllestav">
  <a:themeElements>
    <a:clrScheme name="Tryllestav">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Tryllestav">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amm-ppt-200919-02" id="{D5197705-60A6-054A-92C0-8DDDCE104254}" vid="{DC6C89E2-97F1-8843-80BA-82592891D6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B5A3D81A1E45140ADAC708C5BB14CA4" ma:contentTypeVersion="11" ma:contentTypeDescription="Opprett et nytt dokument." ma:contentTypeScope="" ma:versionID="1d0840728e43a41fdea44f871a1c1e33">
  <xsd:schema xmlns:xsd="http://www.w3.org/2001/XMLSchema" xmlns:xs="http://www.w3.org/2001/XMLSchema" xmlns:p="http://schemas.microsoft.com/office/2006/metadata/properties" xmlns:ns3="0776bfc0-ce57-4a2d-9a64-955a9369f359" xmlns:ns4="a02437cb-7d20-4f96-a7ff-bb8a32e5511e" targetNamespace="http://schemas.microsoft.com/office/2006/metadata/properties" ma:root="true" ma:fieldsID="065548f7b9634da802238dddd55dc135" ns3:_="" ns4:_="">
    <xsd:import namespace="0776bfc0-ce57-4a2d-9a64-955a9369f359"/>
    <xsd:import namespace="a02437cb-7d20-4f96-a7ff-bb8a32e5511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6bfc0-ce57-4a2d-9a64-955a9369f3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2437cb-7d20-4f96-a7ff-bb8a32e5511e"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SharingHintHash" ma:index="16"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4A3092-63B4-498F-89AB-9036D1CE3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76bfc0-ce57-4a2d-9a64-955a9369f359"/>
    <ds:schemaRef ds:uri="a02437cb-7d20-4f96-a7ff-bb8a32e551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337A0D-B737-4764-B198-7EDD565649A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A94E738-F476-4D04-936A-CB15872054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samm-mal-2019</Template>
  <TotalTime>5450</TotalTime>
  <Words>6804</Words>
  <Application>Microsoft Office PowerPoint</Application>
  <PresentationFormat>Widescreen</PresentationFormat>
  <Paragraphs>236</Paragraphs>
  <Slides>30</Slides>
  <Notes>30</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30</vt:i4>
      </vt:variant>
    </vt:vector>
  </HeadingPairs>
  <TitlesOfParts>
    <vt:vector size="39" baseType="lpstr">
      <vt:lpstr>.Lucida Grande UI Regular</vt:lpstr>
      <vt:lpstr>Arial</vt:lpstr>
      <vt:lpstr>Calibri</vt:lpstr>
      <vt:lpstr>Century Gothic</vt:lpstr>
      <vt:lpstr>Times New Roman</vt:lpstr>
      <vt:lpstr>Trebuchet MS</vt:lpstr>
      <vt:lpstr>Wingdings</vt:lpstr>
      <vt:lpstr>Wingdings 3</vt:lpstr>
      <vt:lpstr>Tryllestav</vt:lpstr>
      <vt:lpstr>A Systematic Approach to Mastering life  – a five-step Motivation method  in adult learning</vt:lpstr>
      <vt:lpstr>Motivation and life mastery session 1</vt:lpstr>
      <vt:lpstr>Togetherness</vt:lpstr>
      <vt:lpstr>A fivestep motivation method </vt:lpstr>
      <vt:lpstr>What do your steps look like?</vt:lpstr>
      <vt:lpstr>The core of the motivation method</vt:lpstr>
      <vt:lpstr>Steps 1, 2 and 3 in the method</vt:lpstr>
      <vt:lpstr>Step 1:</vt:lpstr>
      <vt:lpstr>Step 2:</vt:lpstr>
      <vt:lpstr>Step 3:</vt:lpstr>
      <vt:lpstr>NEXT TIME:</vt:lpstr>
      <vt:lpstr>Motivation and life mastery session 2</vt:lpstr>
      <vt:lpstr>This is important to us:</vt:lpstr>
      <vt:lpstr>We good at and satisfied with:</vt:lpstr>
      <vt:lpstr>This stops us from being okay:</vt:lpstr>
      <vt:lpstr>Agreement</vt:lpstr>
      <vt:lpstr>This is something we can change:</vt:lpstr>
      <vt:lpstr>Agreement</vt:lpstr>
      <vt:lpstr>Motivation and  life mastery  session 3</vt:lpstr>
      <vt:lpstr>Focus and action:</vt:lpstr>
      <vt:lpstr>We reflects:</vt:lpstr>
      <vt:lpstr>Agreement</vt:lpstr>
      <vt:lpstr>Motivation and  mastery in subjects </vt:lpstr>
      <vt:lpstr>The fivestep method in subjects</vt:lpstr>
      <vt:lpstr>The focus model</vt:lpstr>
      <vt:lpstr>Life can be like a wild river</vt:lpstr>
      <vt:lpstr>Reflections and individual plans</vt:lpstr>
      <vt:lpstr>The window of tolerance</vt:lpstr>
      <vt:lpstr>Different people with different experiences</vt:lpstr>
      <vt:lpstr>A systematic approach to mastering life – the five-step motivation method  -  financed by the Norwegian Directorate of Health, Agder county, HBS-Agder (Health promoting kindergartens and schools) , Agder county through Roadmap for better living conditions in Agder, the University of Agder, ABUP Sørlandet Hospital, the Directorate of Integration and Diversity, the County Governor in Agder  Thanks to the following contributers in the work with SAMM:  John Petter Fagerhaug, Karianne Rosef, Eva Carmen Jenssen, Kedir Diary, Toril Espegren and Maria Bjerke Dalene Thanks also to researchers at UiA for their contributions. </vt:lpstr>
    </vt:vector>
  </TitlesOfParts>
  <Company>IKT-Agder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Langeland, Gerd Martina</dc:creator>
  <cp:lastModifiedBy>May Olaug Horverak</cp:lastModifiedBy>
  <cp:revision>55</cp:revision>
  <dcterms:created xsi:type="dcterms:W3CDTF">2019-09-20T12:36:21Z</dcterms:created>
  <dcterms:modified xsi:type="dcterms:W3CDTF">2022-07-15T14:00:50Z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0x0101004B5A3D81A1E45140ADAC708C5BB14CA4</vt:lpwstr>
  </property>
</Properties>
</file>