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294" r:id="rId5"/>
    <p:sldId id="338" r:id="rId6"/>
    <p:sldId id="339" r:id="rId7"/>
    <p:sldId id="340" r:id="rId8"/>
    <p:sldId id="341" r:id="rId9"/>
    <p:sldId id="342" r:id="rId10"/>
    <p:sldId id="343" r:id="rId11"/>
    <p:sldId id="344" r:id="rId12"/>
    <p:sldId id="345" r:id="rId13"/>
    <p:sldId id="346" r:id="rId14"/>
    <p:sldId id="320" r:id="rId15"/>
    <p:sldId id="347" r:id="rId16"/>
    <p:sldId id="323" r:id="rId17"/>
    <p:sldId id="324" r:id="rId18"/>
    <p:sldId id="325" r:id="rId19"/>
    <p:sldId id="335" r:id="rId20"/>
    <p:sldId id="326" r:id="rId21"/>
    <p:sldId id="348" r:id="rId22"/>
    <p:sldId id="349" r:id="rId23"/>
    <p:sldId id="327" r:id="rId24"/>
    <p:sldId id="315" r:id="rId25"/>
    <p:sldId id="313" r:id="rId26"/>
    <p:sldId id="350" r:id="rId27"/>
    <p:sldId id="351" r:id="rId28"/>
    <p:sldId id="352" r:id="rId29"/>
    <p:sldId id="353" r:id="rId30"/>
    <p:sldId id="35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478"/>
    <a:srgbClr val="76CBED"/>
    <a:srgbClr val="213871"/>
    <a:srgbClr val="42424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91B43C-567E-4A5A-A0E5-4C2AEB338F21}" v="10" dt="2022-07-15T11:06:46.067"/>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54" autoAdjust="0"/>
    <p:restoredTop sz="79340" autoAdjust="0"/>
  </p:normalViewPr>
  <p:slideViewPr>
    <p:cSldViewPr snapToGrid="0">
      <p:cViewPr varScale="1">
        <p:scale>
          <a:sx n="53" d="100"/>
          <a:sy n="53" d="100"/>
        </p:scale>
        <p:origin x="1348" y="36"/>
      </p:cViewPr>
      <p:guideLst>
        <p:guide orient="horz" pos="2160"/>
        <p:guide pos="3840"/>
      </p:guideLst>
    </p:cSldViewPr>
  </p:slideViewPr>
  <p:notesTextViewPr>
    <p:cViewPr>
      <p:scale>
        <a:sx n="1" d="1"/>
        <a:sy n="1" d="1"/>
      </p:scale>
      <p:origin x="0" y="0"/>
    </p:cViewPr>
  </p:notesTextViewPr>
  <p:notesViewPr>
    <p:cSldViewPr snapToGrid="0">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 Olaug Horverak" userId="a7850010-3044-4b4d-9f15-38caa34ae48c" providerId="ADAL" clId="{7691B43C-567E-4A5A-A0E5-4C2AEB338F21}"/>
    <pc:docChg chg="undo custSel addSld delSld modSld">
      <pc:chgData name="May Olaug Horverak" userId="a7850010-3044-4b4d-9f15-38caa34ae48c" providerId="ADAL" clId="{7691B43C-567E-4A5A-A0E5-4C2AEB338F21}" dt="2022-07-15T13:16:44.238" v="3770" actId="20577"/>
      <pc:docMkLst>
        <pc:docMk/>
      </pc:docMkLst>
      <pc:sldChg chg="del">
        <pc:chgData name="May Olaug Horverak" userId="a7850010-3044-4b4d-9f15-38caa34ae48c" providerId="ADAL" clId="{7691B43C-567E-4A5A-A0E5-4C2AEB338F21}" dt="2022-07-15T10:58:09.286" v="92" actId="47"/>
        <pc:sldMkLst>
          <pc:docMk/>
          <pc:sldMk cId="2702736638" sldId="258"/>
        </pc:sldMkLst>
      </pc:sldChg>
      <pc:sldChg chg="del">
        <pc:chgData name="May Olaug Horverak" userId="a7850010-3044-4b4d-9f15-38caa34ae48c" providerId="ADAL" clId="{7691B43C-567E-4A5A-A0E5-4C2AEB338F21}" dt="2022-07-15T10:56:50.566" v="88" actId="47"/>
        <pc:sldMkLst>
          <pc:docMk/>
          <pc:sldMk cId="2472343860" sldId="262"/>
        </pc:sldMkLst>
      </pc:sldChg>
      <pc:sldChg chg="del">
        <pc:chgData name="May Olaug Horverak" userId="a7850010-3044-4b4d-9f15-38caa34ae48c" providerId="ADAL" clId="{7691B43C-567E-4A5A-A0E5-4C2AEB338F21}" dt="2022-07-15T10:58:20.649" v="94" actId="47"/>
        <pc:sldMkLst>
          <pc:docMk/>
          <pc:sldMk cId="3792802746" sldId="268"/>
        </pc:sldMkLst>
      </pc:sldChg>
      <pc:sldChg chg="del">
        <pc:chgData name="May Olaug Horverak" userId="a7850010-3044-4b4d-9f15-38caa34ae48c" providerId="ADAL" clId="{7691B43C-567E-4A5A-A0E5-4C2AEB338F21}" dt="2022-07-15T11:06:36.222" v="568" actId="47"/>
        <pc:sldMkLst>
          <pc:docMk/>
          <pc:sldMk cId="1951456915" sldId="273"/>
        </pc:sldMkLst>
      </pc:sldChg>
      <pc:sldChg chg="del">
        <pc:chgData name="May Olaug Horverak" userId="a7850010-3044-4b4d-9f15-38caa34ae48c" providerId="ADAL" clId="{7691B43C-567E-4A5A-A0E5-4C2AEB338F21}" dt="2022-07-15T11:06:36.222" v="568" actId="47"/>
        <pc:sldMkLst>
          <pc:docMk/>
          <pc:sldMk cId="1635238441" sldId="292"/>
        </pc:sldMkLst>
      </pc:sldChg>
      <pc:sldChg chg="modSp mod modNotesTx">
        <pc:chgData name="May Olaug Horverak" userId="a7850010-3044-4b4d-9f15-38caa34ae48c" providerId="ADAL" clId="{7691B43C-567E-4A5A-A0E5-4C2AEB338F21}" dt="2022-07-15T12:08:23.054" v="3755" actId="20577"/>
        <pc:sldMkLst>
          <pc:docMk/>
          <pc:sldMk cId="454849788" sldId="294"/>
        </pc:sldMkLst>
        <pc:spChg chg="mod">
          <ac:chgData name="May Olaug Horverak" userId="a7850010-3044-4b4d-9f15-38caa34ae48c" providerId="ADAL" clId="{7691B43C-567E-4A5A-A0E5-4C2AEB338F21}" dt="2022-07-15T12:08:23.054" v="3755" actId="20577"/>
          <ac:spMkLst>
            <pc:docMk/>
            <pc:sldMk cId="454849788" sldId="294"/>
            <ac:spMk id="2" creationId="{9D7D2DE1-C3B1-1E4F-921E-D3E975C19BB7}"/>
          </ac:spMkLst>
        </pc:spChg>
      </pc:sldChg>
      <pc:sldChg chg="del">
        <pc:chgData name="May Olaug Horverak" userId="a7850010-3044-4b4d-9f15-38caa34ae48c" providerId="ADAL" clId="{7691B43C-567E-4A5A-A0E5-4C2AEB338F21}" dt="2022-07-15T10:54:33.873" v="25" actId="47"/>
        <pc:sldMkLst>
          <pc:docMk/>
          <pc:sldMk cId="2804743335" sldId="295"/>
        </pc:sldMkLst>
      </pc:sldChg>
      <pc:sldChg chg="del">
        <pc:chgData name="May Olaug Horverak" userId="a7850010-3044-4b4d-9f15-38caa34ae48c" providerId="ADAL" clId="{7691B43C-567E-4A5A-A0E5-4C2AEB338F21}" dt="2022-07-15T11:06:36.222" v="568" actId="47"/>
        <pc:sldMkLst>
          <pc:docMk/>
          <pc:sldMk cId="3049065565" sldId="299"/>
        </pc:sldMkLst>
      </pc:sldChg>
      <pc:sldChg chg="del">
        <pc:chgData name="May Olaug Horverak" userId="a7850010-3044-4b4d-9f15-38caa34ae48c" providerId="ADAL" clId="{7691B43C-567E-4A5A-A0E5-4C2AEB338F21}" dt="2022-07-15T11:00:18.810" v="96" actId="47"/>
        <pc:sldMkLst>
          <pc:docMk/>
          <pc:sldMk cId="3114576948" sldId="309"/>
        </pc:sldMkLst>
      </pc:sldChg>
      <pc:sldChg chg="del">
        <pc:chgData name="May Olaug Horverak" userId="a7850010-3044-4b4d-9f15-38caa34ae48c" providerId="ADAL" clId="{7691B43C-567E-4A5A-A0E5-4C2AEB338F21}" dt="2022-07-15T11:06:27.054" v="567" actId="47"/>
        <pc:sldMkLst>
          <pc:docMk/>
          <pc:sldMk cId="4003205566" sldId="310"/>
        </pc:sldMkLst>
      </pc:sldChg>
      <pc:sldChg chg="del">
        <pc:chgData name="May Olaug Horverak" userId="a7850010-3044-4b4d-9f15-38caa34ae48c" providerId="ADAL" clId="{7691B43C-567E-4A5A-A0E5-4C2AEB338F21}" dt="2022-07-15T11:00:39.411" v="98" actId="47"/>
        <pc:sldMkLst>
          <pc:docMk/>
          <pc:sldMk cId="2363472488" sldId="311"/>
        </pc:sldMkLst>
      </pc:sldChg>
      <pc:sldChg chg="add del">
        <pc:chgData name="May Olaug Horverak" userId="a7850010-3044-4b4d-9f15-38caa34ae48c" providerId="ADAL" clId="{7691B43C-567E-4A5A-A0E5-4C2AEB338F21}" dt="2022-07-15T11:06:46.067" v="569"/>
        <pc:sldMkLst>
          <pc:docMk/>
          <pc:sldMk cId="3837101176" sldId="313"/>
        </pc:sldMkLst>
      </pc:sldChg>
      <pc:sldChg chg="add del">
        <pc:chgData name="May Olaug Horverak" userId="a7850010-3044-4b4d-9f15-38caa34ae48c" providerId="ADAL" clId="{7691B43C-567E-4A5A-A0E5-4C2AEB338F21}" dt="2022-07-15T11:06:46.067" v="569"/>
        <pc:sldMkLst>
          <pc:docMk/>
          <pc:sldMk cId="188300793" sldId="315"/>
        </pc:sldMkLst>
      </pc:sldChg>
      <pc:sldChg chg="del">
        <pc:chgData name="May Olaug Horverak" userId="a7850010-3044-4b4d-9f15-38caa34ae48c" providerId="ADAL" clId="{7691B43C-567E-4A5A-A0E5-4C2AEB338F21}" dt="2022-07-15T11:06:36.222" v="568" actId="47"/>
        <pc:sldMkLst>
          <pc:docMk/>
          <pc:sldMk cId="2313557691" sldId="316"/>
        </pc:sldMkLst>
      </pc:sldChg>
      <pc:sldChg chg="add del modNotesTx">
        <pc:chgData name="May Olaug Horverak" userId="a7850010-3044-4b4d-9f15-38caa34ae48c" providerId="ADAL" clId="{7691B43C-567E-4A5A-A0E5-4C2AEB338F21}" dt="2022-07-15T11:13:55.478" v="1158" actId="20577"/>
        <pc:sldMkLst>
          <pc:docMk/>
          <pc:sldMk cId="919520266" sldId="320"/>
        </pc:sldMkLst>
      </pc:sldChg>
      <pc:sldChg chg="del">
        <pc:chgData name="May Olaug Horverak" userId="a7850010-3044-4b4d-9f15-38caa34ae48c" providerId="ADAL" clId="{7691B43C-567E-4A5A-A0E5-4C2AEB338F21}" dt="2022-07-15T11:06:36.222" v="568" actId="47"/>
        <pc:sldMkLst>
          <pc:docMk/>
          <pc:sldMk cId="2668942016" sldId="322"/>
        </pc:sldMkLst>
      </pc:sldChg>
      <pc:sldChg chg="add del modNotesTx">
        <pc:chgData name="May Olaug Horverak" userId="a7850010-3044-4b4d-9f15-38caa34ae48c" providerId="ADAL" clId="{7691B43C-567E-4A5A-A0E5-4C2AEB338F21}" dt="2022-07-15T11:15:45.622" v="1280" actId="20577"/>
        <pc:sldMkLst>
          <pc:docMk/>
          <pc:sldMk cId="2238900959" sldId="323"/>
        </pc:sldMkLst>
      </pc:sldChg>
      <pc:sldChg chg="add del modNotesTx">
        <pc:chgData name="May Olaug Horverak" userId="a7850010-3044-4b4d-9f15-38caa34ae48c" providerId="ADAL" clId="{7691B43C-567E-4A5A-A0E5-4C2AEB338F21}" dt="2022-07-15T11:16:37.181" v="1366" actId="20577"/>
        <pc:sldMkLst>
          <pc:docMk/>
          <pc:sldMk cId="1190873855" sldId="324"/>
        </pc:sldMkLst>
      </pc:sldChg>
      <pc:sldChg chg="add del modNotesTx">
        <pc:chgData name="May Olaug Horverak" userId="a7850010-3044-4b4d-9f15-38caa34ae48c" providerId="ADAL" clId="{7691B43C-567E-4A5A-A0E5-4C2AEB338F21}" dt="2022-07-15T11:19:45.511" v="1590" actId="20577"/>
        <pc:sldMkLst>
          <pc:docMk/>
          <pc:sldMk cId="2974804119" sldId="325"/>
        </pc:sldMkLst>
      </pc:sldChg>
      <pc:sldChg chg="add del modNotesTx">
        <pc:chgData name="May Olaug Horverak" userId="a7850010-3044-4b4d-9f15-38caa34ae48c" providerId="ADAL" clId="{7691B43C-567E-4A5A-A0E5-4C2AEB338F21}" dt="2022-07-15T13:07:02.122" v="3765" actId="20577"/>
        <pc:sldMkLst>
          <pc:docMk/>
          <pc:sldMk cId="3495972568" sldId="326"/>
        </pc:sldMkLst>
      </pc:sldChg>
      <pc:sldChg chg="add del modNotesTx">
        <pc:chgData name="May Olaug Horverak" userId="a7850010-3044-4b4d-9f15-38caa34ae48c" providerId="ADAL" clId="{7691B43C-567E-4A5A-A0E5-4C2AEB338F21}" dt="2022-07-15T13:16:44.238" v="3770" actId="20577"/>
        <pc:sldMkLst>
          <pc:docMk/>
          <pc:sldMk cId="3740574278" sldId="327"/>
        </pc:sldMkLst>
      </pc:sldChg>
      <pc:sldChg chg="del">
        <pc:chgData name="May Olaug Horverak" userId="a7850010-3044-4b4d-9f15-38caa34ae48c" providerId="ADAL" clId="{7691B43C-567E-4A5A-A0E5-4C2AEB338F21}" dt="2022-07-15T11:06:36.222" v="568" actId="47"/>
        <pc:sldMkLst>
          <pc:docMk/>
          <pc:sldMk cId="83417961" sldId="328"/>
        </pc:sldMkLst>
      </pc:sldChg>
      <pc:sldChg chg="del">
        <pc:chgData name="May Olaug Horverak" userId="a7850010-3044-4b4d-9f15-38caa34ae48c" providerId="ADAL" clId="{7691B43C-567E-4A5A-A0E5-4C2AEB338F21}" dt="2022-07-15T11:06:36.222" v="568" actId="47"/>
        <pc:sldMkLst>
          <pc:docMk/>
          <pc:sldMk cId="1451068593" sldId="329"/>
        </pc:sldMkLst>
      </pc:sldChg>
      <pc:sldChg chg="del">
        <pc:chgData name="May Olaug Horverak" userId="a7850010-3044-4b4d-9f15-38caa34ae48c" providerId="ADAL" clId="{7691B43C-567E-4A5A-A0E5-4C2AEB338F21}" dt="2022-07-15T11:06:36.222" v="568" actId="47"/>
        <pc:sldMkLst>
          <pc:docMk/>
          <pc:sldMk cId="746634923" sldId="330"/>
        </pc:sldMkLst>
      </pc:sldChg>
      <pc:sldChg chg="del">
        <pc:chgData name="May Olaug Horverak" userId="a7850010-3044-4b4d-9f15-38caa34ae48c" providerId="ADAL" clId="{7691B43C-567E-4A5A-A0E5-4C2AEB338F21}" dt="2022-07-15T11:06:36.222" v="568" actId="47"/>
        <pc:sldMkLst>
          <pc:docMk/>
          <pc:sldMk cId="3450407638" sldId="331"/>
        </pc:sldMkLst>
      </pc:sldChg>
      <pc:sldChg chg="del">
        <pc:chgData name="May Olaug Horverak" userId="a7850010-3044-4b4d-9f15-38caa34ae48c" providerId="ADAL" clId="{7691B43C-567E-4A5A-A0E5-4C2AEB338F21}" dt="2022-07-15T11:06:36.222" v="568" actId="47"/>
        <pc:sldMkLst>
          <pc:docMk/>
          <pc:sldMk cId="1079791282" sldId="332"/>
        </pc:sldMkLst>
      </pc:sldChg>
      <pc:sldChg chg="del">
        <pc:chgData name="May Olaug Horverak" userId="a7850010-3044-4b4d-9f15-38caa34ae48c" providerId="ADAL" clId="{7691B43C-567E-4A5A-A0E5-4C2AEB338F21}" dt="2022-07-15T11:06:36.222" v="568" actId="47"/>
        <pc:sldMkLst>
          <pc:docMk/>
          <pc:sldMk cId="1250377918" sldId="333"/>
        </pc:sldMkLst>
      </pc:sldChg>
      <pc:sldChg chg="del">
        <pc:chgData name="May Olaug Horverak" userId="a7850010-3044-4b4d-9f15-38caa34ae48c" providerId="ADAL" clId="{7691B43C-567E-4A5A-A0E5-4C2AEB338F21}" dt="2022-07-15T11:06:36.222" v="568" actId="47"/>
        <pc:sldMkLst>
          <pc:docMk/>
          <pc:sldMk cId="3355355063" sldId="334"/>
        </pc:sldMkLst>
      </pc:sldChg>
      <pc:sldChg chg="add del">
        <pc:chgData name="May Olaug Horverak" userId="a7850010-3044-4b4d-9f15-38caa34ae48c" providerId="ADAL" clId="{7691B43C-567E-4A5A-A0E5-4C2AEB338F21}" dt="2022-07-15T11:06:46.067" v="569"/>
        <pc:sldMkLst>
          <pc:docMk/>
          <pc:sldMk cId="1807330908" sldId="335"/>
        </pc:sldMkLst>
      </pc:sldChg>
      <pc:sldChg chg="del">
        <pc:chgData name="May Olaug Horverak" userId="a7850010-3044-4b4d-9f15-38caa34ae48c" providerId="ADAL" clId="{7691B43C-567E-4A5A-A0E5-4C2AEB338F21}" dt="2022-07-15T11:06:36.222" v="568" actId="47"/>
        <pc:sldMkLst>
          <pc:docMk/>
          <pc:sldMk cId="341725398" sldId="336"/>
        </pc:sldMkLst>
      </pc:sldChg>
      <pc:sldChg chg="del">
        <pc:chgData name="May Olaug Horverak" userId="a7850010-3044-4b4d-9f15-38caa34ae48c" providerId="ADAL" clId="{7691B43C-567E-4A5A-A0E5-4C2AEB338F21}" dt="2022-07-15T10:57:24.978" v="90" actId="47"/>
        <pc:sldMkLst>
          <pc:docMk/>
          <pc:sldMk cId="1507594963" sldId="337"/>
        </pc:sldMkLst>
      </pc:sldChg>
      <pc:sldChg chg="add modNotesTx">
        <pc:chgData name="May Olaug Horverak" userId="a7850010-3044-4b4d-9f15-38caa34ae48c" providerId="ADAL" clId="{7691B43C-567E-4A5A-A0E5-4C2AEB338F21}" dt="2022-07-15T10:55:20.620" v="85" actId="20577"/>
        <pc:sldMkLst>
          <pc:docMk/>
          <pc:sldMk cId="4008543850" sldId="338"/>
        </pc:sldMkLst>
      </pc:sldChg>
      <pc:sldChg chg="modSp add mod modNotesTx">
        <pc:chgData name="May Olaug Horverak" userId="a7850010-3044-4b4d-9f15-38caa34ae48c" providerId="ADAL" clId="{7691B43C-567E-4A5A-A0E5-4C2AEB338F21}" dt="2022-07-15T12:37:04.433" v="3757" actId="20577"/>
        <pc:sldMkLst>
          <pc:docMk/>
          <pc:sldMk cId="105694205" sldId="339"/>
        </pc:sldMkLst>
        <pc:spChg chg="mod">
          <ac:chgData name="May Olaug Horverak" userId="a7850010-3044-4b4d-9f15-38caa34ae48c" providerId="ADAL" clId="{7691B43C-567E-4A5A-A0E5-4C2AEB338F21}" dt="2022-07-15T11:40:11.337" v="2858" actId="255"/>
          <ac:spMkLst>
            <pc:docMk/>
            <pc:sldMk cId="105694205" sldId="339"/>
            <ac:spMk id="4" creationId="{370C2542-D3A3-4A65-90F2-A7D3A36BD4D4}"/>
          </ac:spMkLst>
        </pc:spChg>
      </pc:sldChg>
      <pc:sldChg chg="add">
        <pc:chgData name="May Olaug Horverak" userId="a7850010-3044-4b4d-9f15-38caa34ae48c" providerId="ADAL" clId="{7691B43C-567E-4A5A-A0E5-4C2AEB338F21}" dt="2022-07-15T10:56:48.375" v="87"/>
        <pc:sldMkLst>
          <pc:docMk/>
          <pc:sldMk cId="164714512" sldId="340"/>
        </pc:sldMkLst>
      </pc:sldChg>
      <pc:sldChg chg="modSp add mod">
        <pc:chgData name="May Olaug Horverak" userId="a7850010-3044-4b4d-9f15-38caa34ae48c" providerId="ADAL" clId="{7691B43C-567E-4A5A-A0E5-4C2AEB338F21}" dt="2022-07-15T11:38:51.409" v="2857" actId="255"/>
        <pc:sldMkLst>
          <pc:docMk/>
          <pc:sldMk cId="2247303693" sldId="341"/>
        </pc:sldMkLst>
        <pc:spChg chg="mod">
          <ac:chgData name="May Olaug Horverak" userId="a7850010-3044-4b4d-9f15-38caa34ae48c" providerId="ADAL" clId="{7691B43C-567E-4A5A-A0E5-4C2AEB338F21}" dt="2022-07-15T11:38:51.409" v="2857" actId="255"/>
          <ac:spMkLst>
            <pc:docMk/>
            <pc:sldMk cId="2247303693" sldId="341"/>
            <ac:spMk id="4" creationId="{FE3D71CF-4FD2-4915-BC0D-F1028CDBFE1F}"/>
          </ac:spMkLst>
        </pc:spChg>
      </pc:sldChg>
      <pc:sldChg chg="add">
        <pc:chgData name="May Olaug Horverak" userId="a7850010-3044-4b4d-9f15-38caa34ae48c" providerId="ADAL" clId="{7691B43C-567E-4A5A-A0E5-4C2AEB338F21}" dt="2022-07-15T10:58:07.108" v="91"/>
        <pc:sldMkLst>
          <pc:docMk/>
          <pc:sldMk cId="3776195646" sldId="342"/>
        </pc:sldMkLst>
      </pc:sldChg>
      <pc:sldChg chg="add">
        <pc:chgData name="May Olaug Horverak" userId="a7850010-3044-4b4d-9f15-38caa34ae48c" providerId="ADAL" clId="{7691B43C-567E-4A5A-A0E5-4C2AEB338F21}" dt="2022-07-15T10:58:17.561" v="93"/>
        <pc:sldMkLst>
          <pc:docMk/>
          <pc:sldMk cId="2617773047" sldId="343"/>
        </pc:sldMkLst>
      </pc:sldChg>
      <pc:sldChg chg="add">
        <pc:chgData name="May Olaug Horverak" userId="a7850010-3044-4b4d-9f15-38caa34ae48c" providerId="ADAL" clId="{7691B43C-567E-4A5A-A0E5-4C2AEB338F21}" dt="2022-07-15T11:00:13.826" v="95"/>
        <pc:sldMkLst>
          <pc:docMk/>
          <pc:sldMk cId="1295667847" sldId="344"/>
        </pc:sldMkLst>
      </pc:sldChg>
      <pc:sldChg chg="add modNotesTx">
        <pc:chgData name="May Olaug Horverak" userId="a7850010-3044-4b4d-9f15-38caa34ae48c" providerId="ADAL" clId="{7691B43C-567E-4A5A-A0E5-4C2AEB338F21}" dt="2022-07-15T11:06:02.364" v="565" actId="20577"/>
        <pc:sldMkLst>
          <pc:docMk/>
          <pc:sldMk cId="1697201899" sldId="345"/>
        </pc:sldMkLst>
      </pc:sldChg>
      <pc:sldChg chg="add modNotesTx">
        <pc:chgData name="May Olaug Horverak" userId="a7850010-3044-4b4d-9f15-38caa34ae48c" providerId="ADAL" clId="{7691B43C-567E-4A5A-A0E5-4C2AEB338F21}" dt="2022-07-15T11:12:09.675" v="1112" actId="20577"/>
        <pc:sldMkLst>
          <pc:docMk/>
          <pc:sldMk cId="3451687305" sldId="346"/>
        </pc:sldMkLst>
      </pc:sldChg>
      <pc:sldChg chg="add">
        <pc:chgData name="May Olaug Horverak" userId="a7850010-3044-4b4d-9f15-38caa34ae48c" providerId="ADAL" clId="{7691B43C-567E-4A5A-A0E5-4C2AEB338F21}" dt="2022-07-15T11:06:46.067" v="569"/>
        <pc:sldMkLst>
          <pc:docMk/>
          <pc:sldMk cId="2009626670" sldId="347"/>
        </pc:sldMkLst>
      </pc:sldChg>
      <pc:sldChg chg="add">
        <pc:chgData name="May Olaug Horverak" userId="a7850010-3044-4b4d-9f15-38caa34ae48c" providerId="ADAL" clId="{7691B43C-567E-4A5A-A0E5-4C2AEB338F21}" dt="2022-07-15T11:06:46.067" v="569"/>
        <pc:sldMkLst>
          <pc:docMk/>
          <pc:sldMk cId="1394539559" sldId="348"/>
        </pc:sldMkLst>
      </pc:sldChg>
      <pc:sldChg chg="add">
        <pc:chgData name="May Olaug Horverak" userId="a7850010-3044-4b4d-9f15-38caa34ae48c" providerId="ADAL" clId="{7691B43C-567E-4A5A-A0E5-4C2AEB338F21}" dt="2022-07-15T11:06:46.067" v="569"/>
        <pc:sldMkLst>
          <pc:docMk/>
          <pc:sldMk cId="1640811325" sldId="349"/>
        </pc:sldMkLst>
      </pc:sldChg>
      <pc:sldChg chg="add">
        <pc:chgData name="May Olaug Horverak" userId="a7850010-3044-4b4d-9f15-38caa34ae48c" providerId="ADAL" clId="{7691B43C-567E-4A5A-A0E5-4C2AEB338F21}" dt="2022-07-15T11:06:46.067" v="569"/>
        <pc:sldMkLst>
          <pc:docMk/>
          <pc:sldMk cId="1873210616" sldId="350"/>
        </pc:sldMkLst>
      </pc:sldChg>
      <pc:sldChg chg="add">
        <pc:chgData name="May Olaug Horverak" userId="a7850010-3044-4b4d-9f15-38caa34ae48c" providerId="ADAL" clId="{7691B43C-567E-4A5A-A0E5-4C2AEB338F21}" dt="2022-07-15T11:06:46.067" v="569"/>
        <pc:sldMkLst>
          <pc:docMk/>
          <pc:sldMk cId="4002311246" sldId="351"/>
        </pc:sldMkLst>
      </pc:sldChg>
      <pc:sldChg chg="modSp add mod">
        <pc:chgData name="May Olaug Horverak" userId="a7850010-3044-4b4d-9f15-38caa34ae48c" providerId="ADAL" clId="{7691B43C-567E-4A5A-A0E5-4C2AEB338F21}" dt="2022-07-15T11:36:19.931" v="2853" actId="20577"/>
        <pc:sldMkLst>
          <pc:docMk/>
          <pc:sldMk cId="4247329507" sldId="352"/>
        </pc:sldMkLst>
        <pc:spChg chg="mod">
          <ac:chgData name="May Olaug Horverak" userId="a7850010-3044-4b4d-9f15-38caa34ae48c" providerId="ADAL" clId="{7691B43C-567E-4A5A-A0E5-4C2AEB338F21}" dt="2022-07-15T11:36:19.931" v="2853" actId="20577"/>
          <ac:spMkLst>
            <pc:docMk/>
            <pc:sldMk cId="4247329507" sldId="352"/>
            <ac:spMk id="2" creationId="{AD01DEA9-33FC-47F1-80BF-9F20C50FAA55}"/>
          </ac:spMkLst>
        </pc:spChg>
      </pc:sldChg>
      <pc:sldChg chg="delSp add mod">
        <pc:chgData name="May Olaug Horverak" userId="a7850010-3044-4b4d-9f15-38caa34ae48c" providerId="ADAL" clId="{7691B43C-567E-4A5A-A0E5-4C2AEB338F21}" dt="2022-07-15T13:10:37.799" v="3766" actId="478"/>
        <pc:sldMkLst>
          <pc:docMk/>
          <pc:sldMk cId="2432705951" sldId="353"/>
        </pc:sldMkLst>
        <pc:picChg chg="del">
          <ac:chgData name="May Olaug Horverak" userId="a7850010-3044-4b4d-9f15-38caa34ae48c" providerId="ADAL" clId="{7691B43C-567E-4A5A-A0E5-4C2AEB338F21}" dt="2022-07-15T13:10:37.799" v="3766" actId="478"/>
          <ac:picMkLst>
            <pc:docMk/>
            <pc:sldMk cId="2432705951" sldId="353"/>
            <ac:picMk id="8" creationId="{099F981F-5511-4B87-8538-FA4A32829FB6}"/>
          </ac:picMkLst>
        </pc:picChg>
      </pc:sldChg>
      <pc:sldChg chg="modSp add mod">
        <pc:chgData name="May Olaug Horverak" userId="a7850010-3044-4b4d-9f15-38caa34ae48c" providerId="ADAL" clId="{7691B43C-567E-4A5A-A0E5-4C2AEB338F21}" dt="2022-07-15T11:54:44.207" v="3745" actId="6549"/>
        <pc:sldMkLst>
          <pc:docMk/>
          <pc:sldMk cId="2797438854" sldId="354"/>
        </pc:sldMkLst>
        <pc:spChg chg="mod">
          <ac:chgData name="May Olaug Horverak" userId="a7850010-3044-4b4d-9f15-38caa34ae48c" providerId="ADAL" clId="{7691B43C-567E-4A5A-A0E5-4C2AEB338F21}" dt="2022-07-15T11:54:44.207" v="3745" actId="6549"/>
          <ac:spMkLst>
            <pc:docMk/>
            <pc:sldMk cId="2797438854" sldId="354"/>
            <ac:spMk id="2" creationId="{8BECE638-FCC9-48F8-A835-69A471BE26AA}"/>
          </ac:spMkLst>
        </pc:spChg>
      </pc:sldChg>
    </pc:docChg>
  </pc:docChgLst>
  <pc:docChgLst>
    <pc:chgData name="May Olaug Horverak" userId="a7850010-3044-4b4d-9f15-38caa34ae48c" providerId="ADAL" clId="{99205E85-F511-4308-97A3-9E43E86AD855}"/>
    <pc:docChg chg="custSel modSld">
      <pc:chgData name="May Olaug Horverak" userId="a7850010-3044-4b4d-9f15-38caa34ae48c" providerId="ADAL" clId="{99205E85-F511-4308-97A3-9E43E86AD855}" dt="2020-05-14T14:45:12.979" v="2386" actId="20577"/>
      <pc:docMkLst>
        <pc:docMk/>
      </pc:docMkLst>
      <pc:sldChg chg="modNotesTx">
        <pc:chgData name="May Olaug Horverak" userId="a7850010-3044-4b4d-9f15-38caa34ae48c" providerId="ADAL" clId="{99205E85-F511-4308-97A3-9E43E86AD855}" dt="2020-05-14T13:58:59.510" v="420" actId="20577"/>
        <pc:sldMkLst>
          <pc:docMk/>
          <pc:sldMk cId="2702736638" sldId="258"/>
        </pc:sldMkLst>
      </pc:sldChg>
      <pc:sldChg chg="modNotesTx">
        <pc:chgData name="May Olaug Horverak" userId="a7850010-3044-4b4d-9f15-38caa34ae48c" providerId="ADAL" clId="{99205E85-F511-4308-97A3-9E43E86AD855}" dt="2020-05-14T13:59:34.791" v="496" actId="20577"/>
        <pc:sldMkLst>
          <pc:docMk/>
          <pc:sldMk cId="3792802746" sldId="268"/>
        </pc:sldMkLst>
      </pc:sldChg>
      <pc:sldChg chg="modSp mod modNotesTx">
        <pc:chgData name="May Olaug Horverak" userId="a7850010-3044-4b4d-9f15-38caa34ae48c" providerId="ADAL" clId="{99205E85-F511-4308-97A3-9E43E86AD855}" dt="2020-05-14T14:45:12.979" v="2386" actId="20577"/>
        <pc:sldMkLst>
          <pc:docMk/>
          <pc:sldMk cId="454849788" sldId="294"/>
        </pc:sldMkLst>
        <pc:spChg chg="mod">
          <ac:chgData name="May Olaug Horverak" userId="a7850010-3044-4b4d-9f15-38caa34ae48c" providerId="ADAL" clId="{99205E85-F511-4308-97A3-9E43E86AD855}" dt="2020-05-14T14:45:12.979" v="2386" actId="20577"/>
          <ac:spMkLst>
            <pc:docMk/>
            <pc:sldMk cId="454849788" sldId="294"/>
            <ac:spMk id="2" creationId="{9D7D2DE1-C3B1-1E4F-921E-D3E975C19BB7}"/>
          </ac:spMkLst>
        </pc:spChg>
      </pc:sldChg>
      <pc:sldChg chg="modNotesTx">
        <pc:chgData name="May Olaug Horverak" userId="a7850010-3044-4b4d-9f15-38caa34ae48c" providerId="ADAL" clId="{99205E85-F511-4308-97A3-9E43E86AD855}" dt="2020-05-14T14:23:30.409" v="1766" actId="20577"/>
        <pc:sldMkLst>
          <pc:docMk/>
          <pc:sldMk cId="3837101176" sldId="313"/>
        </pc:sldMkLst>
      </pc:sldChg>
      <pc:sldChg chg="modNotesTx">
        <pc:chgData name="May Olaug Horverak" userId="a7850010-3044-4b4d-9f15-38caa34ae48c" providerId="ADAL" clId="{99205E85-F511-4308-97A3-9E43E86AD855}" dt="2020-05-14T14:02:52.773" v="525" actId="20577"/>
        <pc:sldMkLst>
          <pc:docMk/>
          <pc:sldMk cId="2238900959" sldId="323"/>
        </pc:sldMkLst>
      </pc:sldChg>
      <pc:sldChg chg="modNotesTx">
        <pc:chgData name="May Olaug Horverak" userId="a7850010-3044-4b4d-9f15-38caa34ae48c" providerId="ADAL" clId="{99205E85-F511-4308-97A3-9E43E86AD855}" dt="2020-05-14T14:07:39.347" v="635" actId="20577"/>
        <pc:sldMkLst>
          <pc:docMk/>
          <pc:sldMk cId="1190873855" sldId="324"/>
        </pc:sldMkLst>
      </pc:sldChg>
      <pc:sldChg chg="modNotesTx">
        <pc:chgData name="May Olaug Horverak" userId="a7850010-3044-4b4d-9f15-38caa34ae48c" providerId="ADAL" clId="{99205E85-F511-4308-97A3-9E43E86AD855}" dt="2020-05-14T14:09:05.721" v="704" actId="113"/>
        <pc:sldMkLst>
          <pc:docMk/>
          <pc:sldMk cId="2974804119" sldId="325"/>
        </pc:sldMkLst>
      </pc:sldChg>
      <pc:sldChg chg="modNotesTx">
        <pc:chgData name="May Olaug Horverak" userId="a7850010-3044-4b4d-9f15-38caa34ae48c" providerId="ADAL" clId="{99205E85-F511-4308-97A3-9E43E86AD855}" dt="2020-05-14T14:11:27.680" v="1030" actId="6549"/>
        <pc:sldMkLst>
          <pc:docMk/>
          <pc:sldMk cId="3495972568" sldId="326"/>
        </pc:sldMkLst>
      </pc:sldChg>
      <pc:sldChg chg="modNotesTx">
        <pc:chgData name="May Olaug Horverak" userId="a7850010-3044-4b4d-9f15-38caa34ae48c" providerId="ADAL" clId="{99205E85-F511-4308-97A3-9E43E86AD855}" dt="2020-05-14T14:15:17.256" v="1373" actId="20577"/>
        <pc:sldMkLst>
          <pc:docMk/>
          <pc:sldMk cId="1451068593" sldId="329"/>
        </pc:sldMkLst>
      </pc:sldChg>
      <pc:sldChg chg="modNotesTx">
        <pc:chgData name="May Olaug Horverak" userId="a7850010-3044-4b4d-9f15-38caa34ae48c" providerId="ADAL" clId="{99205E85-F511-4308-97A3-9E43E86AD855}" dt="2020-05-14T14:29:38.823" v="2378" actId="20577"/>
        <pc:sldMkLst>
          <pc:docMk/>
          <pc:sldMk cId="341725398" sldId="33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A85DC-8C3C-4CD2-9ADF-14149B5A62AC}" type="datetimeFigureOut">
              <a:rPr lang="nb-NO" smtClean="0"/>
              <a:t>15.07.2022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6FEA3-437D-4335-B615-4E065C45DE7F}" type="slidenum">
              <a:rPr lang="nb-NO" smtClean="0"/>
              <a:t>‹#›</a:t>
            </a:fld>
            <a:endParaRPr lang="nb-NO"/>
          </a:p>
        </p:txBody>
      </p:sp>
    </p:spTree>
    <p:extLst>
      <p:ext uri="{BB962C8B-B14F-4D97-AF65-F5344CB8AC3E}">
        <p14:creationId xmlns:p14="http://schemas.microsoft.com/office/powerpoint/2010/main" val="75186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amm.uia.no/en/material/video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err="1"/>
              <a:t>Introduction</a:t>
            </a:r>
            <a:r>
              <a:rPr lang="nb-NO" b="1" dirty="0"/>
              <a:t> to </a:t>
            </a:r>
            <a:r>
              <a:rPr lang="nb-NO" b="1" dirty="0" err="1"/>
              <a:t>teachers</a:t>
            </a:r>
            <a:r>
              <a:rPr lang="nb-NO" b="1" dirty="0"/>
              <a:t>: </a:t>
            </a:r>
            <a:r>
              <a:rPr lang="nb-NO" b="0" dirty="0"/>
              <a:t>The </a:t>
            </a:r>
            <a:r>
              <a:rPr lang="nb-NO" b="0" dirty="0" err="1"/>
              <a:t>following</a:t>
            </a:r>
            <a:r>
              <a:rPr lang="nb-NO" b="0" dirty="0"/>
              <a:t> PowerPoint </a:t>
            </a:r>
            <a:r>
              <a:rPr lang="nb-NO" b="0" dirty="0" err="1"/>
              <a:t>presents</a:t>
            </a:r>
            <a:r>
              <a:rPr lang="nb-NO" b="0" dirty="0"/>
              <a:t> a </a:t>
            </a:r>
            <a:r>
              <a:rPr lang="nb-NO" b="0" dirty="0" err="1"/>
              <a:t>method</a:t>
            </a:r>
            <a:r>
              <a:rPr lang="nb-NO" b="0" dirty="0"/>
              <a:t> </a:t>
            </a:r>
            <a:r>
              <a:rPr lang="nb-NO" b="0" dirty="0" err="1"/>
              <a:t>that</a:t>
            </a:r>
            <a:r>
              <a:rPr lang="nb-NO" b="0" dirty="0"/>
              <a:t> </a:t>
            </a:r>
            <a:r>
              <a:rPr lang="nb-NO" b="0" dirty="0" err="1"/>
              <a:t>may</a:t>
            </a:r>
            <a:r>
              <a:rPr lang="nb-NO" b="0" dirty="0"/>
              <a:t> </a:t>
            </a:r>
            <a:r>
              <a:rPr lang="nb-NO" b="0" dirty="0" err="1"/>
              <a:t>contribute</a:t>
            </a:r>
            <a:r>
              <a:rPr lang="nb-NO" b="0" dirty="0"/>
              <a:t> to </a:t>
            </a:r>
            <a:r>
              <a:rPr lang="nb-NO" b="0" dirty="0" err="1"/>
              <a:t>strengthening</a:t>
            </a:r>
            <a:r>
              <a:rPr lang="nb-NO" b="0" dirty="0"/>
              <a:t> </a:t>
            </a:r>
            <a:r>
              <a:rPr lang="nb-NO" b="0" dirty="0" err="1"/>
              <a:t>young</a:t>
            </a:r>
            <a:r>
              <a:rPr lang="nb-NO" b="0" dirty="0"/>
              <a:t> </a:t>
            </a:r>
            <a:r>
              <a:rPr lang="nb-NO" b="0" dirty="0" err="1"/>
              <a:t>people’s</a:t>
            </a:r>
            <a:r>
              <a:rPr lang="nb-NO" b="0" dirty="0"/>
              <a:t> </a:t>
            </a:r>
            <a:r>
              <a:rPr lang="nb-NO" b="0" dirty="0" err="1"/>
              <a:t>experience</a:t>
            </a:r>
            <a:r>
              <a:rPr lang="nb-NO" b="0" dirty="0"/>
              <a:t> of </a:t>
            </a:r>
            <a:r>
              <a:rPr lang="nb-NO" b="0" dirty="0" err="1"/>
              <a:t>mastery</a:t>
            </a:r>
            <a:r>
              <a:rPr lang="nb-NO" b="0" dirty="0"/>
              <a:t> and </a:t>
            </a:r>
            <a:r>
              <a:rPr lang="nb-NO" b="0" dirty="0" err="1"/>
              <a:t>motivation</a:t>
            </a:r>
            <a:r>
              <a:rPr lang="nb-NO" b="0" dirty="0"/>
              <a:t> in </a:t>
            </a:r>
            <a:r>
              <a:rPr lang="nb-NO" b="0" dirty="0" err="1"/>
              <a:t>school</a:t>
            </a:r>
            <a:r>
              <a:rPr lang="nb-NO" b="0" dirty="0"/>
              <a:t> and in </a:t>
            </a:r>
            <a:r>
              <a:rPr lang="nb-NO" b="0" dirty="0" err="1"/>
              <a:t>life</a:t>
            </a:r>
            <a:r>
              <a:rPr lang="nb-NO" b="0" dirty="0"/>
              <a:t> in general. </a:t>
            </a:r>
            <a:r>
              <a:rPr lang="nb-NO" b="0" dirty="0" err="1"/>
              <a:t>Each</a:t>
            </a:r>
            <a:r>
              <a:rPr lang="nb-NO" b="0" dirty="0"/>
              <a:t> </a:t>
            </a:r>
            <a:r>
              <a:rPr lang="nb-NO" b="0" dirty="0" err="1"/>
              <a:t>picture</a:t>
            </a:r>
            <a:r>
              <a:rPr lang="nb-NO" b="0" dirty="0"/>
              <a:t> is </a:t>
            </a:r>
            <a:r>
              <a:rPr lang="nb-NO" b="0" dirty="0" err="1"/>
              <a:t>accompanied</a:t>
            </a:r>
            <a:r>
              <a:rPr lang="nb-NO" b="0" dirty="0"/>
              <a:t> by a </a:t>
            </a:r>
            <a:r>
              <a:rPr lang="nb-NO" b="0" dirty="0" err="1"/>
              <a:t>text</a:t>
            </a:r>
            <a:r>
              <a:rPr lang="nb-NO" b="0" dirty="0"/>
              <a:t> </a:t>
            </a:r>
            <a:r>
              <a:rPr lang="nb-NO" b="0" dirty="0" err="1"/>
              <a:t>meant</a:t>
            </a:r>
            <a:r>
              <a:rPr lang="nb-NO" b="0" dirty="0"/>
              <a:t> as a </a:t>
            </a:r>
            <a:r>
              <a:rPr lang="nb-NO" b="0" dirty="0" err="1"/>
              <a:t>guidance</a:t>
            </a:r>
            <a:r>
              <a:rPr lang="nb-NO" b="0" dirty="0"/>
              <a:t> to </a:t>
            </a:r>
            <a:r>
              <a:rPr lang="nb-NO" b="0" dirty="0" err="1"/>
              <a:t>how</a:t>
            </a:r>
            <a:r>
              <a:rPr lang="nb-NO" b="0" dirty="0"/>
              <a:t> </a:t>
            </a:r>
            <a:r>
              <a:rPr lang="nb-NO" b="0" dirty="0" err="1"/>
              <a:t>the</a:t>
            </a:r>
            <a:r>
              <a:rPr lang="nb-NO" b="0" dirty="0"/>
              <a:t> </a:t>
            </a:r>
            <a:r>
              <a:rPr lang="nb-NO" b="0" dirty="0" err="1"/>
              <a:t>method</a:t>
            </a:r>
            <a:r>
              <a:rPr lang="nb-NO" b="0" dirty="0"/>
              <a:t> </a:t>
            </a:r>
            <a:r>
              <a:rPr lang="nb-NO" b="0" dirty="0" err="1"/>
              <a:t>can</a:t>
            </a:r>
            <a:r>
              <a:rPr lang="nb-NO" b="0" dirty="0"/>
              <a:t> be </a:t>
            </a:r>
            <a:r>
              <a:rPr lang="nb-NO" b="0" dirty="0" err="1"/>
              <a:t>carried</a:t>
            </a:r>
            <a:r>
              <a:rPr lang="nb-NO" b="0" dirty="0"/>
              <a:t> </a:t>
            </a:r>
            <a:r>
              <a:rPr lang="nb-NO" b="0" dirty="0" err="1"/>
              <a:t>out</a:t>
            </a:r>
            <a:r>
              <a:rPr lang="nb-NO" b="0" dirty="0"/>
              <a:t>. Teachers </a:t>
            </a:r>
            <a:r>
              <a:rPr lang="nb-NO" b="0" dirty="0" err="1"/>
              <a:t>that</a:t>
            </a:r>
            <a:r>
              <a:rPr lang="nb-NO" b="0" dirty="0"/>
              <a:t> </a:t>
            </a:r>
            <a:r>
              <a:rPr lang="nb-NO" b="0" dirty="0" err="1"/>
              <a:t>apply</a:t>
            </a:r>
            <a:r>
              <a:rPr lang="nb-NO" b="0" dirty="0"/>
              <a:t> </a:t>
            </a:r>
            <a:r>
              <a:rPr lang="nb-NO" b="0" dirty="0" err="1"/>
              <a:t>the</a:t>
            </a:r>
            <a:r>
              <a:rPr lang="nb-NO" b="0" dirty="0"/>
              <a:t> </a:t>
            </a:r>
            <a:r>
              <a:rPr lang="nb-NO" b="0" dirty="0" err="1"/>
              <a:t>method</a:t>
            </a:r>
            <a:r>
              <a:rPr lang="nb-NO" b="0" dirty="0"/>
              <a:t> </a:t>
            </a:r>
            <a:r>
              <a:rPr lang="nb-NO" b="0" dirty="0" err="1"/>
              <a:t>may</a:t>
            </a:r>
            <a:r>
              <a:rPr lang="nb-NO" b="0" dirty="0"/>
              <a:t> supplement from </a:t>
            </a:r>
            <a:r>
              <a:rPr lang="nb-NO" b="0" dirty="0" err="1"/>
              <a:t>own</a:t>
            </a:r>
            <a:r>
              <a:rPr lang="nb-NO" b="0" dirty="0"/>
              <a:t> </a:t>
            </a:r>
            <a:r>
              <a:rPr lang="nb-NO" b="0" dirty="0" err="1"/>
              <a:t>creative</a:t>
            </a:r>
            <a:r>
              <a:rPr lang="nb-NO" b="0" dirty="0"/>
              <a:t> </a:t>
            </a:r>
            <a:r>
              <a:rPr lang="nb-NO" b="0" dirty="0" err="1"/>
              <a:t>ideas</a:t>
            </a:r>
            <a:r>
              <a:rPr lang="nb-NO" b="0" dirty="0"/>
              <a:t> and </a:t>
            </a:r>
            <a:r>
              <a:rPr lang="nb-NO" b="0" dirty="0" err="1"/>
              <a:t>adjust</a:t>
            </a:r>
            <a:r>
              <a:rPr lang="nb-NO" b="0" dirty="0"/>
              <a:t> as </a:t>
            </a:r>
            <a:r>
              <a:rPr lang="nb-NO" b="0" dirty="0" err="1"/>
              <a:t>needed</a:t>
            </a:r>
            <a:r>
              <a:rPr lang="nb-NO" dirty="0"/>
              <a:t>.</a:t>
            </a:r>
          </a:p>
          <a:p>
            <a:r>
              <a:rPr lang="nb-NO" dirty="0"/>
              <a:t>Relevant videos for </a:t>
            </a:r>
            <a:r>
              <a:rPr lang="nb-NO" dirty="0" err="1"/>
              <a:t>the</a:t>
            </a:r>
            <a:r>
              <a:rPr lang="nb-NO" dirty="0"/>
              <a:t> </a:t>
            </a:r>
            <a:r>
              <a:rPr lang="nb-NO" dirty="0" err="1"/>
              <a:t>project</a:t>
            </a:r>
            <a:r>
              <a:rPr lang="nb-NO" dirty="0"/>
              <a:t> are </a:t>
            </a:r>
            <a:r>
              <a:rPr lang="nb-NO" dirty="0" err="1"/>
              <a:t>found</a:t>
            </a:r>
            <a:r>
              <a:rPr lang="nb-NO" dirty="0"/>
              <a:t> </a:t>
            </a:r>
            <a:r>
              <a:rPr lang="nb-NO" dirty="0" err="1"/>
              <a:t>here</a:t>
            </a:r>
            <a:r>
              <a:rPr lang="nb-NO" dirty="0"/>
              <a:t>: </a:t>
            </a:r>
            <a:r>
              <a:rPr lang="nb-NO" dirty="0">
                <a:hlinkClick r:id="rId3"/>
              </a:rPr>
              <a:t>https://samm.uia.no/en/material/videos/</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a:t>
            </a:fld>
            <a:endParaRPr lang="nb-NO"/>
          </a:p>
        </p:txBody>
      </p:sp>
    </p:spTree>
    <p:extLst>
      <p:ext uri="{BB962C8B-B14F-4D97-AF65-F5344CB8AC3E}">
        <p14:creationId xmlns:p14="http://schemas.microsoft.com/office/powerpoint/2010/main" val="3256654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say</a:t>
            </a:r>
            <a:r>
              <a:rPr lang="nb-NO" b="1" dirty="0"/>
              <a:t>:</a:t>
            </a:r>
            <a:r>
              <a:rPr lang="nb-NO" dirty="0"/>
              <a:t>.</a:t>
            </a:r>
            <a:r>
              <a:rPr lang="nb-NO" dirty="0" err="1"/>
              <a:t>When</a:t>
            </a:r>
            <a:r>
              <a:rPr lang="nb-NO" dirty="0"/>
              <a:t> </a:t>
            </a:r>
            <a:r>
              <a:rPr lang="nb-NO" dirty="0" err="1"/>
              <a:t>you</a:t>
            </a:r>
            <a:r>
              <a:rPr lang="nb-NO" dirty="0"/>
              <a:t> </a:t>
            </a:r>
            <a:r>
              <a:rPr lang="nb-NO" dirty="0" err="1"/>
              <a:t>answer</a:t>
            </a:r>
            <a:r>
              <a:rPr lang="nb-NO" dirty="0"/>
              <a:t> </a:t>
            </a:r>
            <a:r>
              <a:rPr lang="nb-NO" dirty="0" err="1"/>
              <a:t>this</a:t>
            </a:r>
            <a:r>
              <a:rPr lang="nb-NO" dirty="0"/>
              <a:t> </a:t>
            </a:r>
            <a:r>
              <a:rPr lang="nb-NO" dirty="0" err="1"/>
              <a:t>question</a:t>
            </a:r>
            <a:r>
              <a:rPr lang="nb-NO" dirty="0"/>
              <a:t>, </a:t>
            </a:r>
            <a:r>
              <a:rPr lang="nb-NO" dirty="0" err="1"/>
              <a:t>you</a:t>
            </a:r>
            <a:r>
              <a:rPr lang="nb-NO" dirty="0"/>
              <a:t> </a:t>
            </a:r>
            <a:r>
              <a:rPr lang="nb-NO" dirty="0" err="1"/>
              <a:t>may</a:t>
            </a:r>
            <a:r>
              <a:rPr lang="nb-NO" dirty="0"/>
              <a:t> </a:t>
            </a:r>
            <a:r>
              <a:rPr lang="nb-NO" dirty="0" err="1"/>
              <a:t>include</a:t>
            </a:r>
            <a:r>
              <a:rPr lang="nb-NO" dirty="0"/>
              <a:t> </a:t>
            </a:r>
            <a:r>
              <a:rPr lang="nb-NO" dirty="0" err="1"/>
              <a:t>things</a:t>
            </a:r>
            <a:r>
              <a:rPr lang="nb-NO" dirty="0"/>
              <a:t> </a:t>
            </a:r>
            <a:r>
              <a:rPr lang="nb-NO" dirty="0" err="1"/>
              <a:t>that</a:t>
            </a:r>
            <a:r>
              <a:rPr lang="nb-NO" dirty="0"/>
              <a:t> are </a:t>
            </a:r>
            <a:r>
              <a:rPr lang="nb-NO" dirty="0" err="1"/>
              <a:t>difficult</a:t>
            </a:r>
            <a:r>
              <a:rPr lang="nb-NO" dirty="0"/>
              <a:t> in </a:t>
            </a:r>
            <a:r>
              <a:rPr lang="nb-NO" dirty="0" err="1"/>
              <a:t>school</a:t>
            </a:r>
            <a:r>
              <a:rPr lang="nb-NO" dirty="0"/>
              <a:t>, in </a:t>
            </a:r>
            <a:r>
              <a:rPr lang="nb-NO" dirty="0" err="1"/>
              <a:t>your</a:t>
            </a:r>
            <a:r>
              <a:rPr lang="nb-NO" dirty="0"/>
              <a:t> spare time or at </a:t>
            </a:r>
            <a:r>
              <a:rPr lang="nb-NO" dirty="0" err="1"/>
              <a:t>home</a:t>
            </a:r>
            <a:r>
              <a:rPr lang="nb-NO" dirty="0"/>
              <a:t>. I (</a:t>
            </a:r>
            <a:r>
              <a:rPr lang="nb-NO" dirty="0" err="1"/>
              <a:t>teacher</a:t>
            </a:r>
            <a:r>
              <a:rPr lang="nb-NO" dirty="0"/>
              <a:t>) </a:t>
            </a:r>
            <a:r>
              <a:rPr lang="nb-NO" dirty="0" err="1"/>
              <a:t>will</a:t>
            </a:r>
            <a:r>
              <a:rPr lang="nb-NO" dirty="0"/>
              <a:t> </a:t>
            </a:r>
            <a:r>
              <a:rPr lang="nb-NO" dirty="0" err="1"/>
              <a:t>take</a:t>
            </a:r>
            <a:r>
              <a:rPr lang="nb-NO" dirty="0"/>
              <a:t> </a:t>
            </a:r>
            <a:r>
              <a:rPr lang="nb-NO" dirty="0" err="1"/>
              <a:t>care</a:t>
            </a:r>
            <a:r>
              <a:rPr lang="nb-NO" dirty="0"/>
              <a:t> to make </a:t>
            </a:r>
            <a:r>
              <a:rPr lang="nb-NO" dirty="0" err="1"/>
              <a:t>your</a:t>
            </a:r>
            <a:r>
              <a:rPr lang="nb-NO" dirty="0"/>
              <a:t> </a:t>
            </a:r>
            <a:r>
              <a:rPr lang="nb-NO" dirty="0" err="1"/>
              <a:t>answers</a:t>
            </a:r>
            <a:r>
              <a:rPr lang="nb-NO" dirty="0"/>
              <a:t> </a:t>
            </a:r>
            <a:r>
              <a:rPr lang="nb-NO" dirty="0" err="1"/>
              <a:t>anonymous</a:t>
            </a:r>
            <a:r>
              <a:rPr lang="nb-NO" dirty="0"/>
              <a:t> </a:t>
            </a:r>
            <a:r>
              <a:rPr lang="nb-NO" dirty="0" err="1"/>
              <a:t>before</a:t>
            </a:r>
            <a:r>
              <a:rPr lang="nb-NO" dirty="0"/>
              <a:t> </a:t>
            </a:r>
            <a:r>
              <a:rPr lang="nb-NO" dirty="0" err="1"/>
              <a:t>presenting</a:t>
            </a:r>
            <a:r>
              <a:rPr lang="nb-NO" dirty="0"/>
              <a:t> </a:t>
            </a:r>
            <a:r>
              <a:rPr lang="nb-NO" dirty="0" err="1"/>
              <a:t>them</a:t>
            </a:r>
            <a:r>
              <a:rPr lang="nb-NO" dirty="0"/>
              <a:t> in </a:t>
            </a:r>
            <a:r>
              <a:rPr lang="nb-NO" dirty="0" err="1"/>
              <a:t>class</a:t>
            </a:r>
            <a:r>
              <a:rPr lang="nb-NO" dirty="0"/>
              <a:t> </a:t>
            </a:r>
            <a:r>
              <a:rPr lang="nb-NO" dirty="0" err="1"/>
              <a:t>next</a:t>
            </a:r>
            <a:r>
              <a:rPr lang="nb-NO" dirty="0"/>
              <a:t> time. </a:t>
            </a:r>
            <a:r>
              <a:rPr lang="nb-NO" dirty="0" err="1"/>
              <a:t>Noone</a:t>
            </a:r>
            <a:r>
              <a:rPr lang="nb-NO" dirty="0"/>
              <a:t> </a:t>
            </a:r>
            <a:r>
              <a:rPr lang="nb-NO" dirty="0" err="1"/>
              <a:t>will</a:t>
            </a:r>
            <a:r>
              <a:rPr lang="nb-NO" dirty="0"/>
              <a:t> be </a:t>
            </a:r>
            <a:r>
              <a:rPr lang="nb-NO" dirty="0" err="1"/>
              <a:t>identified</a:t>
            </a:r>
            <a:r>
              <a:rPr lang="nb-NO" dirty="0"/>
              <a:t>. If </a:t>
            </a:r>
            <a:r>
              <a:rPr lang="nb-NO" dirty="0" err="1"/>
              <a:t>you</a:t>
            </a:r>
            <a:r>
              <a:rPr lang="nb-NO" dirty="0"/>
              <a:t> </a:t>
            </a:r>
            <a:r>
              <a:rPr lang="nb-NO" dirty="0" err="1"/>
              <a:t>write</a:t>
            </a:r>
            <a:r>
              <a:rPr lang="nb-NO" dirty="0"/>
              <a:t> </a:t>
            </a:r>
            <a:r>
              <a:rPr lang="nb-NO" dirty="0" err="1"/>
              <a:t>about</a:t>
            </a:r>
            <a:r>
              <a:rPr lang="nb-NO" dirty="0"/>
              <a:t> </a:t>
            </a:r>
            <a:r>
              <a:rPr lang="nb-NO" dirty="0" err="1"/>
              <a:t>particularly</a:t>
            </a:r>
            <a:r>
              <a:rPr lang="nb-NO" dirty="0"/>
              <a:t> </a:t>
            </a:r>
            <a:r>
              <a:rPr lang="nb-NO" dirty="0" err="1"/>
              <a:t>difficult</a:t>
            </a:r>
            <a:r>
              <a:rPr lang="nb-NO" dirty="0"/>
              <a:t> </a:t>
            </a:r>
            <a:r>
              <a:rPr lang="nb-NO" dirty="0" err="1"/>
              <a:t>issues</a:t>
            </a:r>
            <a:r>
              <a:rPr lang="nb-NO" dirty="0"/>
              <a:t>, I (</a:t>
            </a:r>
            <a:r>
              <a:rPr lang="nb-NO" dirty="0" err="1"/>
              <a:t>teacher</a:t>
            </a:r>
            <a:r>
              <a:rPr lang="nb-NO" dirty="0"/>
              <a:t>) </a:t>
            </a:r>
            <a:r>
              <a:rPr lang="nb-NO" dirty="0" err="1"/>
              <a:t>will</a:t>
            </a:r>
            <a:r>
              <a:rPr lang="nb-NO" dirty="0"/>
              <a:t> </a:t>
            </a:r>
            <a:r>
              <a:rPr lang="nb-NO" dirty="0" err="1"/>
              <a:t>help</a:t>
            </a:r>
            <a:r>
              <a:rPr lang="nb-NO" dirty="0"/>
              <a:t> to </a:t>
            </a:r>
            <a:r>
              <a:rPr lang="nb-NO" dirty="0" err="1"/>
              <a:t>find</a:t>
            </a:r>
            <a:r>
              <a:rPr lang="nb-NO" dirty="0"/>
              <a:t> </a:t>
            </a:r>
            <a:r>
              <a:rPr lang="nb-NO" dirty="0" err="1"/>
              <a:t>out</a:t>
            </a:r>
            <a:r>
              <a:rPr lang="nb-NO" dirty="0"/>
              <a:t> </a:t>
            </a:r>
            <a:r>
              <a:rPr lang="nb-NO" dirty="0" err="1"/>
              <a:t>how</a:t>
            </a:r>
            <a:r>
              <a:rPr lang="nb-NO" dirty="0"/>
              <a:t> </a:t>
            </a:r>
            <a:r>
              <a:rPr lang="nb-NO" dirty="0" err="1"/>
              <a:t>this</a:t>
            </a:r>
            <a:r>
              <a:rPr lang="nb-NO" dirty="0"/>
              <a:t> </a:t>
            </a:r>
            <a:r>
              <a:rPr lang="nb-NO" dirty="0" err="1"/>
              <a:t>can</a:t>
            </a:r>
            <a:r>
              <a:rPr lang="nb-NO" dirty="0"/>
              <a:t> be </a:t>
            </a:r>
            <a:r>
              <a:rPr lang="nb-NO" dirty="0" err="1"/>
              <a:t>solved</a:t>
            </a:r>
            <a:r>
              <a:rPr lang="nb-NO" dirty="0"/>
              <a:t>, and </a:t>
            </a:r>
            <a:r>
              <a:rPr lang="nb-NO" dirty="0" err="1"/>
              <a:t>some</a:t>
            </a:r>
            <a:r>
              <a:rPr lang="nb-NO" dirty="0"/>
              <a:t> of </a:t>
            </a:r>
            <a:r>
              <a:rPr lang="nb-NO" dirty="0" err="1"/>
              <a:t>this</a:t>
            </a:r>
            <a:r>
              <a:rPr lang="nb-NO" dirty="0"/>
              <a:t> </a:t>
            </a:r>
            <a:r>
              <a:rPr lang="nb-NO" dirty="0" err="1"/>
              <a:t>may</a:t>
            </a:r>
            <a:r>
              <a:rPr lang="nb-NO" dirty="0"/>
              <a:t> not be part of </a:t>
            </a:r>
            <a:r>
              <a:rPr lang="nb-NO" dirty="0" err="1"/>
              <a:t>what</a:t>
            </a:r>
            <a:r>
              <a:rPr lang="nb-NO" dirty="0"/>
              <a:t> </a:t>
            </a:r>
            <a:r>
              <a:rPr lang="nb-NO" dirty="0" err="1"/>
              <a:t>we</a:t>
            </a:r>
            <a:r>
              <a:rPr lang="nb-NO" dirty="0"/>
              <a:t> do </a:t>
            </a:r>
            <a:r>
              <a:rPr lang="nb-NO" dirty="0" err="1"/>
              <a:t>when</a:t>
            </a:r>
            <a:r>
              <a:rPr lang="nb-NO" dirty="0"/>
              <a:t> </a:t>
            </a:r>
            <a:r>
              <a:rPr lang="nb-NO" dirty="0" err="1"/>
              <a:t>working</a:t>
            </a:r>
            <a:r>
              <a:rPr lang="nb-NO" dirty="0"/>
              <a:t> </a:t>
            </a:r>
            <a:r>
              <a:rPr lang="nb-NO" dirty="0" err="1"/>
              <a:t>with</a:t>
            </a:r>
            <a:r>
              <a:rPr lang="nb-NO" dirty="0"/>
              <a:t> </a:t>
            </a:r>
            <a:r>
              <a:rPr lang="nb-NO" dirty="0" err="1"/>
              <a:t>the</a:t>
            </a:r>
            <a:r>
              <a:rPr lang="nb-NO" dirty="0"/>
              <a:t> </a:t>
            </a:r>
            <a:r>
              <a:rPr lang="nb-NO" dirty="0" err="1"/>
              <a:t>method</a:t>
            </a:r>
            <a:r>
              <a:rPr lang="nb-NO" dirty="0"/>
              <a:t> in </a:t>
            </a:r>
            <a:r>
              <a:rPr lang="nb-NO" dirty="0" err="1"/>
              <a:t>class</a:t>
            </a:r>
            <a:r>
              <a:rPr lang="nb-NO" dirty="0"/>
              <a:t>. If so, I </a:t>
            </a:r>
            <a:r>
              <a:rPr lang="nb-NO" dirty="0" err="1"/>
              <a:t>may</a:t>
            </a:r>
            <a:r>
              <a:rPr lang="nb-NO" dirty="0"/>
              <a:t> </a:t>
            </a:r>
            <a:r>
              <a:rPr lang="nb-NO" dirty="0" err="1"/>
              <a:t>need</a:t>
            </a:r>
            <a:r>
              <a:rPr lang="nb-NO" dirty="0"/>
              <a:t> to </a:t>
            </a:r>
            <a:r>
              <a:rPr lang="nb-NO" dirty="0" err="1"/>
              <a:t>idiscuss</a:t>
            </a:r>
            <a:r>
              <a:rPr lang="nb-NO" dirty="0"/>
              <a:t> </a:t>
            </a:r>
            <a:r>
              <a:rPr lang="nb-NO" dirty="0" err="1"/>
              <a:t>the</a:t>
            </a:r>
            <a:r>
              <a:rPr lang="nb-NO" dirty="0"/>
              <a:t> problems </a:t>
            </a:r>
            <a:r>
              <a:rPr lang="nb-NO" dirty="0" err="1"/>
              <a:t>with</a:t>
            </a:r>
            <a:r>
              <a:rPr lang="nb-NO" dirty="0"/>
              <a:t> </a:t>
            </a:r>
            <a:r>
              <a:rPr lang="nb-NO" dirty="0" err="1"/>
              <a:t>other</a:t>
            </a:r>
            <a:r>
              <a:rPr lang="nb-NO" dirty="0"/>
              <a:t> relevant «</a:t>
            </a:r>
            <a:r>
              <a:rPr lang="nb-NO" dirty="0" err="1"/>
              <a:t>helpers</a:t>
            </a:r>
            <a:r>
              <a:rPr lang="nb-NO" dirty="0"/>
              <a:t>», </a:t>
            </a:r>
            <a:r>
              <a:rPr lang="nb-NO" dirty="0" err="1"/>
              <a:t>such</a:t>
            </a:r>
            <a:r>
              <a:rPr lang="nb-NO" dirty="0"/>
              <a:t> as </a:t>
            </a:r>
            <a:r>
              <a:rPr lang="nb-NO" dirty="0" err="1"/>
              <a:t>the</a:t>
            </a:r>
            <a:r>
              <a:rPr lang="nb-NO" dirty="0"/>
              <a:t> </a:t>
            </a:r>
            <a:r>
              <a:rPr lang="nb-NO" dirty="0" err="1"/>
              <a:t>school</a:t>
            </a:r>
            <a:r>
              <a:rPr lang="nb-NO" dirty="0"/>
              <a:t> </a:t>
            </a:r>
            <a:r>
              <a:rPr lang="nb-NO" dirty="0" err="1"/>
              <a:t>nurse</a:t>
            </a:r>
            <a:r>
              <a:rPr lang="nb-NO" dirty="0"/>
              <a:t>, and </a:t>
            </a:r>
            <a:r>
              <a:rPr lang="nb-NO" dirty="0" err="1"/>
              <a:t>try</a:t>
            </a:r>
            <a:r>
              <a:rPr lang="nb-NO" dirty="0"/>
              <a:t> to </a:t>
            </a:r>
            <a:r>
              <a:rPr lang="nb-NO" dirty="0" err="1"/>
              <a:t>identify</a:t>
            </a:r>
            <a:r>
              <a:rPr lang="nb-NO" dirty="0"/>
              <a:t> </a:t>
            </a:r>
            <a:r>
              <a:rPr lang="nb-NO" dirty="0" err="1"/>
              <a:t>who</a:t>
            </a:r>
            <a:r>
              <a:rPr lang="nb-NO" dirty="0"/>
              <a:t> </a:t>
            </a:r>
            <a:r>
              <a:rPr lang="nb-NO" dirty="0" err="1"/>
              <a:t>wrote</a:t>
            </a:r>
            <a:r>
              <a:rPr lang="nb-NO" dirty="0"/>
              <a:t> </a:t>
            </a:r>
            <a:r>
              <a:rPr lang="nb-NO" dirty="0" err="1"/>
              <a:t>this</a:t>
            </a:r>
            <a:r>
              <a:rPr lang="nb-NO" dirty="0"/>
              <a:t> </a:t>
            </a:r>
            <a:r>
              <a:rPr lang="nb-NO" dirty="0" err="1"/>
              <a:t>through</a:t>
            </a:r>
            <a:r>
              <a:rPr lang="nb-NO" dirty="0"/>
              <a:t> </a:t>
            </a:r>
            <a:r>
              <a:rPr lang="nb-NO" dirty="0" err="1"/>
              <a:t>having</a:t>
            </a:r>
            <a:r>
              <a:rPr lang="nb-NO" dirty="0"/>
              <a:t> </a:t>
            </a:r>
            <a:r>
              <a:rPr lang="nb-NO" dirty="0" err="1"/>
              <a:t>individual</a:t>
            </a:r>
            <a:r>
              <a:rPr lang="nb-NO" dirty="0"/>
              <a:t> </a:t>
            </a:r>
            <a:r>
              <a:rPr lang="nb-NO" dirty="0" err="1"/>
              <a:t>conversations</a:t>
            </a:r>
            <a:r>
              <a:rPr lang="nb-NO" dirty="0"/>
              <a:t>. Most of </a:t>
            </a:r>
            <a:r>
              <a:rPr lang="nb-NO" dirty="0" err="1"/>
              <a:t>the</a:t>
            </a:r>
            <a:r>
              <a:rPr lang="nb-NO" dirty="0"/>
              <a:t> </a:t>
            </a:r>
            <a:r>
              <a:rPr lang="nb-NO" dirty="0" err="1"/>
              <a:t>issues</a:t>
            </a:r>
            <a:r>
              <a:rPr lang="nb-NO" dirty="0"/>
              <a:t>, </a:t>
            </a:r>
            <a:r>
              <a:rPr lang="nb-NO" dirty="0" err="1"/>
              <a:t>we</a:t>
            </a:r>
            <a:r>
              <a:rPr lang="nb-NO" dirty="0"/>
              <a:t> </a:t>
            </a:r>
            <a:r>
              <a:rPr lang="nb-NO" dirty="0" err="1"/>
              <a:t>can</a:t>
            </a:r>
            <a:r>
              <a:rPr lang="nb-NO" dirty="0"/>
              <a:t> </a:t>
            </a:r>
            <a:r>
              <a:rPr lang="nb-NO" dirty="0" err="1"/>
              <a:t>deal</a:t>
            </a:r>
            <a:r>
              <a:rPr lang="nb-NO" dirty="0"/>
              <a:t> </a:t>
            </a:r>
            <a:r>
              <a:rPr lang="nb-NO" dirty="0" err="1"/>
              <a:t>with</a:t>
            </a:r>
            <a:r>
              <a:rPr lang="nb-NO" dirty="0"/>
              <a:t> in </a:t>
            </a:r>
            <a:r>
              <a:rPr lang="nb-NO" dirty="0" err="1"/>
              <a:t>class</a:t>
            </a:r>
            <a:r>
              <a:rPr lang="nb-NO" dirty="0"/>
              <a:t>, or </a:t>
            </a:r>
            <a:r>
              <a:rPr lang="nb-NO" dirty="0" err="1"/>
              <a:t>individually</a:t>
            </a:r>
            <a:r>
              <a:rPr lang="nb-NO" dirty="0"/>
              <a:t>, and </a:t>
            </a:r>
            <a:r>
              <a:rPr lang="nb-NO" dirty="0" err="1"/>
              <a:t>you</a:t>
            </a:r>
            <a:r>
              <a:rPr lang="nb-NO" dirty="0"/>
              <a:t> </a:t>
            </a:r>
            <a:r>
              <a:rPr lang="nb-NO" dirty="0" err="1"/>
              <a:t>will</a:t>
            </a:r>
            <a:r>
              <a:rPr lang="nb-NO" dirty="0"/>
              <a:t> </a:t>
            </a:r>
            <a:r>
              <a:rPr lang="nb-NO" dirty="0" err="1"/>
              <a:t>probably</a:t>
            </a:r>
            <a:r>
              <a:rPr lang="nb-NO" dirty="0"/>
              <a:t> </a:t>
            </a:r>
            <a:r>
              <a:rPr lang="nb-NO" dirty="0" err="1"/>
              <a:t>recognise</a:t>
            </a:r>
            <a:r>
              <a:rPr lang="nb-NO" dirty="0"/>
              <a:t> </a:t>
            </a:r>
            <a:r>
              <a:rPr lang="nb-NO" dirty="0" err="1"/>
              <a:t>each</a:t>
            </a:r>
            <a:r>
              <a:rPr lang="nb-NO" dirty="0"/>
              <a:t> </a:t>
            </a:r>
            <a:r>
              <a:rPr lang="nb-NO" dirty="0" err="1"/>
              <a:t>others</a:t>
            </a:r>
            <a:r>
              <a:rPr lang="nb-NO" dirty="0"/>
              <a:t>’ </a:t>
            </a:r>
            <a:r>
              <a:rPr lang="nb-NO" dirty="0" err="1"/>
              <a:t>experiences</a:t>
            </a:r>
            <a:r>
              <a:rPr lang="nb-NO" dirty="0"/>
              <a:t> and </a:t>
            </a:r>
            <a:r>
              <a:rPr lang="nb-NO" dirty="0" err="1"/>
              <a:t>reflections</a:t>
            </a:r>
            <a:r>
              <a:rPr lang="nb-NO" dirty="0"/>
              <a:t>. </a:t>
            </a:r>
            <a:r>
              <a:rPr lang="nb-NO" dirty="0" err="1"/>
              <a:t>What</a:t>
            </a:r>
            <a:r>
              <a:rPr lang="nb-NO" dirty="0"/>
              <a:t> is </a:t>
            </a:r>
            <a:r>
              <a:rPr lang="nb-NO" dirty="0" err="1"/>
              <a:t>important</a:t>
            </a:r>
            <a:r>
              <a:rPr lang="nb-NO" dirty="0"/>
              <a:t> </a:t>
            </a:r>
            <a:r>
              <a:rPr lang="nb-NO" dirty="0" err="1"/>
              <a:t>with</a:t>
            </a:r>
            <a:r>
              <a:rPr lang="nb-NO" dirty="0"/>
              <a:t> </a:t>
            </a:r>
            <a:r>
              <a:rPr lang="nb-NO" dirty="0" err="1"/>
              <a:t>this</a:t>
            </a:r>
            <a:r>
              <a:rPr lang="nb-NO" dirty="0"/>
              <a:t> </a:t>
            </a:r>
            <a:r>
              <a:rPr lang="nb-NO" dirty="0" err="1"/>
              <a:t>question</a:t>
            </a:r>
            <a:r>
              <a:rPr lang="nb-NO" dirty="0"/>
              <a:t>, is to </a:t>
            </a:r>
            <a:r>
              <a:rPr lang="nb-NO" dirty="0" err="1"/>
              <a:t>think</a:t>
            </a:r>
            <a:r>
              <a:rPr lang="nb-NO" dirty="0"/>
              <a:t> </a:t>
            </a:r>
            <a:r>
              <a:rPr lang="nb-NO" dirty="0" err="1"/>
              <a:t>about</a:t>
            </a:r>
            <a:r>
              <a:rPr lang="nb-NO" dirty="0"/>
              <a:t> </a:t>
            </a:r>
            <a:r>
              <a:rPr lang="nb-NO" dirty="0" err="1"/>
              <a:t>what</a:t>
            </a:r>
            <a:r>
              <a:rPr lang="nb-NO" dirty="0"/>
              <a:t> </a:t>
            </a:r>
            <a:r>
              <a:rPr lang="nb-NO" dirty="0" err="1"/>
              <a:t>challenges</a:t>
            </a:r>
            <a:r>
              <a:rPr lang="nb-NO" dirty="0"/>
              <a:t> </a:t>
            </a:r>
            <a:r>
              <a:rPr lang="nb-NO" dirty="0" err="1"/>
              <a:t>you</a:t>
            </a:r>
            <a:r>
              <a:rPr lang="nb-NO" dirty="0"/>
              <a:t> have, and </a:t>
            </a:r>
            <a:r>
              <a:rPr lang="nb-NO" dirty="0" err="1"/>
              <a:t>what</a:t>
            </a:r>
            <a:r>
              <a:rPr lang="nb-NO" dirty="0"/>
              <a:t> </a:t>
            </a:r>
            <a:r>
              <a:rPr lang="nb-NO" dirty="0" err="1"/>
              <a:t>you</a:t>
            </a:r>
            <a:r>
              <a:rPr lang="nb-NO" dirty="0"/>
              <a:t> </a:t>
            </a:r>
            <a:r>
              <a:rPr lang="nb-NO" dirty="0" err="1"/>
              <a:t>want</a:t>
            </a:r>
            <a:r>
              <a:rPr lang="nb-NO" dirty="0"/>
              <a:t> to </a:t>
            </a:r>
            <a:r>
              <a:rPr lang="nb-NO" dirty="0" err="1"/>
              <a:t>deal</a:t>
            </a:r>
            <a:r>
              <a:rPr lang="nb-NO" dirty="0"/>
              <a:t> </a:t>
            </a:r>
            <a:r>
              <a:rPr lang="nb-NO" dirty="0" err="1"/>
              <a:t>with</a:t>
            </a:r>
            <a:r>
              <a:rPr lang="nb-NO" dirty="0"/>
              <a:t>. </a:t>
            </a:r>
            <a:r>
              <a:rPr lang="nb-NO" dirty="0" err="1"/>
              <a:t>You</a:t>
            </a:r>
            <a:r>
              <a:rPr lang="nb-NO" dirty="0"/>
              <a:t> </a:t>
            </a:r>
            <a:r>
              <a:rPr lang="nb-NO" dirty="0" err="1"/>
              <a:t>can</a:t>
            </a:r>
            <a:r>
              <a:rPr lang="nb-NO" dirty="0"/>
              <a:t> </a:t>
            </a:r>
            <a:r>
              <a:rPr lang="nb-NO" dirty="0" err="1"/>
              <a:t>write</a:t>
            </a:r>
            <a:r>
              <a:rPr lang="nb-NO" dirty="0"/>
              <a:t> </a:t>
            </a:r>
            <a:r>
              <a:rPr lang="nb-NO" dirty="0" err="1"/>
              <a:t>the</a:t>
            </a:r>
            <a:r>
              <a:rPr lang="nb-NO" dirty="0"/>
              <a:t> </a:t>
            </a:r>
            <a:r>
              <a:rPr lang="nb-NO" dirty="0" err="1"/>
              <a:t>answer</a:t>
            </a:r>
            <a:r>
              <a:rPr lang="nb-NO" dirty="0"/>
              <a:t> in </a:t>
            </a:r>
            <a:r>
              <a:rPr lang="nb-NO" dirty="0" err="1"/>
              <a:t>your</a:t>
            </a:r>
            <a:r>
              <a:rPr lang="nb-NO" dirty="0"/>
              <a:t> log </a:t>
            </a:r>
            <a:r>
              <a:rPr lang="nb-NO" dirty="0" err="1"/>
              <a:t>books</a:t>
            </a:r>
            <a:r>
              <a:rPr lang="nb-NO" dirty="0"/>
              <a:t> </a:t>
            </a:r>
            <a:r>
              <a:rPr lang="nb-NO" dirty="0" err="1"/>
              <a:t>now</a:t>
            </a:r>
            <a:r>
              <a:rPr lang="nb-NO" dirty="0"/>
              <a:t> – </a:t>
            </a:r>
            <a:r>
              <a:rPr lang="nb-NO" dirty="0" err="1"/>
              <a:t>without</a:t>
            </a:r>
            <a:r>
              <a:rPr lang="nb-NO" dirty="0"/>
              <a:t> </a:t>
            </a:r>
            <a:r>
              <a:rPr lang="nb-NO" dirty="0" err="1"/>
              <a:t>discussing</a:t>
            </a:r>
            <a:r>
              <a:rPr lang="nb-NO" dirty="0"/>
              <a:t> </a:t>
            </a:r>
            <a:r>
              <a:rPr lang="nb-NO" dirty="0" err="1"/>
              <a:t>with</a:t>
            </a:r>
            <a:r>
              <a:rPr lang="nb-NO" dirty="0"/>
              <a:t> peers.</a:t>
            </a:r>
          </a:p>
        </p:txBody>
      </p:sp>
      <p:sp>
        <p:nvSpPr>
          <p:cNvPr id="4" name="Plassholder for lysbildenummer 3"/>
          <p:cNvSpPr>
            <a:spLocks noGrp="1"/>
          </p:cNvSpPr>
          <p:nvPr>
            <p:ph type="sldNum" sz="quarter" idx="10"/>
          </p:nvPr>
        </p:nvSpPr>
        <p:spPr/>
        <p:txBody>
          <a:bodyPr/>
          <a:lstStyle/>
          <a:p>
            <a:fld id="{63D6FEA3-437D-4335-B615-4E065C45DE7F}" type="slidenum">
              <a:rPr lang="nb-NO" smtClean="0"/>
              <a:t>10</a:t>
            </a:fld>
            <a:endParaRPr lang="nb-NO"/>
          </a:p>
        </p:txBody>
      </p:sp>
    </p:spTree>
    <p:extLst>
      <p:ext uri="{BB962C8B-B14F-4D97-AF65-F5344CB8AC3E}">
        <p14:creationId xmlns:p14="http://schemas.microsoft.com/office/powerpoint/2010/main" val="285257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baseline="0" dirty="0"/>
              <a:t>The </a:t>
            </a:r>
            <a:r>
              <a:rPr lang="nb-NO" b="1" baseline="0" dirty="0" err="1"/>
              <a:t>teacher</a:t>
            </a:r>
            <a:r>
              <a:rPr lang="nb-NO" b="1" baseline="0" dirty="0"/>
              <a:t> </a:t>
            </a:r>
            <a:r>
              <a:rPr lang="nb-NO" b="1" baseline="0" dirty="0" err="1"/>
              <a:t>may</a:t>
            </a:r>
            <a:r>
              <a:rPr lang="nb-NO" b="1" baseline="0" dirty="0"/>
              <a:t> </a:t>
            </a:r>
            <a:r>
              <a:rPr lang="nb-NO" b="1" baseline="0" dirty="0" err="1"/>
              <a:t>say</a:t>
            </a:r>
            <a:r>
              <a:rPr lang="nb-NO" b="1" baseline="0" dirty="0"/>
              <a:t>: </a:t>
            </a:r>
            <a:r>
              <a:rPr lang="nb-NO" b="0" baseline="0" dirty="0" err="1"/>
              <a:t>Now</a:t>
            </a:r>
            <a:r>
              <a:rPr lang="nb-NO" b="0" baseline="0" dirty="0"/>
              <a:t> I </a:t>
            </a:r>
            <a:r>
              <a:rPr lang="nb-NO" b="0" baseline="0" dirty="0" err="1"/>
              <a:t>will</a:t>
            </a:r>
            <a:r>
              <a:rPr lang="nb-NO" b="0" baseline="0" dirty="0"/>
              <a:t> </a:t>
            </a:r>
            <a:r>
              <a:rPr lang="nb-NO" b="0" baseline="0" dirty="0" err="1"/>
              <a:t>collect</a:t>
            </a:r>
            <a:r>
              <a:rPr lang="nb-NO" b="0" baseline="0" dirty="0"/>
              <a:t> </a:t>
            </a:r>
            <a:r>
              <a:rPr lang="nb-NO" b="0" baseline="0" dirty="0" err="1"/>
              <a:t>your</a:t>
            </a:r>
            <a:r>
              <a:rPr lang="nb-NO" b="0" baseline="0" dirty="0"/>
              <a:t> </a:t>
            </a:r>
            <a:r>
              <a:rPr lang="nb-NO" b="0" baseline="0" dirty="0" err="1"/>
              <a:t>books</a:t>
            </a:r>
            <a:r>
              <a:rPr lang="nb-NO" b="0" baseline="0" dirty="0"/>
              <a:t>. </a:t>
            </a:r>
            <a:r>
              <a:rPr lang="nb-NO" b="0" baseline="0" dirty="0" err="1"/>
              <a:t>N</a:t>
            </a:r>
            <a:r>
              <a:rPr lang="nb-NO" baseline="0" dirty="0" err="1"/>
              <a:t>ext</a:t>
            </a:r>
            <a:r>
              <a:rPr lang="nb-NO" baseline="0" dirty="0"/>
              <a:t> time </a:t>
            </a:r>
            <a:r>
              <a:rPr lang="nb-NO" baseline="0" dirty="0" err="1"/>
              <a:t>we</a:t>
            </a:r>
            <a:r>
              <a:rPr lang="nb-NO" baseline="0" dirty="0"/>
              <a:t> </a:t>
            </a:r>
            <a:r>
              <a:rPr lang="nb-NO" baseline="0" dirty="0" err="1"/>
              <a:t>work</a:t>
            </a:r>
            <a:r>
              <a:rPr lang="nb-NO" baseline="0" dirty="0"/>
              <a:t> </a:t>
            </a:r>
            <a:r>
              <a:rPr lang="nb-NO" baseline="0" dirty="0" err="1"/>
              <a:t>with</a:t>
            </a:r>
            <a:r>
              <a:rPr lang="nb-NO" baseline="0" dirty="0"/>
              <a:t> </a:t>
            </a:r>
            <a:r>
              <a:rPr lang="nb-NO" baseline="0" dirty="0" err="1"/>
              <a:t>the</a:t>
            </a:r>
            <a:r>
              <a:rPr lang="nb-NO" baseline="0" dirty="0"/>
              <a:t> </a:t>
            </a:r>
            <a:r>
              <a:rPr lang="nb-NO" baseline="0" dirty="0" err="1"/>
              <a:t>method</a:t>
            </a:r>
            <a:r>
              <a:rPr lang="nb-NO" baseline="0" dirty="0"/>
              <a:t>, I </a:t>
            </a:r>
            <a:r>
              <a:rPr lang="nb-NO" baseline="0" dirty="0" err="1"/>
              <a:t>will</a:t>
            </a:r>
            <a:r>
              <a:rPr lang="nb-NO" baseline="0" dirty="0"/>
              <a:t> show </a:t>
            </a:r>
            <a:r>
              <a:rPr lang="nb-NO" baseline="0" dirty="0" err="1"/>
              <a:t>you</a:t>
            </a:r>
            <a:r>
              <a:rPr lang="nb-NO" baseline="0" dirty="0"/>
              <a:t> </a:t>
            </a:r>
            <a:r>
              <a:rPr lang="nb-NO" baseline="0" dirty="0" err="1"/>
              <a:t>some</a:t>
            </a:r>
            <a:r>
              <a:rPr lang="nb-NO" baseline="0" dirty="0"/>
              <a:t> </a:t>
            </a:r>
            <a:r>
              <a:rPr lang="nb-NO" baseline="0" dirty="0" err="1"/>
              <a:t>examples</a:t>
            </a:r>
            <a:r>
              <a:rPr lang="nb-NO" baseline="0" dirty="0"/>
              <a:t> of </a:t>
            </a:r>
            <a:r>
              <a:rPr lang="nb-NO" baseline="0" dirty="0" err="1"/>
              <a:t>what</a:t>
            </a:r>
            <a:r>
              <a:rPr lang="nb-NO" baseline="0" dirty="0"/>
              <a:t> </a:t>
            </a:r>
            <a:r>
              <a:rPr lang="nb-NO" baseline="0" dirty="0" err="1"/>
              <a:t>you</a:t>
            </a:r>
            <a:r>
              <a:rPr lang="nb-NO" baseline="0" dirty="0"/>
              <a:t> have </a:t>
            </a:r>
            <a:r>
              <a:rPr lang="nb-NO" baseline="0" dirty="0" err="1"/>
              <a:t>answered</a:t>
            </a:r>
            <a:r>
              <a:rPr lang="nb-NO" baseline="0" dirty="0"/>
              <a:t> to </a:t>
            </a:r>
            <a:r>
              <a:rPr lang="nb-NO" baseline="0" dirty="0" err="1"/>
              <a:t>the</a:t>
            </a:r>
            <a:r>
              <a:rPr lang="nb-NO" baseline="0" dirty="0"/>
              <a:t> </a:t>
            </a:r>
            <a:r>
              <a:rPr lang="nb-NO" baseline="0" dirty="0" err="1"/>
              <a:t>three</a:t>
            </a:r>
            <a:r>
              <a:rPr lang="nb-NO" baseline="0" dirty="0"/>
              <a:t> questions. </a:t>
            </a:r>
            <a:r>
              <a:rPr lang="nb-NO" baseline="0" dirty="0" err="1"/>
              <a:t>Noone</a:t>
            </a:r>
            <a:r>
              <a:rPr lang="nb-NO" baseline="0" dirty="0"/>
              <a:t> </a:t>
            </a:r>
            <a:r>
              <a:rPr lang="nb-NO" baseline="0" dirty="0" err="1"/>
              <a:t>will</a:t>
            </a:r>
            <a:r>
              <a:rPr lang="nb-NO" baseline="0" dirty="0"/>
              <a:t> be </a:t>
            </a:r>
            <a:r>
              <a:rPr lang="nb-NO" baseline="0" dirty="0" err="1"/>
              <a:t>identified</a:t>
            </a:r>
            <a:r>
              <a:rPr lang="nb-NO" baseline="0" dirty="0"/>
              <a:t>.  It </a:t>
            </a:r>
            <a:r>
              <a:rPr lang="nb-NO" baseline="0" dirty="0" err="1"/>
              <a:t>will</a:t>
            </a:r>
            <a:r>
              <a:rPr lang="nb-NO" baseline="0" dirty="0"/>
              <a:t> be </a:t>
            </a:r>
            <a:r>
              <a:rPr lang="nb-NO" baseline="0" dirty="0" err="1"/>
              <a:t>exciting</a:t>
            </a:r>
            <a:r>
              <a:rPr lang="nb-NO" baseline="0" dirty="0"/>
              <a:t> to </a:t>
            </a:r>
            <a:r>
              <a:rPr lang="nb-NO" baseline="0" dirty="0" err="1"/>
              <a:t>see</a:t>
            </a:r>
            <a:r>
              <a:rPr lang="nb-NO" baseline="0" dirty="0"/>
              <a:t> </a:t>
            </a:r>
            <a:r>
              <a:rPr lang="nb-NO" baseline="0" dirty="0" err="1"/>
              <a:t>what</a:t>
            </a:r>
            <a:r>
              <a:rPr lang="nb-NO" baseline="0" dirty="0"/>
              <a:t> </a:t>
            </a:r>
            <a:r>
              <a:rPr lang="nb-NO" baseline="0" dirty="0" err="1"/>
              <a:t>excatly</a:t>
            </a:r>
            <a:r>
              <a:rPr lang="nb-NO" baseline="0" dirty="0"/>
              <a:t> THIS </a:t>
            </a:r>
            <a:r>
              <a:rPr lang="nb-NO" baseline="0" dirty="0" err="1"/>
              <a:t>class</a:t>
            </a:r>
            <a:r>
              <a:rPr lang="nb-NO" baseline="0" dirty="0"/>
              <a:t> is </a:t>
            </a:r>
            <a:r>
              <a:rPr lang="nb-NO" baseline="0" dirty="0" err="1"/>
              <a:t>good</a:t>
            </a:r>
            <a:r>
              <a:rPr lang="nb-NO" baseline="0" dirty="0"/>
              <a:t> at and </a:t>
            </a:r>
            <a:r>
              <a:rPr lang="nb-NO" baseline="0" dirty="0" err="1"/>
              <a:t>satisfied</a:t>
            </a:r>
            <a:r>
              <a:rPr lang="nb-NO" baseline="0" dirty="0"/>
              <a:t> </a:t>
            </a:r>
            <a:r>
              <a:rPr lang="nb-NO" baseline="0" dirty="0" err="1"/>
              <a:t>with</a:t>
            </a:r>
            <a:r>
              <a:rPr lang="nb-NO" baseline="0" dirty="0"/>
              <a:t>, </a:t>
            </a:r>
            <a:r>
              <a:rPr lang="nb-NO" baseline="0" dirty="0" err="1"/>
              <a:t>since</a:t>
            </a:r>
            <a:r>
              <a:rPr lang="nb-NO" baseline="0" dirty="0"/>
              <a:t> </a:t>
            </a:r>
            <a:r>
              <a:rPr lang="nb-NO" baseline="0" dirty="0" err="1"/>
              <a:t>this</a:t>
            </a:r>
            <a:r>
              <a:rPr lang="nb-NO" baseline="0" dirty="0"/>
              <a:t> </a:t>
            </a:r>
            <a:r>
              <a:rPr lang="nb-NO" baseline="0" dirty="0" err="1"/>
              <a:t>may</a:t>
            </a:r>
            <a:r>
              <a:rPr lang="nb-NO" baseline="0" dirty="0"/>
              <a:t> </a:t>
            </a:r>
            <a:r>
              <a:rPr lang="nb-NO" baseline="0" dirty="0" err="1"/>
              <a:t>easily</a:t>
            </a:r>
            <a:r>
              <a:rPr lang="nb-NO" baseline="0" dirty="0"/>
              <a:t> be </a:t>
            </a:r>
            <a:r>
              <a:rPr lang="nb-NO" baseline="0" dirty="0" err="1"/>
              <a:t>forgotten</a:t>
            </a:r>
            <a:r>
              <a:rPr lang="nb-NO" baseline="0" dirty="0"/>
              <a:t> </a:t>
            </a:r>
            <a:r>
              <a:rPr lang="nb-NO" baseline="0" dirty="0" err="1"/>
              <a:t>when</a:t>
            </a:r>
            <a:r>
              <a:rPr lang="nb-NO" baseline="0" dirty="0"/>
              <a:t> </a:t>
            </a:r>
            <a:r>
              <a:rPr lang="nb-NO" baseline="0" dirty="0" err="1"/>
              <a:t>there</a:t>
            </a:r>
            <a:r>
              <a:rPr lang="nb-NO" baseline="0" dirty="0"/>
              <a:t> is so </a:t>
            </a:r>
            <a:r>
              <a:rPr lang="nb-NO" baseline="0" dirty="0" err="1"/>
              <a:t>much</a:t>
            </a:r>
            <a:r>
              <a:rPr lang="nb-NO" baseline="0" dirty="0"/>
              <a:t> </a:t>
            </a:r>
            <a:r>
              <a:rPr lang="nb-NO" baseline="0" dirty="0" err="1"/>
              <a:t>experience</a:t>
            </a:r>
            <a:r>
              <a:rPr lang="nb-NO" baseline="0" dirty="0"/>
              <a:t> as </a:t>
            </a:r>
            <a:r>
              <a:rPr lang="nb-NO" baseline="0" dirty="0" err="1"/>
              <a:t>challenging</a:t>
            </a:r>
            <a:r>
              <a:rPr lang="nb-NO" baseline="0" dirty="0"/>
              <a:t>. It is </a:t>
            </a:r>
            <a:r>
              <a:rPr lang="nb-NO" baseline="0" dirty="0" err="1"/>
              <a:t>important</a:t>
            </a:r>
            <a:r>
              <a:rPr lang="nb-NO" baseline="0" dirty="0"/>
              <a:t> to </a:t>
            </a:r>
            <a:r>
              <a:rPr lang="nb-NO" baseline="0" dirty="0" err="1"/>
              <a:t>remind</a:t>
            </a:r>
            <a:r>
              <a:rPr lang="nb-NO" baseline="0" dirty="0"/>
              <a:t> </a:t>
            </a:r>
            <a:r>
              <a:rPr lang="nb-NO" baseline="0" dirty="0" err="1"/>
              <a:t>ourselves</a:t>
            </a:r>
            <a:r>
              <a:rPr lang="nb-NO" baseline="0" dirty="0"/>
              <a:t> of </a:t>
            </a:r>
            <a:r>
              <a:rPr lang="nb-NO" baseline="0" dirty="0" err="1"/>
              <a:t>what</a:t>
            </a:r>
            <a:r>
              <a:rPr lang="nb-NO" baseline="0" dirty="0"/>
              <a:t> </a:t>
            </a:r>
            <a:r>
              <a:rPr lang="nb-NO" baseline="0" dirty="0" err="1"/>
              <a:t>we</a:t>
            </a:r>
            <a:r>
              <a:rPr lang="nb-NO" baseline="0" dirty="0"/>
              <a:t> are </a:t>
            </a:r>
            <a:r>
              <a:rPr lang="nb-NO" baseline="0" dirty="0" err="1"/>
              <a:t>good</a:t>
            </a:r>
            <a:r>
              <a:rPr lang="nb-NO" baseline="0" dirty="0"/>
              <a:t> at and </a:t>
            </a:r>
            <a:r>
              <a:rPr lang="nb-NO" baseline="0" dirty="0" err="1"/>
              <a:t>what</a:t>
            </a:r>
            <a:r>
              <a:rPr lang="nb-NO" baseline="0" dirty="0"/>
              <a:t> </a:t>
            </a:r>
            <a:r>
              <a:rPr lang="nb-NO" baseline="0" dirty="0" err="1"/>
              <a:t>we</a:t>
            </a:r>
            <a:r>
              <a:rPr lang="nb-NO" baseline="0" dirty="0"/>
              <a:t> are </a:t>
            </a:r>
            <a:r>
              <a:rPr lang="nb-NO" baseline="0" dirty="0" err="1"/>
              <a:t>satisfied</a:t>
            </a:r>
            <a:r>
              <a:rPr lang="nb-NO" baseline="0" dirty="0"/>
              <a:t> </a:t>
            </a:r>
            <a:r>
              <a:rPr lang="nb-NO" baseline="0" dirty="0" err="1"/>
              <a:t>with</a:t>
            </a:r>
            <a:r>
              <a:rPr lang="nb-NO" baseline="0" dirty="0"/>
              <a:t>, </a:t>
            </a:r>
            <a:r>
              <a:rPr lang="nb-NO" baseline="0" dirty="0" err="1"/>
              <a:t>because</a:t>
            </a:r>
            <a:r>
              <a:rPr lang="nb-NO" baseline="0" dirty="0"/>
              <a:t> </a:t>
            </a:r>
            <a:r>
              <a:rPr lang="nb-NO" baseline="0" dirty="0" err="1"/>
              <a:t>this</a:t>
            </a:r>
            <a:r>
              <a:rPr lang="nb-NO" baseline="0" dirty="0"/>
              <a:t> makes </a:t>
            </a:r>
            <a:r>
              <a:rPr lang="nb-NO" baseline="0" dirty="0" err="1"/>
              <a:t>us</a:t>
            </a:r>
            <a:r>
              <a:rPr lang="nb-NO" baseline="0" dirty="0"/>
              <a:t> </a:t>
            </a:r>
            <a:r>
              <a:rPr lang="nb-NO" baseline="0" dirty="0" err="1"/>
              <a:t>motivated</a:t>
            </a:r>
            <a:r>
              <a:rPr lang="nb-NO" baseline="0" dirty="0"/>
              <a:t> to do more of </a:t>
            </a:r>
            <a:r>
              <a:rPr lang="nb-NO" baseline="0" dirty="0" err="1"/>
              <a:t>what</a:t>
            </a:r>
            <a:r>
              <a:rPr lang="nb-NO" baseline="0" dirty="0"/>
              <a:t> is positive, </a:t>
            </a:r>
            <a:r>
              <a:rPr lang="nb-NO" baseline="0" dirty="0" err="1"/>
              <a:t>also</a:t>
            </a:r>
            <a:r>
              <a:rPr lang="nb-NO" baseline="0" dirty="0"/>
              <a:t> </a:t>
            </a:r>
            <a:r>
              <a:rPr lang="nb-NO" baseline="0" dirty="0" err="1"/>
              <a:t>when</a:t>
            </a:r>
            <a:r>
              <a:rPr lang="nb-NO" baseline="0" dirty="0"/>
              <a:t> </a:t>
            </a:r>
            <a:r>
              <a:rPr lang="nb-NO" baseline="0" dirty="0" err="1"/>
              <a:t>we</a:t>
            </a:r>
            <a:r>
              <a:rPr lang="nb-NO" baseline="0" dirty="0"/>
              <a:t> </a:t>
            </a:r>
            <a:r>
              <a:rPr lang="nb-NO" baseline="0" dirty="0" err="1"/>
              <a:t>work</a:t>
            </a:r>
            <a:r>
              <a:rPr lang="nb-NO" baseline="0" dirty="0"/>
              <a:t> </a:t>
            </a:r>
            <a:r>
              <a:rPr lang="nb-NO" baseline="0" dirty="0" err="1"/>
              <a:t>with</a:t>
            </a:r>
            <a:r>
              <a:rPr lang="nb-NO" baseline="0" dirty="0"/>
              <a:t> </a:t>
            </a:r>
            <a:r>
              <a:rPr lang="nb-NO" baseline="0" dirty="0" err="1"/>
              <a:t>what</a:t>
            </a:r>
            <a:r>
              <a:rPr lang="nb-NO" baseline="0" dirty="0"/>
              <a:t> is </a:t>
            </a:r>
            <a:r>
              <a:rPr lang="nb-NO" baseline="0" dirty="0" err="1"/>
              <a:t>challenging</a:t>
            </a:r>
            <a:r>
              <a:rPr lang="nb-NO" baseline="0" dirty="0"/>
              <a:t>.</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11</a:t>
            </a:fld>
            <a:endParaRPr lang="nb-NO"/>
          </a:p>
        </p:txBody>
      </p:sp>
    </p:spTree>
    <p:extLst>
      <p:ext uri="{BB962C8B-B14F-4D97-AF65-F5344CB8AC3E}">
        <p14:creationId xmlns:p14="http://schemas.microsoft.com/office/powerpoint/2010/main" val="515956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a:t>
            </a:r>
            <a:r>
              <a:rPr lang="nb-NO" dirty="0"/>
              <a:t> In </a:t>
            </a:r>
            <a:r>
              <a:rPr lang="nb-NO" dirty="0" err="1"/>
              <a:t>this</a:t>
            </a:r>
            <a:r>
              <a:rPr lang="nb-NO" dirty="0"/>
              <a:t> </a:t>
            </a:r>
            <a:r>
              <a:rPr lang="nb-NO" dirty="0" err="1"/>
              <a:t>session</a:t>
            </a:r>
            <a:r>
              <a:rPr lang="nb-NO" dirty="0"/>
              <a:t>, </a:t>
            </a:r>
            <a:r>
              <a:rPr lang="nb-NO" dirty="0" err="1"/>
              <a:t>we</a:t>
            </a:r>
            <a:r>
              <a:rPr lang="nb-NO" dirty="0"/>
              <a:t> </a:t>
            </a:r>
            <a:r>
              <a:rPr lang="nb-NO" dirty="0" err="1"/>
              <a:t>will</a:t>
            </a:r>
            <a:r>
              <a:rPr lang="nb-NO" dirty="0"/>
              <a:t> sum up </a:t>
            </a:r>
            <a:r>
              <a:rPr lang="nb-NO" dirty="0" err="1"/>
              <a:t>something</a:t>
            </a:r>
            <a:r>
              <a:rPr lang="nb-NO" dirty="0"/>
              <a:t> of </a:t>
            </a:r>
            <a:r>
              <a:rPr lang="nb-NO" dirty="0" err="1"/>
              <a:t>what</a:t>
            </a:r>
            <a:r>
              <a:rPr lang="nb-NO" dirty="0"/>
              <a:t> </a:t>
            </a:r>
            <a:r>
              <a:rPr lang="nb-NO" dirty="0" err="1"/>
              <a:t>you</a:t>
            </a:r>
            <a:r>
              <a:rPr lang="nb-NO" dirty="0"/>
              <a:t> </a:t>
            </a:r>
            <a:r>
              <a:rPr lang="nb-NO" dirty="0" err="1"/>
              <a:t>wrote</a:t>
            </a:r>
            <a:r>
              <a:rPr lang="nb-NO" dirty="0"/>
              <a:t> </a:t>
            </a:r>
            <a:r>
              <a:rPr lang="nb-NO" dirty="0" err="1"/>
              <a:t>the</a:t>
            </a:r>
            <a:r>
              <a:rPr lang="nb-NO" dirty="0"/>
              <a:t> last </a:t>
            </a:r>
            <a:r>
              <a:rPr lang="nb-NO" dirty="0" err="1"/>
              <a:t>session</a:t>
            </a:r>
            <a:r>
              <a:rPr lang="nb-NO" dirty="0"/>
              <a:t> </a:t>
            </a:r>
            <a:r>
              <a:rPr lang="nb-NO" dirty="0" err="1"/>
              <a:t>about</a:t>
            </a:r>
            <a:r>
              <a:rPr lang="nb-NO" dirty="0"/>
              <a:t> </a:t>
            </a:r>
            <a:r>
              <a:rPr lang="nb-NO" dirty="0" err="1"/>
              <a:t>what</a:t>
            </a:r>
            <a:r>
              <a:rPr lang="nb-NO" dirty="0"/>
              <a:t> is </a:t>
            </a:r>
            <a:r>
              <a:rPr lang="nb-NO" dirty="0" err="1"/>
              <a:t>important</a:t>
            </a:r>
            <a:r>
              <a:rPr lang="nb-NO" dirty="0"/>
              <a:t> for </a:t>
            </a:r>
            <a:r>
              <a:rPr lang="nb-NO" dirty="0" err="1"/>
              <a:t>you</a:t>
            </a:r>
            <a:r>
              <a:rPr lang="nb-NO" dirty="0"/>
              <a:t>, </a:t>
            </a:r>
            <a:r>
              <a:rPr lang="nb-NO" dirty="0" err="1"/>
              <a:t>what</a:t>
            </a:r>
            <a:r>
              <a:rPr lang="nb-NO" dirty="0"/>
              <a:t> is </a:t>
            </a:r>
            <a:r>
              <a:rPr lang="nb-NO" dirty="0" err="1"/>
              <a:t>good</a:t>
            </a:r>
            <a:r>
              <a:rPr lang="nb-NO" dirty="0"/>
              <a:t> and </a:t>
            </a:r>
            <a:r>
              <a:rPr lang="nb-NO" dirty="0" err="1"/>
              <a:t>what</a:t>
            </a:r>
            <a:r>
              <a:rPr lang="nb-NO" dirty="0"/>
              <a:t> is </a:t>
            </a:r>
            <a:r>
              <a:rPr lang="nb-NO" dirty="0" err="1"/>
              <a:t>difficult</a:t>
            </a:r>
            <a:r>
              <a:rPr lang="nb-NO" dirty="0"/>
              <a:t>. I (</a:t>
            </a:r>
            <a:r>
              <a:rPr lang="nb-NO" dirty="0" err="1"/>
              <a:t>teacher</a:t>
            </a:r>
            <a:r>
              <a:rPr lang="nb-NO" dirty="0"/>
              <a:t>) has </a:t>
            </a:r>
            <a:r>
              <a:rPr lang="nb-NO" dirty="0" err="1"/>
              <a:t>selected</a:t>
            </a:r>
            <a:r>
              <a:rPr lang="nb-NO" dirty="0"/>
              <a:t> </a:t>
            </a:r>
            <a:r>
              <a:rPr lang="nb-NO" dirty="0" err="1"/>
              <a:t>some</a:t>
            </a:r>
            <a:r>
              <a:rPr lang="nb-NO" dirty="0"/>
              <a:t> </a:t>
            </a:r>
            <a:r>
              <a:rPr lang="nb-NO" dirty="0" err="1"/>
              <a:t>focus</a:t>
            </a:r>
            <a:r>
              <a:rPr lang="nb-NO" dirty="0"/>
              <a:t> </a:t>
            </a:r>
            <a:r>
              <a:rPr lang="nb-NO" dirty="0" err="1"/>
              <a:t>points</a:t>
            </a:r>
            <a:r>
              <a:rPr lang="nb-NO" dirty="0"/>
              <a:t> from </a:t>
            </a:r>
            <a:r>
              <a:rPr lang="nb-NO" dirty="0" err="1"/>
              <a:t>your</a:t>
            </a:r>
            <a:r>
              <a:rPr lang="nb-NO" dirty="0"/>
              <a:t> </a:t>
            </a:r>
            <a:r>
              <a:rPr lang="nb-NO" dirty="0" err="1"/>
              <a:t>reflections</a:t>
            </a:r>
            <a:r>
              <a:rPr lang="nb-NO" dirty="0"/>
              <a:t> </a:t>
            </a:r>
            <a:r>
              <a:rPr lang="nb-NO" dirty="0" err="1"/>
              <a:t>that</a:t>
            </a:r>
            <a:r>
              <a:rPr lang="nb-NO" dirty="0"/>
              <a:t> </a:t>
            </a:r>
            <a:r>
              <a:rPr lang="nb-NO" dirty="0" err="1"/>
              <a:t>we</a:t>
            </a:r>
            <a:r>
              <a:rPr lang="nb-NO" dirty="0"/>
              <a:t> </a:t>
            </a:r>
            <a:r>
              <a:rPr lang="nb-NO" dirty="0" err="1"/>
              <a:t>will</a:t>
            </a:r>
            <a:r>
              <a:rPr lang="nb-NO" dirty="0"/>
              <a:t> </a:t>
            </a:r>
            <a:r>
              <a:rPr lang="nb-NO" dirty="0" err="1"/>
              <a:t>look</a:t>
            </a:r>
            <a:r>
              <a:rPr lang="nb-NO" dirty="0"/>
              <a:t> </a:t>
            </a:r>
            <a:r>
              <a:rPr lang="nb-NO" dirty="0" err="1"/>
              <a:t>closer</a:t>
            </a:r>
            <a:r>
              <a:rPr lang="nb-NO" dirty="0"/>
              <a:t> </a:t>
            </a:r>
            <a:r>
              <a:rPr lang="nb-NO" dirty="0" err="1"/>
              <a:t>into</a:t>
            </a:r>
            <a:r>
              <a:rPr lang="nb-NO" dirty="0"/>
              <a:t> and </a:t>
            </a:r>
            <a:r>
              <a:rPr lang="nb-NO" dirty="0" err="1"/>
              <a:t>that</a:t>
            </a:r>
            <a:r>
              <a:rPr lang="nb-NO" dirty="0"/>
              <a:t> are </a:t>
            </a:r>
            <a:r>
              <a:rPr lang="nb-NO" dirty="0" err="1"/>
              <a:t>important</a:t>
            </a:r>
            <a:r>
              <a:rPr lang="nb-NO" dirty="0"/>
              <a:t> for </a:t>
            </a:r>
            <a:r>
              <a:rPr lang="nb-NO" dirty="0" err="1"/>
              <a:t>this</a:t>
            </a:r>
            <a:r>
              <a:rPr lang="nb-NO" dirty="0"/>
              <a:t> </a:t>
            </a:r>
            <a:r>
              <a:rPr lang="nb-NO" dirty="0" err="1"/>
              <a:t>class</a:t>
            </a:r>
            <a:r>
              <a:rPr lang="nb-NO" dirty="0"/>
              <a:t>. </a:t>
            </a:r>
            <a:r>
              <a:rPr lang="nb-NO" baseline="0" dirty="0"/>
              <a:t>I have </a:t>
            </a:r>
            <a:r>
              <a:rPr lang="nb-NO" baseline="0" dirty="0" err="1"/>
              <a:t>adjusted</a:t>
            </a:r>
            <a:r>
              <a:rPr lang="nb-NO" baseline="0" dirty="0"/>
              <a:t> </a:t>
            </a:r>
            <a:r>
              <a:rPr lang="nb-NO" baseline="0" dirty="0" err="1"/>
              <a:t>some</a:t>
            </a:r>
            <a:r>
              <a:rPr lang="nb-NO" baseline="0" dirty="0"/>
              <a:t> of </a:t>
            </a:r>
            <a:r>
              <a:rPr lang="nb-NO" baseline="0" dirty="0" err="1"/>
              <a:t>the</a:t>
            </a:r>
            <a:r>
              <a:rPr lang="nb-NO" baseline="0" dirty="0"/>
              <a:t> </a:t>
            </a:r>
            <a:r>
              <a:rPr lang="nb-NO" baseline="0" dirty="0" err="1"/>
              <a:t>reflections</a:t>
            </a:r>
            <a:r>
              <a:rPr lang="nb-NO" baseline="0" dirty="0"/>
              <a:t> </a:t>
            </a:r>
            <a:r>
              <a:rPr lang="nb-NO" baseline="0" dirty="0" err="1"/>
              <a:t>somewhat</a:t>
            </a:r>
            <a:r>
              <a:rPr lang="nb-NO" baseline="0" dirty="0"/>
              <a:t> so </a:t>
            </a:r>
            <a:r>
              <a:rPr lang="nb-NO" baseline="0" dirty="0" err="1"/>
              <a:t>noone</a:t>
            </a:r>
            <a:r>
              <a:rPr lang="nb-NO" baseline="0" dirty="0"/>
              <a:t> is </a:t>
            </a:r>
            <a:r>
              <a:rPr lang="nb-NO" baseline="0" dirty="0" err="1"/>
              <a:t>identified</a:t>
            </a:r>
            <a:r>
              <a:rPr lang="nb-NO" baseline="0" dirty="0"/>
              <a:t>. The first </a:t>
            </a:r>
            <a:r>
              <a:rPr lang="nb-NO" baseline="0" dirty="0" err="1"/>
              <a:t>thing</a:t>
            </a:r>
            <a:r>
              <a:rPr lang="nb-NO" baseline="0" dirty="0"/>
              <a:t> </a:t>
            </a:r>
            <a:r>
              <a:rPr lang="nb-NO" baseline="0" dirty="0" err="1"/>
              <a:t>we</a:t>
            </a:r>
            <a:r>
              <a:rPr lang="nb-NO" baseline="0" dirty="0"/>
              <a:t> </a:t>
            </a:r>
            <a:r>
              <a:rPr lang="nb-NO" baseline="0" dirty="0" err="1"/>
              <a:t>will</a:t>
            </a:r>
            <a:r>
              <a:rPr lang="nb-NO" baseline="0" dirty="0"/>
              <a:t> </a:t>
            </a:r>
            <a:r>
              <a:rPr lang="nb-NO" baseline="0" dirty="0" err="1"/>
              <a:t>look</a:t>
            </a:r>
            <a:r>
              <a:rPr lang="nb-NO" baseline="0" dirty="0"/>
              <a:t> at is </a:t>
            </a:r>
            <a:r>
              <a:rPr lang="nb-NO" baseline="0" dirty="0" err="1"/>
              <a:t>what</a:t>
            </a:r>
            <a:r>
              <a:rPr lang="nb-NO" baseline="0" dirty="0"/>
              <a:t> is </a:t>
            </a:r>
            <a:r>
              <a:rPr lang="nb-NO" baseline="0" dirty="0" err="1"/>
              <a:t>important</a:t>
            </a:r>
            <a:r>
              <a:rPr lang="nb-NO" baseline="0" dirty="0"/>
              <a:t> to </a:t>
            </a:r>
            <a:r>
              <a:rPr lang="nb-NO" baseline="0" dirty="0" err="1"/>
              <a:t>you</a:t>
            </a:r>
            <a:r>
              <a:rPr lang="nb-NO" baseline="0" dirty="0"/>
              <a:t> (</a:t>
            </a:r>
            <a:r>
              <a:rPr lang="nb-NO" baseline="0" dirty="0" err="1"/>
              <a:t>next</a:t>
            </a:r>
            <a:r>
              <a:rPr lang="nb-NO" baseline="0" dirty="0"/>
              <a:t> slide).</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12</a:t>
            </a:fld>
            <a:endParaRPr lang="nb-NO"/>
          </a:p>
        </p:txBody>
      </p:sp>
    </p:spTree>
    <p:extLst>
      <p:ext uri="{BB962C8B-B14F-4D97-AF65-F5344CB8AC3E}">
        <p14:creationId xmlns:p14="http://schemas.microsoft.com/office/powerpoint/2010/main" val="873217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err="1"/>
              <a:t>Explanation</a:t>
            </a:r>
            <a:r>
              <a:rPr lang="nb-NO" b="1" dirty="0"/>
              <a:t>: </a:t>
            </a:r>
            <a:r>
              <a:rPr lang="nb-NO" dirty="0"/>
              <a:t>The </a:t>
            </a:r>
            <a:r>
              <a:rPr lang="nb-NO" dirty="0" err="1"/>
              <a:t>teacher</a:t>
            </a:r>
            <a:r>
              <a:rPr lang="nb-NO" dirty="0"/>
              <a:t> has </a:t>
            </a:r>
            <a:r>
              <a:rPr lang="nb-NO" dirty="0" err="1"/>
              <a:t>added</a:t>
            </a:r>
            <a:r>
              <a:rPr lang="nb-NO" dirty="0"/>
              <a:t> a list of </a:t>
            </a:r>
            <a:r>
              <a:rPr lang="nb-NO" dirty="0" err="1"/>
              <a:t>examples</a:t>
            </a:r>
            <a:r>
              <a:rPr lang="nb-NO" dirty="0"/>
              <a:t> from </a:t>
            </a:r>
            <a:r>
              <a:rPr lang="nb-NO" dirty="0" err="1"/>
              <a:t>the</a:t>
            </a:r>
            <a:r>
              <a:rPr lang="nb-NO" dirty="0"/>
              <a:t> </a:t>
            </a:r>
            <a:r>
              <a:rPr lang="nb-NO" dirty="0" err="1"/>
              <a:t>pupils</a:t>
            </a:r>
            <a:r>
              <a:rPr lang="nb-NO" dirty="0"/>
              <a:t>’ </a:t>
            </a:r>
            <a:r>
              <a:rPr lang="nb-NO" dirty="0" err="1"/>
              <a:t>reflections</a:t>
            </a:r>
            <a:r>
              <a:rPr lang="nb-NO" dirty="0"/>
              <a:t> in </a:t>
            </a:r>
            <a:r>
              <a:rPr lang="nb-NO" dirty="0" err="1"/>
              <a:t>the</a:t>
            </a:r>
            <a:r>
              <a:rPr lang="nb-NO" dirty="0"/>
              <a:t> PowerPoint. </a:t>
            </a:r>
            <a:r>
              <a:rPr lang="nb-NO" dirty="0" err="1"/>
              <a:t>Necessary</a:t>
            </a:r>
            <a:r>
              <a:rPr lang="nb-NO" dirty="0"/>
              <a:t> </a:t>
            </a:r>
            <a:r>
              <a:rPr lang="nb-NO" dirty="0" err="1"/>
              <a:t>changes</a:t>
            </a:r>
            <a:r>
              <a:rPr lang="nb-NO" dirty="0"/>
              <a:t> have </a:t>
            </a:r>
            <a:r>
              <a:rPr lang="nb-NO" dirty="0" err="1"/>
              <a:t>been</a:t>
            </a:r>
            <a:r>
              <a:rPr lang="nb-NO" dirty="0"/>
              <a:t> </a:t>
            </a:r>
            <a:r>
              <a:rPr lang="nb-NO" dirty="0" err="1"/>
              <a:t>made</a:t>
            </a:r>
            <a:r>
              <a:rPr lang="nb-NO" dirty="0"/>
              <a:t> to </a:t>
            </a:r>
            <a:r>
              <a:rPr lang="nb-NO" dirty="0" err="1"/>
              <a:t>maintain</a:t>
            </a:r>
            <a:r>
              <a:rPr lang="nb-NO" dirty="0"/>
              <a:t> </a:t>
            </a:r>
            <a:r>
              <a:rPr lang="nb-NO" dirty="0" err="1"/>
              <a:t>anonymity</a:t>
            </a:r>
            <a:r>
              <a:rPr lang="nb-NO" dirty="0"/>
              <a:t>. Important elements are </a:t>
            </a:r>
            <a:r>
              <a:rPr lang="nb-NO" dirty="0" err="1"/>
              <a:t>highlighted</a:t>
            </a:r>
            <a:r>
              <a:rPr lang="nb-NO" dirty="0"/>
              <a:t> by </a:t>
            </a:r>
            <a:r>
              <a:rPr lang="nb-NO" dirty="0" err="1"/>
              <a:t>colours</a:t>
            </a:r>
            <a:r>
              <a:rPr lang="nb-NO" dirty="0"/>
              <a:t>, for </a:t>
            </a:r>
            <a:r>
              <a:rPr lang="nb-NO" dirty="0" err="1"/>
              <a:t>examples</a:t>
            </a:r>
            <a:r>
              <a:rPr lang="nb-NO" dirty="0"/>
              <a:t> «</a:t>
            </a:r>
            <a:r>
              <a:rPr lang="nb-NO" dirty="0" err="1"/>
              <a:t>Friends</a:t>
            </a:r>
            <a:r>
              <a:rPr lang="nb-NO" dirty="0"/>
              <a:t>» in red, «</a:t>
            </a:r>
            <a:r>
              <a:rPr lang="nb-NO" dirty="0" err="1"/>
              <a:t>Sleep</a:t>
            </a:r>
            <a:r>
              <a:rPr lang="nb-NO" dirty="0"/>
              <a:t>» in </a:t>
            </a:r>
            <a:r>
              <a:rPr lang="nb-NO" dirty="0" err="1"/>
              <a:t>blue</a:t>
            </a:r>
            <a:r>
              <a:rPr lang="nb-NO" dirty="0"/>
              <a:t>, «Good mental </a:t>
            </a:r>
            <a:r>
              <a:rPr lang="nb-NO" dirty="0" err="1"/>
              <a:t>health</a:t>
            </a:r>
            <a:r>
              <a:rPr lang="nb-NO" dirty="0"/>
              <a:t>» in green, «Education» in </a:t>
            </a:r>
            <a:r>
              <a:rPr lang="nb-NO" dirty="0" err="1"/>
              <a:t>orange</a:t>
            </a:r>
            <a:r>
              <a:rPr lang="nb-NO" dirty="0"/>
              <a:t>, etc.</a:t>
            </a:r>
          </a:p>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i="0" dirty="0" err="1"/>
              <a:t>These</a:t>
            </a:r>
            <a:r>
              <a:rPr lang="nb-NO" b="0" i="0" dirty="0"/>
              <a:t> are </a:t>
            </a:r>
            <a:r>
              <a:rPr lang="nb-NO" b="0" i="0" dirty="0" err="1"/>
              <a:t>important</a:t>
            </a:r>
            <a:r>
              <a:rPr lang="nb-NO" b="0" i="0" dirty="0"/>
              <a:t> </a:t>
            </a:r>
            <a:r>
              <a:rPr lang="nb-NO" b="0" i="0" dirty="0" err="1"/>
              <a:t>points</a:t>
            </a:r>
            <a:r>
              <a:rPr lang="nb-NO" b="0" i="0" dirty="0"/>
              <a:t> and </a:t>
            </a:r>
            <a:r>
              <a:rPr lang="nb-NO" b="0" i="0" dirty="0" err="1"/>
              <a:t>good</a:t>
            </a:r>
            <a:r>
              <a:rPr lang="nb-NO" b="0" i="0" dirty="0"/>
              <a:t> </a:t>
            </a:r>
            <a:r>
              <a:rPr lang="nb-NO" b="0" i="0" dirty="0" err="1"/>
              <a:t>values</a:t>
            </a:r>
            <a:r>
              <a:rPr lang="nb-NO" b="0" i="0" dirty="0"/>
              <a:t>. </a:t>
            </a:r>
            <a:r>
              <a:rPr lang="nb-NO" b="0" i="0" dirty="0" err="1"/>
              <a:t>Does</a:t>
            </a:r>
            <a:r>
              <a:rPr lang="nb-NO" b="0" i="0" dirty="0"/>
              <a:t> it </a:t>
            </a:r>
            <a:r>
              <a:rPr lang="nb-NO" b="0" i="0" dirty="0" err="1"/>
              <a:t>look</a:t>
            </a:r>
            <a:r>
              <a:rPr lang="nb-NO" b="0" i="0" dirty="0"/>
              <a:t> </a:t>
            </a:r>
            <a:r>
              <a:rPr lang="nb-NO" b="0" i="0" dirty="0" err="1"/>
              <a:t>familiar</a:t>
            </a:r>
            <a:r>
              <a:rPr lang="nb-NO" b="0" i="0" dirty="0"/>
              <a:t>? Is </a:t>
            </a:r>
            <a:r>
              <a:rPr lang="nb-NO" b="0" i="0" dirty="0" err="1"/>
              <a:t>something</a:t>
            </a:r>
            <a:r>
              <a:rPr lang="nb-NO" b="0" i="0" dirty="0"/>
              <a:t> </a:t>
            </a:r>
            <a:r>
              <a:rPr lang="nb-NO" b="0" i="0" dirty="0" err="1"/>
              <a:t>here</a:t>
            </a:r>
            <a:r>
              <a:rPr lang="nb-NO" b="0" i="0" dirty="0"/>
              <a:t> surprising, or do </a:t>
            </a:r>
            <a:r>
              <a:rPr lang="nb-NO" b="0" i="0" dirty="0" err="1"/>
              <a:t>we</a:t>
            </a:r>
            <a:r>
              <a:rPr lang="nb-NO" b="0" i="0" dirty="0"/>
              <a:t> </a:t>
            </a:r>
            <a:r>
              <a:rPr lang="nb-NO" b="0" i="0" dirty="0" err="1"/>
              <a:t>agree</a:t>
            </a:r>
            <a:r>
              <a:rPr lang="nb-NO" b="0" i="0" dirty="0"/>
              <a:t> </a:t>
            </a:r>
            <a:r>
              <a:rPr lang="nb-NO" b="0" i="0" dirty="0" err="1"/>
              <a:t>on</a:t>
            </a:r>
            <a:r>
              <a:rPr lang="nb-NO" b="0" i="0" dirty="0"/>
              <a:t> </a:t>
            </a:r>
            <a:r>
              <a:rPr lang="nb-NO" b="0" i="0" dirty="0" err="1"/>
              <a:t>these</a:t>
            </a:r>
            <a:r>
              <a:rPr lang="nb-NO" b="0" i="0" dirty="0"/>
              <a:t> </a:t>
            </a:r>
            <a:r>
              <a:rPr lang="nb-NO" b="0" i="0" dirty="0" err="1"/>
              <a:t>points</a:t>
            </a:r>
            <a:r>
              <a:rPr lang="nb-NO" b="0" i="0" dirty="0"/>
              <a:t>? </a:t>
            </a:r>
            <a:r>
              <a:rPr lang="nb-NO" b="0" i="0" dirty="0" err="1"/>
              <a:t>Could</a:t>
            </a:r>
            <a:r>
              <a:rPr lang="nb-NO" b="0" i="0" dirty="0"/>
              <a:t> </a:t>
            </a:r>
            <a:r>
              <a:rPr lang="nb-NO" b="0" i="0" dirty="0" err="1"/>
              <a:t>we</a:t>
            </a:r>
            <a:r>
              <a:rPr lang="nb-NO" b="0" i="0" dirty="0"/>
              <a:t> have </a:t>
            </a:r>
            <a:r>
              <a:rPr lang="nb-NO" b="0" i="0" dirty="0" err="1"/>
              <a:t>added</a:t>
            </a:r>
            <a:r>
              <a:rPr lang="nb-NO" b="0" i="0" dirty="0"/>
              <a:t> </a:t>
            </a:r>
            <a:r>
              <a:rPr lang="nb-NO" b="0" i="0" dirty="0" err="1"/>
              <a:t>something</a:t>
            </a:r>
            <a:r>
              <a:rPr lang="nb-NO" b="0" i="0" dirty="0"/>
              <a:t>? (Le </a:t>
            </a:r>
            <a:r>
              <a:rPr lang="nb-NO" b="0" i="0" dirty="0" err="1"/>
              <a:t>the</a:t>
            </a:r>
            <a:r>
              <a:rPr lang="nb-NO" b="0" i="0" dirty="0"/>
              <a:t> </a:t>
            </a:r>
            <a:r>
              <a:rPr lang="nb-NO" b="0" i="0" dirty="0" err="1"/>
              <a:t>pupils</a:t>
            </a:r>
            <a:r>
              <a:rPr lang="nb-NO" b="0" i="0" dirty="0"/>
              <a:t> </a:t>
            </a:r>
            <a:r>
              <a:rPr lang="nb-NO" b="0" i="0" dirty="0" err="1"/>
              <a:t>come</a:t>
            </a:r>
            <a:r>
              <a:rPr lang="nb-NO" b="0" i="0" dirty="0"/>
              <a:t> </a:t>
            </a:r>
            <a:r>
              <a:rPr lang="nb-NO" b="0" i="0" dirty="0" err="1"/>
              <a:t>with</a:t>
            </a:r>
            <a:r>
              <a:rPr lang="nb-NO" b="0" i="0" dirty="0"/>
              <a:t> </a:t>
            </a:r>
            <a:r>
              <a:rPr lang="nb-NO" b="0" i="0" dirty="0" err="1"/>
              <a:t>suggestions</a:t>
            </a:r>
            <a:r>
              <a:rPr lang="nb-NO" b="0" i="0" dirty="0"/>
              <a:t> </a:t>
            </a:r>
            <a:r>
              <a:rPr lang="nb-NO" b="0" i="0" dirty="0" err="1"/>
              <a:t>if</a:t>
            </a:r>
            <a:r>
              <a:rPr lang="nb-NO" b="0" i="0" dirty="0"/>
              <a:t> </a:t>
            </a:r>
            <a:r>
              <a:rPr lang="nb-NO" b="0" i="0" dirty="0" err="1"/>
              <a:t>they</a:t>
            </a:r>
            <a:r>
              <a:rPr lang="nb-NO" b="0" i="0" dirty="0"/>
              <a:t> </a:t>
            </a:r>
            <a:r>
              <a:rPr lang="nb-NO" b="0" i="0" dirty="0" err="1"/>
              <a:t>want</a:t>
            </a:r>
            <a:r>
              <a:rPr lang="nb-NO" b="0" i="0" dirty="0"/>
              <a:t> to). </a:t>
            </a:r>
            <a:r>
              <a:rPr lang="nb-NO" b="0" i="0" dirty="0" err="1"/>
              <a:t>When</a:t>
            </a:r>
            <a:r>
              <a:rPr lang="nb-NO" b="0" i="0" dirty="0"/>
              <a:t> </a:t>
            </a:r>
            <a:r>
              <a:rPr lang="nb-NO" b="0" i="0" dirty="0" err="1"/>
              <a:t>we</a:t>
            </a:r>
            <a:r>
              <a:rPr lang="nb-NO" b="0" i="0" dirty="0"/>
              <a:t> </a:t>
            </a:r>
            <a:r>
              <a:rPr lang="nb-NO" b="0" i="0" dirty="0" err="1"/>
              <a:t>focus</a:t>
            </a:r>
            <a:r>
              <a:rPr lang="nb-NO" b="0" i="0" dirty="0"/>
              <a:t> </a:t>
            </a:r>
            <a:r>
              <a:rPr lang="nb-NO" b="0" i="0" dirty="0" err="1"/>
              <a:t>on</a:t>
            </a:r>
            <a:r>
              <a:rPr lang="nb-NO" b="0" i="0" dirty="0"/>
              <a:t> </a:t>
            </a:r>
            <a:r>
              <a:rPr lang="nb-NO" b="0" i="0" dirty="0" err="1"/>
              <a:t>what</a:t>
            </a:r>
            <a:r>
              <a:rPr lang="nb-NO" b="0" i="0" dirty="0"/>
              <a:t> is </a:t>
            </a:r>
            <a:r>
              <a:rPr lang="nb-NO" b="0" i="0" dirty="0" err="1"/>
              <a:t>important</a:t>
            </a:r>
            <a:r>
              <a:rPr lang="nb-NO" b="0" i="0" dirty="0"/>
              <a:t> and </a:t>
            </a:r>
            <a:r>
              <a:rPr lang="nb-NO" b="0" i="0" dirty="0" err="1"/>
              <a:t>valuable</a:t>
            </a:r>
            <a:r>
              <a:rPr lang="nb-NO" b="0" i="0" dirty="0"/>
              <a:t>, </a:t>
            </a:r>
            <a:r>
              <a:rPr lang="nb-NO" b="0" i="0" dirty="0" err="1"/>
              <a:t>we</a:t>
            </a:r>
            <a:r>
              <a:rPr lang="nb-NO" b="0" i="0" dirty="0"/>
              <a:t> are </a:t>
            </a:r>
            <a:r>
              <a:rPr lang="nb-NO" b="0" i="0" dirty="0" err="1"/>
              <a:t>often</a:t>
            </a:r>
            <a:r>
              <a:rPr lang="nb-NO" b="0" i="0" dirty="0"/>
              <a:t> </a:t>
            </a:r>
            <a:r>
              <a:rPr lang="nb-NO" b="0" i="0" dirty="0" err="1"/>
              <a:t>motivated</a:t>
            </a:r>
            <a:r>
              <a:rPr lang="nb-NO" b="0" i="0" dirty="0"/>
              <a:t> to do </a:t>
            </a:r>
            <a:r>
              <a:rPr lang="nb-NO" b="0" i="0" dirty="0" err="1"/>
              <a:t>something</a:t>
            </a:r>
            <a:r>
              <a:rPr lang="nb-NO" b="0" i="0" dirty="0"/>
              <a:t> </a:t>
            </a:r>
            <a:r>
              <a:rPr lang="nb-NO" b="0" i="0" dirty="0" err="1"/>
              <a:t>with</a:t>
            </a:r>
            <a:r>
              <a:rPr lang="nb-NO" b="0" i="0" dirty="0"/>
              <a:t> </a:t>
            </a:r>
            <a:r>
              <a:rPr lang="nb-NO" b="0" i="0" dirty="0" err="1"/>
              <a:t>what</a:t>
            </a:r>
            <a:r>
              <a:rPr lang="nb-NO" b="0" i="0" dirty="0"/>
              <a:t> </a:t>
            </a:r>
            <a:r>
              <a:rPr lang="nb-NO" b="0" i="0" dirty="0" err="1"/>
              <a:t>prevents</a:t>
            </a:r>
            <a:r>
              <a:rPr lang="nb-NO" b="0" i="0" dirty="0"/>
              <a:t> </a:t>
            </a:r>
            <a:r>
              <a:rPr lang="nb-NO" b="0" i="0" dirty="0" err="1"/>
              <a:t>us</a:t>
            </a:r>
            <a:r>
              <a:rPr lang="nb-NO" b="0" i="0" dirty="0"/>
              <a:t> from </a:t>
            </a:r>
            <a:r>
              <a:rPr lang="nb-NO" b="0" i="0" dirty="0" err="1"/>
              <a:t>achieving</a:t>
            </a:r>
            <a:r>
              <a:rPr lang="nb-NO" b="0" i="0" dirty="0"/>
              <a:t> </a:t>
            </a:r>
            <a:r>
              <a:rPr lang="nb-NO" b="0" i="0" dirty="0" err="1"/>
              <a:t>this</a:t>
            </a:r>
            <a:r>
              <a:rPr lang="nb-NO" b="0" i="0" dirty="0"/>
              <a:t>. </a:t>
            </a:r>
            <a:r>
              <a:rPr lang="nb-NO" b="0" i="0" dirty="0" err="1"/>
              <a:t>We</a:t>
            </a:r>
            <a:r>
              <a:rPr lang="nb-NO" b="0" i="0" dirty="0"/>
              <a:t> </a:t>
            </a:r>
            <a:r>
              <a:rPr lang="nb-NO" b="0" i="0" dirty="0" err="1"/>
              <a:t>can</a:t>
            </a:r>
            <a:r>
              <a:rPr lang="nb-NO" b="0" i="0" dirty="0"/>
              <a:t> </a:t>
            </a:r>
            <a:r>
              <a:rPr lang="nb-NO" b="0" i="0" dirty="0" err="1"/>
              <a:t>use</a:t>
            </a:r>
            <a:r>
              <a:rPr lang="nb-NO" b="0" i="0" dirty="0"/>
              <a:t> </a:t>
            </a:r>
            <a:r>
              <a:rPr lang="nb-NO" b="0" i="0" dirty="0" err="1"/>
              <a:t>our</a:t>
            </a:r>
            <a:r>
              <a:rPr lang="nb-NO" b="0" i="0" dirty="0"/>
              <a:t> </a:t>
            </a:r>
            <a:r>
              <a:rPr lang="nb-NO" b="0" i="0" dirty="0" err="1"/>
              <a:t>success</a:t>
            </a:r>
            <a:r>
              <a:rPr lang="nb-NO" b="0" i="0" dirty="0"/>
              <a:t> </a:t>
            </a:r>
            <a:r>
              <a:rPr lang="nb-NO" b="0" i="0" dirty="0" err="1"/>
              <a:t>factors</a:t>
            </a:r>
            <a:r>
              <a:rPr lang="nb-NO" b="0" i="0" dirty="0"/>
              <a:t>, and </a:t>
            </a:r>
            <a:r>
              <a:rPr lang="nb-NO" b="0" i="0" dirty="0" err="1"/>
              <a:t>this</a:t>
            </a:r>
            <a:r>
              <a:rPr lang="nb-NO" b="0" i="0" dirty="0"/>
              <a:t> is </a:t>
            </a:r>
            <a:r>
              <a:rPr lang="nb-NO" b="0" i="0" dirty="0" err="1"/>
              <a:t>what</a:t>
            </a:r>
            <a:r>
              <a:rPr lang="nb-NO" b="0" i="0" dirty="0"/>
              <a:t> </a:t>
            </a:r>
            <a:r>
              <a:rPr lang="nb-NO" b="0" i="0" dirty="0" err="1"/>
              <a:t>we</a:t>
            </a:r>
            <a:r>
              <a:rPr lang="nb-NO" b="0" i="0" dirty="0"/>
              <a:t> </a:t>
            </a:r>
            <a:r>
              <a:rPr lang="nb-NO" b="0" i="0" dirty="0" err="1"/>
              <a:t>will</a:t>
            </a:r>
            <a:r>
              <a:rPr lang="nb-NO" b="0" i="0" dirty="0"/>
              <a:t> </a:t>
            </a:r>
            <a:r>
              <a:rPr lang="nb-NO" b="0" i="0" dirty="0" err="1"/>
              <a:t>look</a:t>
            </a:r>
            <a:r>
              <a:rPr lang="nb-NO" b="0" i="0" dirty="0"/>
              <a:t> at </a:t>
            </a:r>
            <a:r>
              <a:rPr lang="nb-NO" b="0" i="0" dirty="0" err="1"/>
              <a:t>now</a:t>
            </a:r>
            <a:r>
              <a:rPr lang="nb-NO" b="0" i="0" dirty="0"/>
              <a:t> (</a:t>
            </a:r>
            <a:r>
              <a:rPr lang="nb-NO" b="0" i="0" dirty="0" err="1"/>
              <a:t>next</a:t>
            </a:r>
            <a:r>
              <a:rPr lang="nb-NO" b="0" i="0" dirty="0"/>
              <a:t> slide).</a:t>
            </a:r>
            <a:endParaRPr lang="nb-NO" b="1"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13</a:t>
            </a:fld>
            <a:endParaRPr lang="nb-NO"/>
          </a:p>
        </p:txBody>
      </p:sp>
    </p:spTree>
    <p:extLst>
      <p:ext uri="{BB962C8B-B14F-4D97-AF65-F5344CB8AC3E}">
        <p14:creationId xmlns:p14="http://schemas.microsoft.com/office/powerpoint/2010/main" val="1913986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err="1"/>
              <a:t>Explanation</a:t>
            </a:r>
            <a:r>
              <a:rPr lang="nb-NO" b="1" dirty="0"/>
              <a:t>: </a:t>
            </a:r>
            <a:r>
              <a:rPr lang="nb-NO" dirty="0"/>
              <a:t>The </a:t>
            </a:r>
            <a:r>
              <a:rPr lang="nb-NO" dirty="0" err="1"/>
              <a:t>teacher</a:t>
            </a:r>
            <a:r>
              <a:rPr lang="nb-NO" dirty="0"/>
              <a:t> has </a:t>
            </a:r>
            <a:r>
              <a:rPr lang="nb-NO" dirty="0" err="1"/>
              <a:t>made</a:t>
            </a:r>
            <a:r>
              <a:rPr lang="nb-NO" dirty="0"/>
              <a:t> a list of </a:t>
            </a:r>
            <a:r>
              <a:rPr lang="nb-NO" dirty="0" err="1"/>
              <a:t>examples</a:t>
            </a:r>
            <a:r>
              <a:rPr lang="nb-NO" dirty="0"/>
              <a:t> from </a:t>
            </a:r>
            <a:r>
              <a:rPr lang="nb-NO" dirty="0" err="1"/>
              <a:t>the</a:t>
            </a:r>
            <a:r>
              <a:rPr lang="nb-NO" dirty="0"/>
              <a:t> </a:t>
            </a:r>
            <a:r>
              <a:rPr lang="nb-NO" dirty="0" err="1"/>
              <a:t>pupils</a:t>
            </a:r>
            <a:r>
              <a:rPr lang="nb-NO" dirty="0"/>
              <a:t>’ </a:t>
            </a:r>
            <a:r>
              <a:rPr lang="nb-NO" dirty="0" err="1"/>
              <a:t>reflections</a:t>
            </a:r>
            <a:r>
              <a:rPr lang="nb-NO" dirty="0"/>
              <a:t>. </a:t>
            </a:r>
            <a:r>
              <a:rPr lang="nb-NO" dirty="0" err="1"/>
              <a:t>Necessary</a:t>
            </a:r>
            <a:r>
              <a:rPr lang="nb-NO" dirty="0"/>
              <a:t> </a:t>
            </a:r>
            <a:r>
              <a:rPr lang="nb-NO" dirty="0" err="1"/>
              <a:t>changes</a:t>
            </a:r>
            <a:r>
              <a:rPr lang="nb-NO" dirty="0"/>
              <a:t> have </a:t>
            </a:r>
            <a:r>
              <a:rPr lang="nb-NO" dirty="0" err="1"/>
              <a:t>been</a:t>
            </a:r>
            <a:r>
              <a:rPr lang="nb-NO" dirty="0"/>
              <a:t> </a:t>
            </a:r>
            <a:r>
              <a:rPr lang="nb-NO" dirty="0" err="1"/>
              <a:t>made</a:t>
            </a:r>
            <a:r>
              <a:rPr lang="nb-NO" dirty="0"/>
              <a:t> to </a:t>
            </a:r>
            <a:r>
              <a:rPr lang="nb-NO" dirty="0" err="1"/>
              <a:t>maintain</a:t>
            </a:r>
            <a:r>
              <a:rPr lang="nb-NO" dirty="0"/>
              <a:t> </a:t>
            </a:r>
            <a:r>
              <a:rPr lang="nb-NO" dirty="0" err="1"/>
              <a:t>anonymity</a:t>
            </a:r>
            <a:r>
              <a:rPr lang="nb-NO" dirty="0"/>
              <a:t>. </a:t>
            </a:r>
            <a:r>
              <a:rPr lang="nb-NO" dirty="0" err="1"/>
              <a:t>Use</a:t>
            </a:r>
            <a:r>
              <a:rPr lang="nb-NO" dirty="0"/>
              <a:t> bold, </a:t>
            </a:r>
            <a:r>
              <a:rPr lang="nb-NO" dirty="0" err="1"/>
              <a:t>coloured</a:t>
            </a:r>
            <a:r>
              <a:rPr lang="nb-NO" dirty="0"/>
              <a:t> letters for </a:t>
            </a:r>
            <a:r>
              <a:rPr lang="nb-NO" dirty="0" err="1"/>
              <a:t>important</a:t>
            </a:r>
            <a:r>
              <a:rPr lang="nb-NO" dirty="0"/>
              <a:t> elements, for </a:t>
            </a:r>
            <a:r>
              <a:rPr lang="nb-NO" dirty="0" err="1"/>
              <a:t>example</a:t>
            </a:r>
            <a:r>
              <a:rPr lang="nb-NO" dirty="0"/>
              <a:t> «I am a </a:t>
            </a:r>
            <a:r>
              <a:rPr lang="nb-NO" dirty="0" err="1"/>
              <a:t>good</a:t>
            </a:r>
            <a:r>
              <a:rPr lang="nb-NO" dirty="0"/>
              <a:t> </a:t>
            </a:r>
            <a:r>
              <a:rPr lang="nb-NO" dirty="0" err="1"/>
              <a:t>friend</a:t>
            </a:r>
            <a:r>
              <a:rPr lang="nb-NO" dirty="0"/>
              <a:t>» in red, «Good in English» in green, «I am </a:t>
            </a:r>
            <a:r>
              <a:rPr lang="nb-NO" dirty="0" err="1"/>
              <a:t>satisfied</a:t>
            </a:r>
            <a:r>
              <a:rPr lang="nb-NO" dirty="0"/>
              <a:t> </a:t>
            </a:r>
            <a:r>
              <a:rPr lang="nb-NO" dirty="0" err="1"/>
              <a:t>with</a:t>
            </a:r>
            <a:r>
              <a:rPr lang="nb-NO" dirty="0"/>
              <a:t> my </a:t>
            </a:r>
            <a:r>
              <a:rPr lang="nb-NO" dirty="0" err="1"/>
              <a:t>family</a:t>
            </a:r>
            <a:r>
              <a:rPr lang="nb-NO" dirty="0"/>
              <a:t>» in </a:t>
            </a:r>
            <a:r>
              <a:rPr lang="nb-NO" dirty="0" err="1"/>
              <a:t>blue</a:t>
            </a:r>
            <a:r>
              <a:rPr lang="nb-NO" dirty="0"/>
              <a:t> etc.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a:t> This </a:t>
            </a:r>
            <a:r>
              <a:rPr lang="nb-NO" b="0" dirty="0" err="1"/>
              <a:t>class</a:t>
            </a:r>
            <a:r>
              <a:rPr lang="nb-NO" b="0" dirty="0"/>
              <a:t> has </a:t>
            </a:r>
            <a:r>
              <a:rPr lang="nb-NO" b="0" dirty="0" err="1"/>
              <a:t>many</a:t>
            </a:r>
            <a:r>
              <a:rPr lang="nb-NO" b="0" dirty="0"/>
              <a:t> </a:t>
            </a:r>
            <a:r>
              <a:rPr lang="nb-NO" b="0" dirty="0" err="1"/>
              <a:t>good</a:t>
            </a:r>
            <a:r>
              <a:rPr lang="nb-NO" b="0" dirty="0"/>
              <a:t> </a:t>
            </a:r>
            <a:r>
              <a:rPr lang="nb-NO" b="0" dirty="0" err="1"/>
              <a:t>qualities</a:t>
            </a:r>
            <a:r>
              <a:rPr lang="nb-NO" b="0" dirty="0"/>
              <a:t>, and </a:t>
            </a:r>
            <a:r>
              <a:rPr lang="nb-NO" b="0" dirty="0" err="1"/>
              <a:t>you</a:t>
            </a:r>
            <a:r>
              <a:rPr lang="nb-NO" b="0" dirty="0"/>
              <a:t> are </a:t>
            </a:r>
            <a:r>
              <a:rPr lang="nb-NO" b="0" dirty="0" err="1"/>
              <a:t>satisfied</a:t>
            </a:r>
            <a:r>
              <a:rPr lang="nb-NO" b="0" dirty="0"/>
              <a:t> </a:t>
            </a:r>
            <a:r>
              <a:rPr lang="nb-NO" b="0" dirty="0" err="1"/>
              <a:t>with</a:t>
            </a:r>
            <a:r>
              <a:rPr lang="nb-NO" b="0" dirty="0"/>
              <a:t> </a:t>
            </a:r>
            <a:r>
              <a:rPr lang="nb-NO" b="0" dirty="0" err="1"/>
              <a:t>much</a:t>
            </a:r>
            <a:r>
              <a:rPr lang="nb-NO" b="0" dirty="0"/>
              <a:t>. This is </a:t>
            </a:r>
            <a:r>
              <a:rPr lang="nb-NO" b="0" dirty="0" err="1"/>
              <a:t>great</a:t>
            </a:r>
            <a:r>
              <a:rPr lang="nb-NO" b="0" dirty="0"/>
              <a:t> to </a:t>
            </a:r>
            <a:r>
              <a:rPr lang="nb-NO" b="0" dirty="0" err="1"/>
              <a:t>see</a:t>
            </a:r>
            <a:r>
              <a:rPr lang="nb-NO" b="0" dirty="0"/>
              <a:t>, and </a:t>
            </a:r>
            <a:r>
              <a:rPr lang="nb-NO" b="0" dirty="0" err="1"/>
              <a:t>reading</a:t>
            </a:r>
            <a:r>
              <a:rPr lang="nb-NO" b="0" dirty="0"/>
              <a:t> </a:t>
            </a:r>
            <a:r>
              <a:rPr lang="nb-NO" b="0" dirty="0" err="1"/>
              <a:t>your</a:t>
            </a:r>
            <a:r>
              <a:rPr lang="nb-NO" b="0" dirty="0"/>
              <a:t> </a:t>
            </a:r>
            <a:r>
              <a:rPr lang="nb-NO" b="0" dirty="0" err="1"/>
              <a:t>reflections</a:t>
            </a:r>
            <a:r>
              <a:rPr lang="nb-NO" b="0" dirty="0"/>
              <a:t> </a:t>
            </a:r>
            <a:r>
              <a:rPr lang="nb-NO" b="0" dirty="0" err="1"/>
              <a:t>was</a:t>
            </a:r>
            <a:r>
              <a:rPr lang="nb-NO" b="0" dirty="0"/>
              <a:t> </a:t>
            </a:r>
            <a:r>
              <a:rPr lang="nb-NO" b="0" dirty="0" err="1"/>
              <a:t>good</a:t>
            </a:r>
            <a:r>
              <a:rPr lang="nb-NO" b="0" dirty="0"/>
              <a:t>. It is </a:t>
            </a:r>
            <a:r>
              <a:rPr lang="nb-NO" b="0" dirty="0" err="1"/>
              <a:t>important</a:t>
            </a:r>
            <a:r>
              <a:rPr lang="nb-NO" b="0" dirty="0"/>
              <a:t> to </a:t>
            </a:r>
            <a:r>
              <a:rPr lang="nb-NO" b="0" dirty="0" err="1"/>
              <a:t>remember</a:t>
            </a:r>
            <a:r>
              <a:rPr lang="nb-NO" b="0" dirty="0"/>
              <a:t> </a:t>
            </a:r>
            <a:r>
              <a:rPr lang="nb-NO" b="0" dirty="0" err="1"/>
              <a:t>these</a:t>
            </a:r>
            <a:r>
              <a:rPr lang="nb-NO" b="0" dirty="0"/>
              <a:t> </a:t>
            </a:r>
            <a:r>
              <a:rPr lang="nb-NO" b="0" dirty="0" err="1"/>
              <a:t>things</a:t>
            </a:r>
            <a:r>
              <a:rPr lang="nb-NO" b="0" dirty="0"/>
              <a:t> </a:t>
            </a:r>
            <a:r>
              <a:rPr lang="nb-NO" b="0" dirty="0" err="1"/>
              <a:t>when</a:t>
            </a:r>
            <a:r>
              <a:rPr lang="nb-NO" b="0" dirty="0"/>
              <a:t> </a:t>
            </a:r>
            <a:r>
              <a:rPr lang="nb-NO" b="0" dirty="0" err="1"/>
              <a:t>something</a:t>
            </a:r>
            <a:r>
              <a:rPr lang="nb-NO" b="0" dirty="0"/>
              <a:t> is </a:t>
            </a:r>
            <a:r>
              <a:rPr lang="nb-NO" b="0" dirty="0" err="1"/>
              <a:t>difficult</a:t>
            </a:r>
            <a:r>
              <a:rPr lang="nb-NO" b="0" dirty="0"/>
              <a:t>. </a:t>
            </a:r>
            <a:r>
              <a:rPr lang="nb-NO" dirty="0" err="1"/>
              <a:t>Unfortunately</a:t>
            </a:r>
            <a:r>
              <a:rPr lang="nb-NO" dirty="0"/>
              <a:t>, </a:t>
            </a:r>
            <a:r>
              <a:rPr lang="nb-NO" dirty="0" err="1"/>
              <a:t>some</a:t>
            </a:r>
            <a:r>
              <a:rPr lang="nb-NO" dirty="0"/>
              <a:t> </a:t>
            </a:r>
            <a:r>
              <a:rPr lang="nb-NO" dirty="0" err="1"/>
              <a:t>pupils</a:t>
            </a:r>
            <a:r>
              <a:rPr lang="nb-NO" dirty="0"/>
              <a:t> </a:t>
            </a:r>
            <a:r>
              <a:rPr lang="nb-NO" dirty="0" err="1"/>
              <a:t>write</a:t>
            </a:r>
            <a:r>
              <a:rPr lang="nb-NO" dirty="0"/>
              <a:t> «NOTHING» to </a:t>
            </a:r>
            <a:r>
              <a:rPr lang="nb-NO" dirty="0" err="1"/>
              <a:t>answer</a:t>
            </a:r>
            <a:r>
              <a:rPr lang="nb-NO" dirty="0"/>
              <a:t> </a:t>
            </a:r>
            <a:r>
              <a:rPr lang="nb-NO" dirty="0" err="1"/>
              <a:t>this</a:t>
            </a:r>
            <a:r>
              <a:rPr lang="nb-NO" dirty="0"/>
              <a:t> </a:t>
            </a:r>
            <a:r>
              <a:rPr lang="nb-NO" dirty="0" err="1"/>
              <a:t>second</a:t>
            </a:r>
            <a:r>
              <a:rPr lang="nb-NO" dirty="0"/>
              <a:t> </a:t>
            </a:r>
            <a:r>
              <a:rPr lang="nb-NO" dirty="0" err="1"/>
              <a:t>question</a:t>
            </a:r>
            <a:r>
              <a:rPr lang="nb-NO" dirty="0"/>
              <a:t>, or </a:t>
            </a:r>
            <a:r>
              <a:rPr lang="nb-NO" dirty="0" err="1"/>
              <a:t>they</a:t>
            </a:r>
            <a:r>
              <a:rPr lang="nb-NO" dirty="0"/>
              <a:t> </a:t>
            </a:r>
            <a:r>
              <a:rPr lang="nb-NO" dirty="0" err="1"/>
              <a:t>cannot</a:t>
            </a:r>
            <a:r>
              <a:rPr lang="nb-NO" dirty="0"/>
              <a:t> </a:t>
            </a:r>
            <a:r>
              <a:rPr lang="nb-NO" dirty="0" err="1"/>
              <a:t>manage</a:t>
            </a:r>
            <a:r>
              <a:rPr lang="nb-NO" dirty="0"/>
              <a:t> to </a:t>
            </a:r>
            <a:r>
              <a:rPr lang="nb-NO" dirty="0" err="1"/>
              <a:t>write</a:t>
            </a:r>
            <a:r>
              <a:rPr lang="nb-NO" dirty="0"/>
              <a:t> </a:t>
            </a:r>
            <a:r>
              <a:rPr lang="nb-NO" dirty="0" err="1"/>
              <a:t>something</a:t>
            </a:r>
            <a:r>
              <a:rPr lang="nb-NO" dirty="0"/>
              <a:t> positive </a:t>
            </a:r>
            <a:r>
              <a:rPr lang="nb-NO" dirty="0" err="1"/>
              <a:t>about</a:t>
            </a:r>
            <a:r>
              <a:rPr lang="nb-NO" dirty="0"/>
              <a:t> </a:t>
            </a:r>
            <a:r>
              <a:rPr lang="nb-NO" dirty="0" err="1"/>
              <a:t>themselves</a:t>
            </a:r>
            <a:r>
              <a:rPr lang="nb-NO" dirty="0"/>
              <a:t> or </a:t>
            </a:r>
            <a:r>
              <a:rPr lang="nb-NO" dirty="0" err="1"/>
              <a:t>their</a:t>
            </a:r>
            <a:r>
              <a:rPr lang="nb-NO" dirty="0"/>
              <a:t> lives. </a:t>
            </a:r>
            <a:r>
              <a:rPr lang="nb-NO" dirty="0" err="1"/>
              <a:t>However</a:t>
            </a:r>
            <a:r>
              <a:rPr lang="nb-NO" dirty="0"/>
              <a:t>, EVERYONE has </a:t>
            </a:r>
            <a:r>
              <a:rPr lang="nb-NO" dirty="0" err="1"/>
              <a:t>some</a:t>
            </a:r>
            <a:r>
              <a:rPr lang="nb-NO" dirty="0"/>
              <a:t> </a:t>
            </a:r>
            <a:r>
              <a:rPr lang="nb-NO" dirty="0" err="1"/>
              <a:t>good</a:t>
            </a:r>
            <a:r>
              <a:rPr lang="nb-NO" dirty="0"/>
              <a:t> </a:t>
            </a:r>
            <a:r>
              <a:rPr lang="nb-NO" dirty="0" err="1"/>
              <a:t>qualities</a:t>
            </a:r>
            <a:r>
              <a:rPr lang="nb-NO" dirty="0"/>
              <a:t>, </a:t>
            </a:r>
            <a:r>
              <a:rPr lang="nb-NO" dirty="0" err="1"/>
              <a:t>even</a:t>
            </a:r>
            <a:r>
              <a:rPr lang="nb-NO" dirty="0"/>
              <a:t> </a:t>
            </a:r>
            <a:r>
              <a:rPr lang="nb-NO" dirty="0" err="1"/>
              <a:t>though</a:t>
            </a:r>
            <a:r>
              <a:rPr lang="nb-NO" dirty="0"/>
              <a:t> </a:t>
            </a:r>
            <a:r>
              <a:rPr lang="nb-NO" dirty="0" err="1"/>
              <a:t>these</a:t>
            </a:r>
            <a:r>
              <a:rPr lang="nb-NO" dirty="0"/>
              <a:t> </a:t>
            </a:r>
            <a:r>
              <a:rPr lang="nb-NO" dirty="0" err="1"/>
              <a:t>may</a:t>
            </a:r>
            <a:r>
              <a:rPr lang="nb-NO" dirty="0"/>
              <a:t> be </a:t>
            </a:r>
            <a:r>
              <a:rPr lang="nb-NO" dirty="0" err="1"/>
              <a:t>difficult</a:t>
            </a:r>
            <a:r>
              <a:rPr lang="nb-NO" dirty="0"/>
              <a:t> to </a:t>
            </a:r>
            <a:r>
              <a:rPr lang="nb-NO" dirty="0" err="1"/>
              <a:t>see</a:t>
            </a:r>
            <a:r>
              <a:rPr lang="nb-NO" dirty="0"/>
              <a:t> </a:t>
            </a:r>
            <a:r>
              <a:rPr lang="nb-NO" dirty="0" err="1"/>
              <a:t>when</a:t>
            </a:r>
            <a:r>
              <a:rPr lang="nb-NO" dirty="0"/>
              <a:t> </a:t>
            </a:r>
            <a:r>
              <a:rPr lang="nb-NO" dirty="0" err="1"/>
              <a:t>everyting</a:t>
            </a:r>
            <a:r>
              <a:rPr lang="nb-NO" dirty="0"/>
              <a:t> </a:t>
            </a:r>
            <a:r>
              <a:rPr lang="nb-NO" dirty="0" err="1"/>
              <a:t>seems</a:t>
            </a:r>
            <a:r>
              <a:rPr lang="nb-NO" dirty="0"/>
              <a:t> </a:t>
            </a:r>
            <a:r>
              <a:rPr lang="nb-NO" dirty="0" err="1"/>
              <a:t>challenging</a:t>
            </a:r>
            <a:r>
              <a:rPr lang="nb-NO" dirty="0"/>
              <a:t>. </a:t>
            </a:r>
            <a:r>
              <a:rPr lang="nb-NO" dirty="0" err="1"/>
              <a:t>We</a:t>
            </a:r>
            <a:r>
              <a:rPr lang="nb-NO" dirty="0"/>
              <a:t> </a:t>
            </a:r>
            <a:r>
              <a:rPr lang="nb-NO" dirty="0" err="1"/>
              <a:t>may</a:t>
            </a:r>
            <a:r>
              <a:rPr lang="nb-NO" dirty="0"/>
              <a:t> have to </a:t>
            </a:r>
            <a:r>
              <a:rPr lang="nb-NO" dirty="0" err="1"/>
              <a:t>practice</a:t>
            </a:r>
            <a:r>
              <a:rPr lang="nb-NO" dirty="0"/>
              <a:t> </a:t>
            </a:r>
            <a:r>
              <a:rPr lang="nb-NO" dirty="0" err="1"/>
              <a:t>looking</a:t>
            </a:r>
            <a:r>
              <a:rPr lang="nb-NO" dirty="0"/>
              <a:t> at </a:t>
            </a:r>
            <a:r>
              <a:rPr lang="nb-NO" dirty="0" err="1"/>
              <a:t>ourselves</a:t>
            </a:r>
            <a:r>
              <a:rPr lang="nb-NO" dirty="0"/>
              <a:t> </a:t>
            </a:r>
            <a:r>
              <a:rPr lang="nb-NO" dirty="0" err="1"/>
              <a:t>with</a:t>
            </a:r>
            <a:r>
              <a:rPr lang="nb-NO" dirty="0"/>
              <a:t> «</a:t>
            </a:r>
            <a:r>
              <a:rPr lang="nb-NO" dirty="0" err="1"/>
              <a:t>kind</a:t>
            </a:r>
            <a:r>
              <a:rPr lang="nb-NO" dirty="0"/>
              <a:t>» </a:t>
            </a:r>
            <a:r>
              <a:rPr lang="nb-NO" dirty="0" err="1"/>
              <a:t>eyes</a:t>
            </a:r>
            <a:r>
              <a:rPr lang="nb-NO" dirty="0"/>
              <a:t> and not </a:t>
            </a:r>
            <a:r>
              <a:rPr lang="nb-NO" dirty="0" err="1"/>
              <a:t>compare</a:t>
            </a:r>
            <a:r>
              <a:rPr lang="nb-NO" dirty="0"/>
              <a:t> </a:t>
            </a:r>
            <a:r>
              <a:rPr lang="nb-NO" dirty="0" err="1"/>
              <a:t>ourselves</a:t>
            </a:r>
            <a:r>
              <a:rPr lang="nb-NO" dirty="0"/>
              <a:t> </a:t>
            </a:r>
            <a:r>
              <a:rPr lang="nb-NO" dirty="0" err="1"/>
              <a:t>with</a:t>
            </a:r>
            <a:r>
              <a:rPr lang="nb-NO" dirty="0"/>
              <a:t> </a:t>
            </a:r>
            <a:r>
              <a:rPr lang="nb-NO" dirty="0" err="1"/>
              <a:t>others</a:t>
            </a:r>
            <a:r>
              <a:rPr lang="nb-NO" dirty="0"/>
              <a:t>. The </a:t>
            </a:r>
            <a:r>
              <a:rPr lang="nb-NO" dirty="0" err="1"/>
              <a:t>next</a:t>
            </a:r>
            <a:r>
              <a:rPr lang="nb-NO" dirty="0"/>
              <a:t> slide shows </a:t>
            </a:r>
            <a:r>
              <a:rPr lang="nb-NO" dirty="0" err="1"/>
              <a:t>what</a:t>
            </a:r>
            <a:r>
              <a:rPr lang="nb-NO" dirty="0"/>
              <a:t> </a:t>
            </a:r>
            <a:r>
              <a:rPr lang="nb-NO" dirty="0" err="1"/>
              <a:t>you</a:t>
            </a:r>
            <a:r>
              <a:rPr lang="nb-NO" dirty="0"/>
              <a:t> </a:t>
            </a:r>
            <a:r>
              <a:rPr lang="nb-NO" dirty="0" err="1"/>
              <a:t>find</a:t>
            </a:r>
            <a:r>
              <a:rPr lang="nb-NO" dirty="0"/>
              <a:t> </a:t>
            </a:r>
            <a:r>
              <a:rPr lang="nb-NO" dirty="0" err="1"/>
              <a:t>difficult</a:t>
            </a:r>
            <a:r>
              <a:rPr lang="nb-NO" dirty="0"/>
              <a:t>.</a:t>
            </a:r>
          </a:p>
        </p:txBody>
      </p:sp>
      <p:sp>
        <p:nvSpPr>
          <p:cNvPr id="4" name="Plassholder for lysbildenummer 3"/>
          <p:cNvSpPr>
            <a:spLocks noGrp="1"/>
          </p:cNvSpPr>
          <p:nvPr>
            <p:ph type="sldNum" sz="quarter" idx="10"/>
          </p:nvPr>
        </p:nvSpPr>
        <p:spPr/>
        <p:txBody>
          <a:bodyPr/>
          <a:lstStyle/>
          <a:p>
            <a:fld id="{63D6FEA3-437D-4335-B615-4E065C45DE7F}" type="slidenum">
              <a:rPr lang="nb-NO" smtClean="0"/>
              <a:t>14</a:t>
            </a:fld>
            <a:endParaRPr lang="nb-NO"/>
          </a:p>
        </p:txBody>
      </p:sp>
    </p:spTree>
    <p:extLst>
      <p:ext uri="{BB962C8B-B14F-4D97-AF65-F5344CB8AC3E}">
        <p14:creationId xmlns:p14="http://schemas.microsoft.com/office/powerpoint/2010/main" val="3472867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err="1"/>
              <a:t>Explanation</a:t>
            </a:r>
            <a:r>
              <a:rPr lang="nb-NO" b="1" dirty="0"/>
              <a:t>: </a:t>
            </a:r>
            <a:r>
              <a:rPr lang="nb-NO" dirty="0"/>
              <a:t>The </a:t>
            </a:r>
            <a:r>
              <a:rPr lang="nb-NO" dirty="0" err="1"/>
              <a:t>teacher</a:t>
            </a:r>
            <a:r>
              <a:rPr lang="nb-NO" dirty="0"/>
              <a:t> has </a:t>
            </a:r>
            <a:r>
              <a:rPr lang="nb-NO" dirty="0" err="1"/>
              <a:t>made</a:t>
            </a:r>
            <a:r>
              <a:rPr lang="nb-NO" dirty="0"/>
              <a:t> a list of </a:t>
            </a:r>
            <a:r>
              <a:rPr lang="nb-NO" dirty="0" err="1"/>
              <a:t>examples</a:t>
            </a:r>
            <a:r>
              <a:rPr lang="nb-NO" dirty="0"/>
              <a:t> from </a:t>
            </a:r>
            <a:r>
              <a:rPr lang="nb-NO" dirty="0" err="1"/>
              <a:t>the</a:t>
            </a:r>
            <a:r>
              <a:rPr lang="nb-NO" dirty="0"/>
              <a:t> </a:t>
            </a:r>
            <a:r>
              <a:rPr lang="nb-NO" dirty="0" err="1"/>
              <a:t>pupils</a:t>
            </a:r>
            <a:r>
              <a:rPr lang="nb-NO" dirty="0"/>
              <a:t>’ </a:t>
            </a:r>
            <a:r>
              <a:rPr lang="nb-NO" dirty="0" err="1"/>
              <a:t>reflections</a:t>
            </a:r>
            <a:r>
              <a:rPr lang="nb-NO" dirty="0"/>
              <a:t> in </a:t>
            </a:r>
            <a:r>
              <a:rPr lang="nb-NO" dirty="0" err="1"/>
              <a:t>the</a:t>
            </a:r>
            <a:r>
              <a:rPr lang="nb-NO" dirty="0"/>
              <a:t> PowerPoint. </a:t>
            </a:r>
            <a:r>
              <a:rPr lang="nb-NO" dirty="0" err="1"/>
              <a:t>Necessary</a:t>
            </a:r>
            <a:r>
              <a:rPr lang="nb-NO" dirty="0"/>
              <a:t> </a:t>
            </a:r>
            <a:r>
              <a:rPr lang="nb-NO" dirty="0" err="1"/>
              <a:t>changes</a:t>
            </a:r>
            <a:r>
              <a:rPr lang="nb-NO" dirty="0"/>
              <a:t> have </a:t>
            </a:r>
            <a:r>
              <a:rPr lang="nb-NO" dirty="0" err="1"/>
              <a:t>been</a:t>
            </a:r>
            <a:r>
              <a:rPr lang="nb-NO" dirty="0"/>
              <a:t> </a:t>
            </a:r>
            <a:r>
              <a:rPr lang="nb-NO" dirty="0" err="1"/>
              <a:t>made</a:t>
            </a:r>
            <a:r>
              <a:rPr lang="nb-NO" dirty="0"/>
              <a:t> to </a:t>
            </a:r>
            <a:r>
              <a:rPr lang="nb-NO" dirty="0" err="1"/>
              <a:t>maintain</a:t>
            </a:r>
            <a:r>
              <a:rPr lang="nb-NO" dirty="0"/>
              <a:t> </a:t>
            </a:r>
            <a:r>
              <a:rPr lang="nb-NO" dirty="0" err="1"/>
              <a:t>anonymity</a:t>
            </a:r>
            <a:r>
              <a:rPr lang="nb-NO" dirty="0"/>
              <a:t>. Important elements are </a:t>
            </a:r>
            <a:r>
              <a:rPr lang="nb-NO" dirty="0" err="1"/>
              <a:t>highlighted</a:t>
            </a:r>
            <a:r>
              <a:rPr lang="nb-NO" dirty="0"/>
              <a:t> </a:t>
            </a:r>
            <a:r>
              <a:rPr lang="nb-NO" dirty="0" err="1"/>
              <a:t>with</a:t>
            </a:r>
            <a:r>
              <a:rPr lang="nb-NO" dirty="0"/>
              <a:t> </a:t>
            </a:r>
            <a:r>
              <a:rPr lang="nb-NO" dirty="0" err="1"/>
              <a:t>colour</a:t>
            </a:r>
            <a:r>
              <a:rPr lang="nb-NO" dirty="0"/>
              <a:t>, for </a:t>
            </a:r>
            <a:r>
              <a:rPr lang="nb-NO" dirty="0" err="1"/>
              <a:t>example</a:t>
            </a:r>
            <a:r>
              <a:rPr lang="nb-NO" dirty="0"/>
              <a:t> «Bad mental </a:t>
            </a:r>
            <a:r>
              <a:rPr lang="nb-NO" dirty="0" err="1"/>
              <a:t>health</a:t>
            </a:r>
            <a:r>
              <a:rPr lang="nb-NO" dirty="0"/>
              <a:t>» in red, «</a:t>
            </a:r>
            <a:r>
              <a:rPr lang="nb-NO" dirty="0" err="1"/>
              <a:t>Pressure</a:t>
            </a:r>
            <a:r>
              <a:rPr lang="nb-NO" dirty="0"/>
              <a:t> and stress» in green, «</a:t>
            </a:r>
            <a:r>
              <a:rPr lang="nb-NO" dirty="0" err="1"/>
              <a:t>Afraid</a:t>
            </a:r>
            <a:r>
              <a:rPr lang="nb-NO" dirty="0"/>
              <a:t> of </a:t>
            </a:r>
            <a:r>
              <a:rPr lang="nb-NO" dirty="0" err="1"/>
              <a:t>what</a:t>
            </a:r>
            <a:r>
              <a:rPr lang="nb-NO" dirty="0"/>
              <a:t> </a:t>
            </a:r>
            <a:r>
              <a:rPr lang="nb-NO" dirty="0" err="1"/>
              <a:t>others</a:t>
            </a:r>
            <a:r>
              <a:rPr lang="nb-NO" dirty="0"/>
              <a:t> </a:t>
            </a:r>
            <a:r>
              <a:rPr lang="nb-NO" dirty="0" err="1"/>
              <a:t>think</a:t>
            </a:r>
            <a:r>
              <a:rPr lang="nb-NO" dirty="0"/>
              <a:t> </a:t>
            </a:r>
            <a:r>
              <a:rPr lang="nb-NO" dirty="0" err="1"/>
              <a:t>about</a:t>
            </a:r>
            <a:r>
              <a:rPr lang="nb-NO" dirty="0"/>
              <a:t> </a:t>
            </a:r>
            <a:r>
              <a:rPr lang="nb-NO" dirty="0" err="1"/>
              <a:t>me</a:t>
            </a:r>
            <a:r>
              <a:rPr lang="nb-NO" dirty="0"/>
              <a:t>» in </a:t>
            </a:r>
            <a:r>
              <a:rPr lang="nb-NO" dirty="0" err="1"/>
              <a:t>grey</a:t>
            </a:r>
            <a:r>
              <a:rPr lang="nb-NO" dirty="0"/>
              <a:t>, «Too </a:t>
            </a:r>
            <a:r>
              <a:rPr lang="nb-NO" dirty="0" err="1"/>
              <a:t>little</a:t>
            </a:r>
            <a:r>
              <a:rPr lang="nb-NO" dirty="0"/>
              <a:t> </a:t>
            </a:r>
            <a:r>
              <a:rPr lang="nb-NO" dirty="0" err="1"/>
              <a:t>sleep</a:t>
            </a:r>
            <a:r>
              <a:rPr lang="nb-NO" dirty="0"/>
              <a:t>» in </a:t>
            </a:r>
            <a:r>
              <a:rPr lang="nb-NO" dirty="0" err="1"/>
              <a:t>purple</a:t>
            </a:r>
            <a:r>
              <a:rPr lang="nb-NO" dirty="0"/>
              <a:t>, etc.</a:t>
            </a:r>
            <a:r>
              <a:rPr lang="nb-NO"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The </a:t>
            </a:r>
            <a:r>
              <a:rPr lang="nb-NO" b="1" baseline="0" dirty="0" err="1"/>
              <a:t>teacher</a:t>
            </a:r>
            <a:r>
              <a:rPr lang="nb-NO" b="1" baseline="0" dirty="0"/>
              <a:t> </a:t>
            </a:r>
            <a:r>
              <a:rPr lang="nb-NO" b="1" baseline="0" dirty="0" err="1"/>
              <a:t>may</a:t>
            </a:r>
            <a:r>
              <a:rPr lang="nb-NO" b="1" baseline="0" dirty="0"/>
              <a:t> </a:t>
            </a:r>
            <a:r>
              <a:rPr lang="nb-NO" b="1" baseline="0" dirty="0" err="1"/>
              <a:t>say</a:t>
            </a:r>
            <a:r>
              <a:rPr lang="nb-NO" b="1" baseline="0" dirty="0"/>
              <a:t>: </a:t>
            </a:r>
            <a:r>
              <a:rPr lang="nb-NO" b="0" baseline="0" dirty="0" err="1"/>
              <a:t>Much</a:t>
            </a:r>
            <a:r>
              <a:rPr lang="nb-NO" b="0" baseline="0" dirty="0"/>
              <a:t> of </a:t>
            </a:r>
            <a:r>
              <a:rPr lang="nb-NO" b="0" baseline="0" dirty="0" err="1"/>
              <a:t>what</a:t>
            </a:r>
            <a:r>
              <a:rPr lang="nb-NO" b="0" baseline="0" dirty="0"/>
              <a:t> </a:t>
            </a:r>
            <a:r>
              <a:rPr lang="nb-NO" b="0" baseline="0" dirty="0" err="1"/>
              <a:t>you</a:t>
            </a:r>
            <a:r>
              <a:rPr lang="nb-NO" b="0" baseline="0" dirty="0"/>
              <a:t> </a:t>
            </a:r>
            <a:r>
              <a:rPr lang="nb-NO" b="0" baseline="0" dirty="0" err="1"/>
              <a:t>write</a:t>
            </a:r>
            <a:r>
              <a:rPr lang="nb-NO" b="0" baseline="0" dirty="0"/>
              <a:t> </a:t>
            </a:r>
            <a:r>
              <a:rPr lang="nb-NO" b="0" baseline="0" dirty="0" err="1"/>
              <a:t>about</a:t>
            </a:r>
            <a:r>
              <a:rPr lang="nb-NO" b="0" baseline="0" dirty="0"/>
              <a:t> is normal </a:t>
            </a:r>
            <a:r>
              <a:rPr lang="nb-NO" baseline="0" dirty="0"/>
              <a:t>for </a:t>
            </a:r>
            <a:r>
              <a:rPr lang="nb-NO" baseline="0" dirty="0" err="1"/>
              <a:t>young</a:t>
            </a:r>
            <a:r>
              <a:rPr lang="nb-NO" baseline="0" dirty="0"/>
              <a:t> </a:t>
            </a:r>
            <a:r>
              <a:rPr lang="nb-NO" baseline="0" dirty="0" err="1"/>
              <a:t>people</a:t>
            </a:r>
            <a:r>
              <a:rPr lang="nb-NO" baseline="0" dirty="0"/>
              <a:t> to </a:t>
            </a:r>
            <a:r>
              <a:rPr lang="nb-NO" baseline="0" dirty="0" err="1"/>
              <a:t>struggle</a:t>
            </a:r>
            <a:r>
              <a:rPr lang="nb-NO" baseline="0" dirty="0"/>
              <a:t> </a:t>
            </a:r>
            <a:r>
              <a:rPr lang="nb-NO" baseline="0" dirty="0" err="1"/>
              <a:t>with</a:t>
            </a:r>
            <a:r>
              <a:rPr lang="nb-NO" baseline="0" dirty="0"/>
              <a:t>. Do </a:t>
            </a:r>
            <a:r>
              <a:rPr lang="nb-NO" baseline="0" dirty="0" err="1"/>
              <a:t>you</a:t>
            </a:r>
            <a:r>
              <a:rPr lang="nb-NO" baseline="0" dirty="0"/>
              <a:t> </a:t>
            </a:r>
            <a:r>
              <a:rPr lang="nb-NO" baseline="0" dirty="0" err="1"/>
              <a:t>think</a:t>
            </a:r>
            <a:r>
              <a:rPr lang="nb-NO" baseline="0" dirty="0"/>
              <a:t> </a:t>
            </a:r>
            <a:r>
              <a:rPr lang="nb-NO" baseline="0" dirty="0" err="1"/>
              <a:t>that</a:t>
            </a:r>
            <a:r>
              <a:rPr lang="nb-NO" baseline="0" dirty="0"/>
              <a:t> </a:t>
            </a:r>
            <a:r>
              <a:rPr lang="nb-NO" baseline="0" dirty="0" err="1"/>
              <a:t>what</a:t>
            </a:r>
            <a:r>
              <a:rPr lang="nb-NO" baseline="0" dirty="0"/>
              <a:t> I have </a:t>
            </a:r>
            <a:r>
              <a:rPr lang="nb-NO" baseline="0" dirty="0" err="1"/>
              <a:t>written</a:t>
            </a:r>
            <a:r>
              <a:rPr lang="nb-NO" baseline="0" dirty="0"/>
              <a:t> </a:t>
            </a:r>
            <a:r>
              <a:rPr lang="nb-NO" baseline="0" dirty="0" err="1"/>
              <a:t>here</a:t>
            </a:r>
            <a:r>
              <a:rPr lang="nb-NO" baseline="0" dirty="0"/>
              <a:t> is </a:t>
            </a:r>
            <a:r>
              <a:rPr lang="nb-NO" baseline="0" dirty="0" err="1"/>
              <a:t>what</a:t>
            </a:r>
            <a:r>
              <a:rPr lang="nb-NO" baseline="0" dirty="0"/>
              <a:t> </a:t>
            </a:r>
            <a:r>
              <a:rPr lang="nb-NO" baseline="0" dirty="0" err="1"/>
              <a:t>you</a:t>
            </a:r>
            <a:r>
              <a:rPr lang="nb-NO" baseline="0" dirty="0"/>
              <a:t> have </a:t>
            </a:r>
            <a:r>
              <a:rPr lang="nb-NO" baseline="0" dirty="0" err="1"/>
              <a:t>written</a:t>
            </a:r>
            <a:r>
              <a:rPr lang="nb-NO" baseline="0" dirty="0"/>
              <a:t>? </a:t>
            </a:r>
            <a:r>
              <a:rPr lang="nb-NO" baseline="0" dirty="0" err="1"/>
              <a:t>Could</a:t>
            </a:r>
            <a:r>
              <a:rPr lang="nb-NO" baseline="0" dirty="0"/>
              <a:t> I have </a:t>
            </a:r>
            <a:r>
              <a:rPr lang="nb-NO" baseline="0" dirty="0" err="1"/>
              <a:t>added</a:t>
            </a:r>
            <a:r>
              <a:rPr lang="nb-NO" baseline="0" dirty="0"/>
              <a:t> more </a:t>
            </a:r>
            <a:r>
              <a:rPr lang="nb-NO" baseline="0" dirty="0" err="1"/>
              <a:t>examples</a:t>
            </a:r>
            <a:r>
              <a:rPr lang="nb-NO" baseline="0" dirty="0"/>
              <a:t>? (Let </a:t>
            </a:r>
            <a:r>
              <a:rPr lang="nb-NO" baseline="0" dirty="0" err="1"/>
              <a:t>the</a:t>
            </a:r>
            <a:r>
              <a:rPr lang="nb-NO" baseline="0" dirty="0"/>
              <a:t> </a:t>
            </a:r>
            <a:r>
              <a:rPr lang="nb-NO" baseline="0" dirty="0" err="1"/>
              <a:t>pupils</a:t>
            </a:r>
            <a:r>
              <a:rPr lang="nb-NO" baseline="0" dirty="0"/>
              <a:t> </a:t>
            </a:r>
            <a:r>
              <a:rPr lang="nb-NO" baseline="0" dirty="0" err="1"/>
              <a:t>come</a:t>
            </a:r>
            <a:r>
              <a:rPr lang="nb-NO" baseline="0" dirty="0"/>
              <a:t> </a:t>
            </a:r>
            <a:r>
              <a:rPr lang="nb-NO" baseline="0" dirty="0" err="1"/>
              <a:t>with</a:t>
            </a:r>
            <a:r>
              <a:rPr lang="nb-NO" baseline="0" dirty="0"/>
              <a:t> </a:t>
            </a:r>
            <a:r>
              <a:rPr lang="nb-NO" baseline="0" dirty="0" err="1"/>
              <a:t>suggestions</a:t>
            </a:r>
            <a:r>
              <a:rPr lang="nb-NO" baseline="0" dirty="0"/>
              <a:t>). </a:t>
            </a:r>
            <a:r>
              <a:rPr lang="nb-NO" baseline="0" dirty="0" err="1"/>
              <a:t>When</a:t>
            </a:r>
            <a:r>
              <a:rPr lang="nb-NO" baseline="0" dirty="0"/>
              <a:t> </a:t>
            </a:r>
            <a:r>
              <a:rPr lang="nb-NO" baseline="0" dirty="0" err="1"/>
              <a:t>we</a:t>
            </a:r>
            <a:r>
              <a:rPr lang="nb-NO" baseline="0" dirty="0"/>
              <a:t> </a:t>
            </a:r>
            <a:r>
              <a:rPr lang="nb-NO" baseline="0" dirty="0" err="1"/>
              <a:t>now</a:t>
            </a:r>
            <a:r>
              <a:rPr lang="nb-NO" baseline="0" dirty="0"/>
              <a:t> have </a:t>
            </a:r>
            <a:r>
              <a:rPr lang="nb-NO" baseline="0" dirty="0" err="1"/>
              <a:t>looked</a:t>
            </a:r>
            <a:r>
              <a:rPr lang="nb-NO" baseline="0" dirty="0"/>
              <a:t> at </a:t>
            </a:r>
            <a:r>
              <a:rPr lang="nb-NO" baseline="0" dirty="0" err="1"/>
              <a:t>what</a:t>
            </a:r>
            <a:r>
              <a:rPr lang="nb-NO" baseline="0" dirty="0"/>
              <a:t> </a:t>
            </a:r>
            <a:r>
              <a:rPr lang="nb-NO" baseline="0" dirty="0" err="1"/>
              <a:t>you</a:t>
            </a:r>
            <a:r>
              <a:rPr lang="nb-NO" baseline="0" dirty="0"/>
              <a:t> </a:t>
            </a:r>
            <a:r>
              <a:rPr lang="nb-NO" baseline="0" dirty="0" err="1"/>
              <a:t>experience</a:t>
            </a:r>
            <a:r>
              <a:rPr lang="nb-NO" baseline="0" dirty="0"/>
              <a:t> as </a:t>
            </a:r>
            <a:r>
              <a:rPr lang="nb-NO" baseline="0" dirty="0" err="1"/>
              <a:t>difficult</a:t>
            </a:r>
            <a:r>
              <a:rPr lang="nb-NO" baseline="0" dirty="0"/>
              <a:t>, </a:t>
            </a:r>
            <a:r>
              <a:rPr lang="nb-NO" baseline="0" dirty="0" err="1"/>
              <a:t>we</a:t>
            </a:r>
            <a:r>
              <a:rPr lang="nb-NO" baseline="0" dirty="0"/>
              <a:t> </a:t>
            </a:r>
            <a:r>
              <a:rPr lang="nb-NO" baseline="0" dirty="0" err="1"/>
              <a:t>will</a:t>
            </a:r>
            <a:r>
              <a:rPr lang="nb-NO" baseline="0" dirty="0"/>
              <a:t> </a:t>
            </a:r>
            <a:r>
              <a:rPr lang="nb-NO" baseline="0" dirty="0" err="1"/>
              <a:t>look</a:t>
            </a:r>
            <a:r>
              <a:rPr lang="nb-NO" baseline="0" dirty="0"/>
              <a:t> </a:t>
            </a:r>
            <a:r>
              <a:rPr lang="nb-NO" baseline="0" dirty="0" err="1"/>
              <a:t>closer</a:t>
            </a:r>
            <a:r>
              <a:rPr lang="nb-NO" baseline="0" dirty="0"/>
              <a:t> </a:t>
            </a:r>
            <a:r>
              <a:rPr lang="nb-NO" baseline="0" dirty="0" err="1"/>
              <a:t>into</a:t>
            </a:r>
            <a:r>
              <a:rPr lang="nb-NO" baseline="0" dirty="0"/>
              <a:t> </a:t>
            </a:r>
            <a:r>
              <a:rPr lang="nb-NO" baseline="0" dirty="0" err="1"/>
              <a:t>how</a:t>
            </a:r>
            <a:r>
              <a:rPr lang="nb-NO" baseline="0" dirty="0"/>
              <a:t> </a:t>
            </a:r>
            <a:r>
              <a:rPr lang="nb-NO" baseline="0" dirty="0" err="1"/>
              <a:t>we</a:t>
            </a:r>
            <a:r>
              <a:rPr lang="nb-NO" baseline="0" dirty="0"/>
              <a:t> </a:t>
            </a:r>
            <a:r>
              <a:rPr lang="nb-NO" baseline="0" dirty="0" err="1"/>
              <a:t>can</a:t>
            </a:r>
            <a:r>
              <a:rPr lang="nb-NO" baseline="0" dirty="0"/>
              <a:t> handle or </a:t>
            </a:r>
            <a:r>
              <a:rPr lang="nb-NO" baseline="0" dirty="0" err="1"/>
              <a:t>solve</a:t>
            </a:r>
            <a:r>
              <a:rPr lang="nb-NO" baseline="0" dirty="0"/>
              <a:t> </a:t>
            </a:r>
            <a:r>
              <a:rPr lang="nb-NO" baseline="0" dirty="0" err="1"/>
              <a:t>these</a:t>
            </a:r>
            <a:r>
              <a:rPr lang="nb-NO" baseline="0" dirty="0"/>
              <a:t> </a:t>
            </a:r>
            <a:r>
              <a:rPr lang="nb-NO" baseline="0" dirty="0" err="1"/>
              <a:t>things</a:t>
            </a:r>
            <a:r>
              <a:rPr lang="nb-NO" baseline="0" dirty="0"/>
              <a:t>. </a:t>
            </a:r>
            <a:r>
              <a:rPr lang="nb-NO" baseline="0" dirty="0" err="1"/>
              <a:t>Some</a:t>
            </a:r>
            <a:r>
              <a:rPr lang="nb-NO" baseline="0" dirty="0"/>
              <a:t> </a:t>
            </a:r>
            <a:r>
              <a:rPr lang="nb-NO" baseline="0" dirty="0" err="1"/>
              <a:t>things</a:t>
            </a:r>
            <a:r>
              <a:rPr lang="nb-NO" baseline="0" dirty="0"/>
              <a:t> </a:t>
            </a:r>
            <a:r>
              <a:rPr lang="nb-NO" baseline="0" dirty="0" err="1"/>
              <a:t>you</a:t>
            </a:r>
            <a:r>
              <a:rPr lang="nb-NO" baseline="0" dirty="0"/>
              <a:t> </a:t>
            </a:r>
            <a:r>
              <a:rPr lang="nb-NO" baseline="0" dirty="0" err="1"/>
              <a:t>find</a:t>
            </a:r>
            <a:r>
              <a:rPr lang="nb-NO" baseline="0" dirty="0"/>
              <a:t> </a:t>
            </a:r>
            <a:r>
              <a:rPr lang="nb-NO" baseline="0" dirty="0" err="1"/>
              <a:t>difficult</a:t>
            </a:r>
            <a:r>
              <a:rPr lang="nb-NO" baseline="0" dirty="0"/>
              <a:t> </a:t>
            </a:r>
            <a:r>
              <a:rPr lang="nb-NO" baseline="0" dirty="0" err="1"/>
              <a:t>we</a:t>
            </a:r>
            <a:r>
              <a:rPr lang="nb-NO" baseline="0" dirty="0"/>
              <a:t> </a:t>
            </a:r>
            <a:r>
              <a:rPr lang="nb-NO" baseline="0" dirty="0" err="1"/>
              <a:t>will</a:t>
            </a:r>
            <a:r>
              <a:rPr lang="nb-NO" baseline="0" dirty="0"/>
              <a:t> </a:t>
            </a:r>
            <a:r>
              <a:rPr lang="nb-NO" baseline="0" dirty="0" err="1"/>
              <a:t>discuss</a:t>
            </a:r>
            <a:r>
              <a:rPr lang="nb-NO" baseline="0" dirty="0"/>
              <a:t> in </a:t>
            </a:r>
            <a:r>
              <a:rPr lang="nb-NO" baseline="0" dirty="0" err="1"/>
              <a:t>class</a:t>
            </a:r>
            <a:r>
              <a:rPr lang="nb-NO" baseline="0" dirty="0"/>
              <a:t>, </a:t>
            </a:r>
            <a:r>
              <a:rPr lang="nb-NO" baseline="0" dirty="0" err="1"/>
              <a:t>while</a:t>
            </a:r>
            <a:r>
              <a:rPr lang="nb-NO" baseline="0" dirty="0"/>
              <a:t> </a:t>
            </a:r>
            <a:r>
              <a:rPr lang="nb-NO" baseline="0" dirty="0" err="1"/>
              <a:t>other</a:t>
            </a:r>
            <a:r>
              <a:rPr lang="nb-NO" baseline="0" dirty="0"/>
              <a:t> </a:t>
            </a:r>
            <a:r>
              <a:rPr lang="nb-NO" baseline="0" dirty="0" err="1"/>
              <a:t>things</a:t>
            </a:r>
            <a:r>
              <a:rPr lang="nb-NO" baseline="0" dirty="0"/>
              <a:t> </a:t>
            </a:r>
            <a:r>
              <a:rPr lang="nb-NO" baseline="0" dirty="0" err="1"/>
              <a:t>may</a:t>
            </a:r>
            <a:r>
              <a:rPr lang="nb-NO" baseline="0" dirty="0"/>
              <a:t> be </a:t>
            </a:r>
            <a:r>
              <a:rPr lang="nb-NO" baseline="0" dirty="0" err="1"/>
              <a:t>handled</a:t>
            </a:r>
            <a:r>
              <a:rPr lang="nb-NO" baseline="0" dirty="0"/>
              <a:t> </a:t>
            </a:r>
            <a:r>
              <a:rPr lang="nb-NO" baseline="0" dirty="0" err="1"/>
              <a:t>with</a:t>
            </a:r>
            <a:r>
              <a:rPr lang="nb-NO" baseline="0" dirty="0"/>
              <a:t> </a:t>
            </a:r>
            <a:r>
              <a:rPr lang="nb-NO" baseline="0" dirty="0" err="1"/>
              <a:t>individual</a:t>
            </a:r>
            <a:r>
              <a:rPr lang="nb-NO" baseline="0" dirty="0"/>
              <a:t> </a:t>
            </a:r>
            <a:r>
              <a:rPr lang="nb-NO" baseline="0" dirty="0" err="1"/>
              <a:t>work</a:t>
            </a:r>
            <a:r>
              <a:rPr lang="nb-NO" baseline="0" dirty="0"/>
              <a:t>. </a:t>
            </a:r>
            <a:r>
              <a:rPr lang="nb-NO" baseline="0" dirty="0" err="1"/>
              <a:t>We</a:t>
            </a:r>
            <a:r>
              <a:rPr lang="nb-NO" baseline="0" dirty="0"/>
              <a:t> </a:t>
            </a:r>
            <a:r>
              <a:rPr lang="nb-NO" baseline="0" dirty="0" err="1"/>
              <a:t>will</a:t>
            </a:r>
            <a:r>
              <a:rPr lang="nb-NO" baseline="0" dirty="0"/>
              <a:t> </a:t>
            </a:r>
            <a:r>
              <a:rPr lang="nb-NO" baseline="0" dirty="0" err="1"/>
              <a:t>look</a:t>
            </a:r>
            <a:r>
              <a:rPr lang="nb-NO" baseline="0" dirty="0"/>
              <a:t> </a:t>
            </a:r>
            <a:r>
              <a:rPr lang="nb-NO" baseline="0" dirty="0" err="1"/>
              <a:t>into</a:t>
            </a:r>
            <a:r>
              <a:rPr lang="nb-NO" baseline="0" dirty="0"/>
              <a:t> </a:t>
            </a:r>
            <a:r>
              <a:rPr lang="nb-NO" baseline="0" dirty="0" err="1"/>
              <a:t>how</a:t>
            </a:r>
            <a:r>
              <a:rPr lang="nb-NO" baseline="0" dirty="0"/>
              <a:t> </a:t>
            </a:r>
            <a:r>
              <a:rPr lang="nb-NO" baseline="0" dirty="0" err="1"/>
              <a:t>we</a:t>
            </a:r>
            <a:r>
              <a:rPr lang="nb-NO" baseline="0" dirty="0"/>
              <a:t> </a:t>
            </a:r>
            <a:r>
              <a:rPr lang="nb-NO" baseline="0" dirty="0" err="1"/>
              <a:t>will</a:t>
            </a:r>
            <a:r>
              <a:rPr lang="nb-NO" baseline="0" dirty="0"/>
              <a:t> </a:t>
            </a:r>
            <a:r>
              <a:rPr lang="nb-NO" baseline="0" dirty="0" err="1"/>
              <a:t>work</a:t>
            </a:r>
            <a:r>
              <a:rPr lang="nb-NO" baseline="0" dirty="0"/>
              <a:t> </a:t>
            </a:r>
            <a:r>
              <a:rPr lang="nb-NO" baseline="0" dirty="0" err="1"/>
              <a:t>with</a:t>
            </a:r>
            <a:r>
              <a:rPr lang="nb-NO" baseline="0" dirty="0"/>
              <a:t> </a:t>
            </a:r>
            <a:r>
              <a:rPr lang="nb-NO" baseline="0" dirty="0" err="1"/>
              <a:t>what</a:t>
            </a:r>
            <a:r>
              <a:rPr lang="nb-NO" baseline="0" dirty="0"/>
              <a:t> </a:t>
            </a:r>
            <a:r>
              <a:rPr lang="nb-NO" baseline="0" dirty="0" err="1"/>
              <a:t>stops</a:t>
            </a:r>
            <a:r>
              <a:rPr lang="nb-NO" baseline="0" dirty="0"/>
              <a:t> </a:t>
            </a:r>
            <a:r>
              <a:rPr lang="nb-NO" baseline="0" dirty="0" err="1"/>
              <a:t>us</a:t>
            </a:r>
            <a:r>
              <a:rPr lang="nb-NO" baseline="0" dirty="0"/>
              <a:t> from </a:t>
            </a:r>
            <a:r>
              <a:rPr lang="nb-NO" baseline="0" dirty="0" err="1"/>
              <a:t>being</a:t>
            </a:r>
            <a:r>
              <a:rPr lang="nb-NO" baseline="0" dirty="0"/>
              <a:t> okay (</a:t>
            </a:r>
            <a:r>
              <a:rPr lang="nb-NO" baseline="0" dirty="0" err="1"/>
              <a:t>next</a:t>
            </a:r>
            <a:r>
              <a:rPr lang="nb-NO" baseline="0" dirty="0"/>
              <a: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The </a:t>
            </a:r>
            <a:r>
              <a:rPr lang="nb-NO" b="1" baseline="0" dirty="0" err="1"/>
              <a:t>teacher</a:t>
            </a:r>
            <a:r>
              <a:rPr lang="nb-NO" b="1" baseline="0" dirty="0"/>
              <a:t> </a:t>
            </a:r>
            <a:r>
              <a:rPr lang="nb-NO" b="1" baseline="0" dirty="0" err="1"/>
              <a:t>should</a:t>
            </a:r>
            <a:r>
              <a:rPr lang="nb-NO" b="1" baseline="0" dirty="0"/>
              <a:t> be </a:t>
            </a:r>
            <a:r>
              <a:rPr lang="nb-NO" b="1" baseline="0" dirty="0" err="1"/>
              <a:t>aware</a:t>
            </a:r>
            <a:r>
              <a:rPr lang="nb-NO" b="1" baseline="0" dirty="0"/>
              <a:t> </a:t>
            </a:r>
            <a:r>
              <a:rPr lang="nb-NO" b="1" baseline="0" dirty="0" err="1"/>
              <a:t>that</a:t>
            </a:r>
            <a:r>
              <a:rPr lang="nb-NO" b="0" baseline="0" dirty="0"/>
              <a:t> in </a:t>
            </a:r>
            <a:r>
              <a:rPr lang="nb-NO" b="0" baseline="0" dirty="0" err="1"/>
              <a:t>some</a:t>
            </a:r>
            <a:r>
              <a:rPr lang="nb-NO" b="0" baseline="0" dirty="0"/>
              <a:t> </a:t>
            </a:r>
            <a:r>
              <a:rPr lang="nb-NO" b="0" baseline="0" dirty="0" err="1"/>
              <a:t>instances</a:t>
            </a:r>
            <a:r>
              <a:rPr lang="nb-NO" b="0" baseline="0" dirty="0"/>
              <a:t>, </a:t>
            </a:r>
            <a:r>
              <a:rPr lang="nb-NO" b="0" baseline="0" dirty="0" err="1"/>
              <a:t>there</a:t>
            </a:r>
            <a:r>
              <a:rPr lang="nb-NO" b="0" baseline="0" dirty="0"/>
              <a:t> </a:t>
            </a:r>
            <a:r>
              <a:rPr lang="nb-NO" b="0" baseline="0" dirty="0" err="1"/>
              <a:t>may</a:t>
            </a:r>
            <a:r>
              <a:rPr lang="nb-NO" baseline="0" dirty="0"/>
              <a:t> be </a:t>
            </a:r>
            <a:r>
              <a:rPr lang="nb-NO" baseline="0" dirty="0" err="1"/>
              <a:t>very</a:t>
            </a:r>
            <a:r>
              <a:rPr lang="nb-NO" baseline="0" dirty="0"/>
              <a:t> </a:t>
            </a:r>
            <a:r>
              <a:rPr lang="nb-NO" baseline="0" dirty="0" err="1"/>
              <a:t>serious</a:t>
            </a:r>
            <a:r>
              <a:rPr lang="nb-NO" baseline="0" dirty="0"/>
              <a:t> </a:t>
            </a:r>
            <a:r>
              <a:rPr lang="nb-NO" baseline="0" dirty="0" err="1"/>
              <a:t>aspects</a:t>
            </a:r>
            <a:r>
              <a:rPr lang="nb-NO" baseline="0" dirty="0"/>
              <a:t>, </a:t>
            </a:r>
            <a:r>
              <a:rPr lang="nb-NO" baseline="0" dirty="0" err="1"/>
              <a:t>such</a:t>
            </a:r>
            <a:r>
              <a:rPr lang="nb-NO" baseline="0" dirty="0"/>
              <a:t> as </a:t>
            </a:r>
            <a:r>
              <a:rPr lang="nb-NO" baseline="0" dirty="0" err="1"/>
              <a:t>violence</a:t>
            </a:r>
            <a:r>
              <a:rPr lang="nb-NO" baseline="0" dirty="0"/>
              <a:t>, </a:t>
            </a:r>
            <a:r>
              <a:rPr lang="nb-NO" baseline="0" dirty="0" err="1"/>
              <a:t>self-harming</a:t>
            </a:r>
            <a:r>
              <a:rPr lang="nb-NO" baseline="0" dirty="0"/>
              <a:t> or </a:t>
            </a:r>
            <a:r>
              <a:rPr lang="nb-NO" baseline="0" dirty="0" err="1"/>
              <a:t>other</a:t>
            </a:r>
            <a:r>
              <a:rPr lang="nb-NO" baseline="0" dirty="0"/>
              <a:t> cases </a:t>
            </a:r>
            <a:r>
              <a:rPr lang="nb-NO" baseline="0" dirty="0" err="1"/>
              <a:t>that</a:t>
            </a:r>
            <a:r>
              <a:rPr lang="nb-NO" baseline="0" dirty="0"/>
              <a:t> </a:t>
            </a:r>
            <a:r>
              <a:rPr lang="nb-NO" baseline="0" dirty="0" err="1"/>
              <a:t>need</a:t>
            </a:r>
            <a:r>
              <a:rPr lang="nb-NO" baseline="0" dirty="0"/>
              <a:t> to be </a:t>
            </a:r>
            <a:r>
              <a:rPr lang="nb-NO" baseline="0" dirty="0" err="1"/>
              <a:t>reported</a:t>
            </a:r>
            <a:r>
              <a:rPr lang="nb-NO" baseline="0" dirty="0"/>
              <a:t>, and </a:t>
            </a:r>
            <a:r>
              <a:rPr lang="nb-NO" baseline="0" dirty="0" err="1"/>
              <a:t>that</a:t>
            </a:r>
            <a:r>
              <a:rPr lang="nb-NO" baseline="0" dirty="0"/>
              <a:t> </a:t>
            </a:r>
            <a:r>
              <a:rPr lang="nb-NO" baseline="0" dirty="0" err="1"/>
              <a:t>the</a:t>
            </a:r>
            <a:r>
              <a:rPr lang="nb-NO" baseline="0" dirty="0"/>
              <a:t> </a:t>
            </a:r>
            <a:r>
              <a:rPr lang="nb-NO" baseline="0" dirty="0" err="1"/>
              <a:t>teacher</a:t>
            </a:r>
            <a:r>
              <a:rPr lang="nb-NO" baseline="0" dirty="0"/>
              <a:t> </a:t>
            </a:r>
            <a:r>
              <a:rPr lang="nb-NO" baseline="0" dirty="0" err="1"/>
              <a:t>should</a:t>
            </a:r>
            <a:r>
              <a:rPr lang="nb-NO" baseline="0" dirty="0"/>
              <a:t> not handle </a:t>
            </a:r>
            <a:r>
              <a:rPr lang="nb-NO" baseline="0" dirty="0" err="1"/>
              <a:t>alone</a:t>
            </a:r>
            <a:r>
              <a:rPr lang="nb-NO" baseline="0" dirty="0"/>
              <a:t>. In </a:t>
            </a:r>
            <a:r>
              <a:rPr lang="nb-NO" baseline="0" dirty="0" err="1"/>
              <a:t>these</a:t>
            </a:r>
            <a:r>
              <a:rPr lang="nb-NO" baseline="0" dirty="0"/>
              <a:t> cases, </a:t>
            </a:r>
            <a:r>
              <a:rPr lang="nb-NO" baseline="0" dirty="0" err="1"/>
              <a:t>the</a:t>
            </a:r>
            <a:r>
              <a:rPr lang="nb-NO" baseline="0" dirty="0"/>
              <a:t> </a:t>
            </a:r>
            <a:r>
              <a:rPr lang="nb-NO" baseline="0" dirty="0" err="1"/>
              <a:t>teacher</a:t>
            </a:r>
            <a:r>
              <a:rPr lang="nb-NO" baseline="0" dirty="0"/>
              <a:t> must </a:t>
            </a:r>
            <a:r>
              <a:rPr lang="nb-NO" baseline="0" dirty="0" err="1"/>
              <a:t>find</a:t>
            </a:r>
            <a:r>
              <a:rPr lang="nb-NO" baseline="0" dirty="0"/>
              <a:t> </a:t>
            </a:r>
            <a:r>
              <a:rPr lang="nb-NO" baseline="0" dirty="0" err="1"/>
              <a:t>out</a:t>
            </a:r>
            <a:r>
              <a:rPr lang="nb-NO" baseline="0" dirty="0"/>
              <a:t> </a:t>
            </a:r>
            <a:r>
              <a:rPr lang="nb-NO" baseline="0" dirty="0" err="1"/>
              <a:t>who</a:t>
            </a:r>
            <a:r>
              <a:rPr lang="nb-NO" baseline="0" dirty="0"/>
              <a:t> </a:t>
            </a:r>
            <a:r>
              <a:rPr lang="nb-NO" baseline="0" dirty="0" err="1"/>
              <a:t>the</a:t>
            </a:r>
            <a:r>
              <a:rPr lang="nb-NO" baseline="0" dirty="0"/>
              <a:t> </a:t>
            </a:r>
            <a:r>
              <a:rPr lang="nb-NO" baseline="0" dirty="0" err="1"/>
              <a:t>pupil</a:t>
            </a:r>
            <a:r>
              <a:rPr lang="nb-NO" baseline="0" dirty="0"/>
              <a:t> is </a:t>
            </a:r>
            <a:r>
              <a:rPr lang="nb-NO" baseline="0" dirty="0" err="1"/>
              <a:t>who</a:t>
            </a:r>
            <a:r>
              <a:rPr lang="nb-NO" baseline="0" dirty="0"/>
              <a:t> </a:t>
            </a:r>
            <a:r>
              <a:rPr lang="nb-NO" baseline="0" dirty="0" err="1"/>
              <a:t>wrote</a:t>
            </a:r>
            <a:r>
              <a:rPr lang="nb-NO" baseline="0" dirty="0"/>
              <a:t> </a:t>
            </a:r>
            <a:r>
              <a:rPr lang="nb-NO" baseline="0" dirty="0" err="1"/>
              <a:t>about</a:t>
            </a:r>
            <a:r>
              <a:rPr lang="nb-NO" baseline="0" dirty="0"/>
              <a:t> </a:t>
            </a:r>
            <a:r>
              <a:rPr lang="nb-NO" baseline="0" dirty="0" err="1"/>
              <a:t>the</a:t>
            </a:r>
            <a:r>
              <a:rPr lang="nb-NO" baseline="0" dirty="0"/>
              <a:t> </a:t>
            </a:r>
            <a:r>
              <a:rPr lang="nb-NO" baseline="0" dirty="0" err="1"/>
              <a:t>serious</a:t>
            </a:r>
            <a:r>
              <a:rPr lang="nb-NO" baseline="0" dirty="0"/>
              <a:t> </a:t>
            </a:r>
            <a:r>
              <a:rPr lang="nb-NO" baseline="0" dirty="0" err="1"/>
              <a:t>issue</a:t>
            </a:r>
            <a:r>
              <a:rPr lang="nb-NO" baseline="0" dirty="0"/>
              <a:t>, for </a:t>
            </a:r>
            <a:r>
              <a:rPr lang="nb-NO" baseline="0" dirty="0" err="1"/>
              <a:t>example</a:t>
            </a:r>
            <a:r>
              <a:rPr lang="nb-NO" baseline="0" dirty="0"/>
              <a:t> by </a:t>
            </a:r>
            <a:r>
              <a:rPr lang="nb-NO" baseline="0" dirty="0" err="1"/>
              <a:t>comparing</a:t>
            </a:r>
            <a:r>
              <a:rPr lang="nb-NO" baseline="0" dirty="0"/>
              <a:t> hand-</a:t>
            </a:r>
            <a:r>
              <a:rPr lang="nb-NO" baseline="0" dirty="0" err="1"/>
              <a:t>writing</a:t>
            </a:r>
            <a:r>
              <a:rPr lang="nb-NO" baseline="0" dirty="0"/>
              <a:t> to </a:t>
            </a:r>
            <a:r>
              <a:rPr lang="nb-NO" baseline="0" dirty="0" err="1"/>
              <a:t>other</a:t>
            </a:r>
            <a:r>
              <a:rPr lang="nb-NO" baseline="0" dirty="0"/>
              <a:t> </a:t>
            </a:r>
            <a:r>
              <a:rPr lang="nb-NO" baseline="0" dirty="0" err="1"/>
              <a:t>idientifiable</a:t>
            </a:r>
            <a:r>
              <a:rPr lang="nb-NO" baseline="0" dirty="0"/>
              <a:t>, </a:t>
            </a:r>
            <a:r>
              <a:rPr lang="nb-NO" baseline="0" dirty="0" err="1"/>
              <a:t>written</a:t>
            </a:r>
            <a:r>
              <a:rPr lang="nb-NO" baseline="0" dirty="0"/>
              <a:t> material, or </a:t>
            </a:r>
            <a:r>
              <a:rPr lang="nb-NO" baseline="0" dirty="0" err="1"/>
              <a:t>through</a:t>
            </a:r>
            <a:r>
              <a:rPr lang="nb-NO" baseline="0" dirty="0"/>
              <a:t> </a:t>
            </a:r>
            <a:r>
              <a:rPr lang="nb-NO" baseline="0" dirty="0" err="1"/>
              <a:t>individual</a:t>
            </a:r>
            <a:r>
              <a:rPr lang="nb-NO" baseline="0" dirty="0"/>
              <a:t> </a:t>
            </a:r>
            <a:r>
              <a:rPr lang="nb-NO" baseline="0" dirty="0" err="1"/>
              <a:t>conversations</a:t>
            </a:r>
            <a:r>
              <a:rPr lang="nb-NO" baseline="0" dirty="0"/>
              <a:t> </a:t>
            </a:r>
            <a:r>
              <a:rPr lang="nb-NO" baseline="0" dirty="0" err="1"/>
              <a:t>with</a:t>
            </a:r>
            <a:r>
              <a:rPr lang="nb-NO" baseline="0" dirty="0"/>
              <a:t> all </a:t>
            </a:r>
            <a:r>
              <a:rPr lang="nb-NO" baseline="0" dirty="0" err="1"/>
              <a:t>the</a:t>
            </a:r>
            <a:r>
              <a:rPr lang="nb-NO" baseline="0" dirty="0"/>
              <a:t> </a:t>
            </a:r>
            <a:r>
              <a:rPr lang="nb-NO" baseline="0" dirty="0" err="1"/>
              <a:t>pupils</a:t>
            </a:r>
            <a:r>
              <a:rPr lang="nb-NO" baseline="0" dirty="0"/>
              <a:t>. </a:t>
            </a:r>
            <a:r>
              <a:rPr lang="nb-NO" baseline="0" dirty="0" err="1"/>
              <a:t>Furthermore</a:t>
            </a:r>
            <a:r>
              <a:rPr lang="nb-NO" baseline="0" dirty="0"/>
              <a:t>, </a:t>
            </a:r>
            <a:r>
              <a:rPr lang="nb-NO" baseline="0" dirty="0" err="1"/>
              <a:t>the</a:t>
            </a:r>
            <a:r>
              <a:rPr lang="nb-NO" baseline="0" dirty="0"/>
              <a:t> </a:t>
            </a:r>
            <a:r>
              <a:rPr lang="nb-NO" baseline="0" dirty="0" err="1"/>
              <a:t>teacher</a:t>
            </a:r>
            <a:r>
              <a:rPr lang="nb-NO" baseline="0" dirty="0"/>
              <a:t> must report </a:t>
            </a:r>
            <a:r>
              <a:rPr lang="nb-NO" baseline="0" dirty="0" err="1"/>
              <a:t>the</a:t>
            </a:r>
            <a:r>
              <a:rPr lang="nb-NO" baseline="0" dirty="0"/>
              <a:t> case to </a:t>
            </a:r>
            <a:r>
              <a:rPr lang="nb-NO" baseline="0" dirty="0" err="1"/>
              <a:t>qualified</a:t>
            </a:r>
            <a:r>
              <a:rPr lang="nb-NO" baseline="0" dirty="0"/>
              <a:t> </a:t>
            </a:r>
            <a:r>
              <a:rPr lang="nb-NO" baseline="0" dirty="0" err="1"/>
              <a:t>health</a:t>
            </a:r>
            <a:r>
              <a:rPr lang="nb-NO" baseline="0" dirty="0"/>
              <a:t> </a:t>
            </a:r>
            <a:r>
              <a:rPr lang="nb-NO" baseline="0" dirty="0" err="1"/>
              <a:t>personnel</a:t>
            </a:r>
            <a:r>
              <a:rPr lang="nb-NO" baseline="0" dirty="0"/>
              <a:t> and/or </a:t>
            </a:r>
            <a:r>
              <a:rPr lang="nb-NO" baseline="0" dirty="0" err="1"/>
              <a:t>other</a:t>
            </a:r>
            <a:r>
              <a:rPr lang="nb-NO" baseline="0" dirty="0"/>
              <a:t> </a:t>
            </a:r>
            <a:r>
              <a:rPr lang="nb-NO" baseline="0" dirty="0" err="1"/>
              <a:t>supportive</a:t>
            </a:r>
            <a:r>
              <a:rPr lang="nb-NO" baseline="0" dirty="0"/>
              <a:t> agents so </a:t>
            </a:r>
            <a:r>
              <a:rPr lang="nb-NO" baseline="0" dirty="0" err="1"/>
              <a:t>that</a:t>
            </a:r>
            <a:r>
              <a:rPr lang="nb-NO" baseline="0" dirty="0"/>
              <a:t> </a:t>
            </a:r>
            <a:r>
              <a:rPr lang="nb-NO" baseline="0" dirty="0" err="1"/>
              <a:t>the</a:t>
            </a:r>
            <a:r>
              <a:rPr lang="nb-NO" baseline="0" dirty="0"/>
              <a:t> </a:t>
            </a:r>
            <a:r>
              <a:rPr lang="nb-NO" baseline="0" dirty="0" err="1"/>
              <a:t>pupil</a:t>
            </a:r>
            <a:r>
              <a:rPr lang="nb-NO" baseline="0" dirty="0"/>
              <a:t> </a:t>
            </a:r>
            <a:r>
              <a:rPr lang="nb-NO" baseline="0" dirty="0" err="1"/>
              <a:t>receives</a:t>
            </a:r>
            <a:r>
              <a:rPr lang="nb-NO" baseline="0" dirty="0"/>
              <a:t> </a:t>
            </a:r>
            <a:r>
              <a:rPr lang="nb-NO" baseline="0" dirty="0" err="1"/>
              <a:t>necessary</a:t>
            </a:r>
            <a:r>
              <a:rPr lang="nb-NO" baseline="0" dirty="0"/>
              <a:t> </a:t>
            </a:r>
            <a:r>
              <a:rPr lang="nb-NO" baseline="0" dirty="0" err="1"/>
              <a:t>help</a:t>
            </a:r>
            <a:r>
              <a:rPr lang="nb-NO" baseline="0" dirty="0"/>
              <a:t>. One must be </a:t>
            </a:r>
            <a:r>
              <a:rPr lang="nb-NO" baseline="0" dirty="0" err="1"/>
              <a:t>very</a:t>
            </a:r>
            <a:r>
              <a:rPr lang="nb-NO" baseline="0" dirty="0"/>
              <a:t> </a:t>
            </a:r>
            <a:r>
              <a:rPr lang="nb-NO" baseline="0" dirty="0" err="1"/>
              <a:t>careful</a:t>
            </a:r>
            <a:r>
              <a:rPr lang="nb-NO" baseline="0" dirty="0"/>
              <a:t> in </a:t>
            </a:r>
            <a:r>
              <a:rPr lang="nb-NO" baseline="0" dirty="0" err="1"/>
              <a:t>making</a:t>
            </a:r>
            <a:r>
              <a:rPr lang="nb-NO" baseline="0" dirty="0"/>
              <a:t> visible </a:t>
            </a:r>
            <a:r>
              <a:rPr lang="nb-NO" baseline="0" dirty="0" err="1"/>
              <a:t>such</a:t>
            </a:r>
            <a:r>
              <a:rPr lang="nb-NO" baseline="0" dirty="0"/>
              <a:t> </a:t>
            </a:r>
            <a:r>
              <a:rPr lang="nb-NO" baseline="0" dirty="0" err="1"/>
              <a:t>aspects</a:t>
            </a:r>
            <a:r>
              <a:rPr lang="nb-NO" baseline="0" dirty="0"/>
              <a:t> in </a:t>
            </a:r>
            <a:r>
              <a:rPr lang="nb-NO" baseline="0" dirty="0" err="1"/>
              <a:t>plenary</a:t>
            </a:r>
            <a:r>
              <a:rPr lang="nb-NO" baseline="0" dirty="0"/>
              <a:t>, and </a:t>
            </a:r>
            <a:r>
              <a:rPr lang="nb-NO" baseline="0" dirty="0" err="1"/>
              <a:t>necessary</a:t>
            </a:r>
            <a:r>
              <a:rPr lang="nb-NO" baseline="0" dirty="0"/>
              <a:t> </a:t>
            </a:r>
            <a:r>
              <a:rPr lang="nb-NO" baseline="0" dirty="0" err="1"/>
              <a:t>rewriting</a:t>
            </a:r>
            <a:r>
              <a:rPr lang="nb-NO" baseline="0" dirty="0"/>
              <a:t> must be </a:t>
            </a:r>
            <a:r>
              <a:rPr lang="nb-NO" baseline="0" dirty="0" err="1"/>
              <a:t>carried</a:t>
            </a:r>
            <a:r>
              <a:rPr lang="nb-NO" baseline="0" dirty="0"/>
              <a:t> </a:t>
            </a:r>
            <a:r>
              <a:rPr lang="nb-NO" baseline="0" dirty="0" err="1"/>
              <a:t>out</a:t>
            </a:r>
            <a:r>
              <a:rPr lang="nb-NO" baseline="0" dirty="0"/>
              <a:t> to </a:t>
            </a:r>
            <a:r>
              <a:rPr lang="nb-NO" baseline="0" dirty="0" err="1"/>
              <a:t>maintain</a:t>
            </a:r>
            <a:r>
              <a:rPr lang="nb-NO" baseline="0" dirty="0"/>
              <a:t> </a:t>
            </a:r>
            <a:r>
              <a:rPr lang="nb-NO" baseline="0" dirty="0" err="1"/>
              <a:t>anonymity</a:t>
            </a:r>
            <a:r>
              <a:rPr lang="nb-NO" baseline="0" dirty="0"/>
              <a:t>. To show </a:t>
            </a:r>
            <a:r>
              <a:rPr lang="nb-NO" baseline="0" dirty="0" err="1"/>
              <a:t>that</a:t>
            </a:r>
            <a:r>
              <a:rPr lang="nb-NO" baseline="0" dirty="0"/>
              <a:t> </a:t>
            </a:r>
            <a:r>
              <a:rPr lang="nb-NO" baseline="0" dirty="0" err="1"/>
              <a:t>some</a:t>
            </a:r>
            <a:r>
              <a:rPr lang="nb-NO" baseline="0" dirty="0"/>
              <a:t> </a:t>
            </a:r>
            <a:r>
              <a:rPr lang="nb-NO" baseline="0" dirty="0" err="1"/>
              <a:t>young</a:t>
            </a:r>
            <a:r>
              <a:rPr lang="nb-NO" baseline="0" dirty="0"/>
              <a:t> </a:t>
            </a:r>
            <a:r>
              <a:rPr lang="nb-NO" baseline="0" dirty="0" err="1"/>
              <a:t>people</a:t>
            </a:r>
            <a:r>
              <a:rPr lang="nb-NO" baseline="0" dirty="0"/>
              <a:t> </a:t>
            </a:r>
            <a:r>
              <a:rPr lang="nb-NO" baseline="0" dirty="0" err="1"/>
              <a:t>struggle</a:t>
            </a:r>
            <a:r>
              <a:rPr lang="nb-NO" baseline="0" dirty="0"/>
              <a:t> more </a:t>
            </a:r>
            <a:r>
              <a:rPr lang="nb-NO" baseline="0" dirty="0" err="1"/>
              <a:t>than</a:t>
            </a:r>
            <a:r>
              <a:rPr lang="nb-NO" baseline="0" dirty="0"/>
              <a:t> </a:t>
            </a:r>
            <a:r>
              <a:rPr lang="nb-NO" baseline="0" dirty="0" err="1"/>
              <a:t>one</a:t>
            </a:r>
            <a:r>
              <a:rPr lang="nb-NO" baseline="0" dirty="0"/>
              <a:t> </a:t>
            </a:r>
            <a:r>
              <a:rPr lang="nb-NO" baseline="0" dirty="0" err="1"/>
              <a:t>thinks</a:t>
            </a:r>
            <a:r>
              <a:rPr lang="nb-NO" baseline="0" dirty="0"/>
              <a:t> </a:t>
            </a:r>
            <a:r>
              <a:rPr lang="nb-NO" baseline="0" dirty="0" err="1"/>
              <a:t>may</a:t>
            </a:r>
            <a:r>
              <a:rPr lang="nb-NO" baseline="0" dirty="0"/>
              <a:t> be right in </a:t>
            </a:r>
            <a:r>
              <a:rPr lang="nb-NO" baseline="0" dirty="0" err="1"/>
              <a:t>some</a:t>
            </a:r>
            <a:r>
              <a:rPr lang="nb-NO" baseline="0" dirty="0"/>
              <a:t> cases. The </a:t>
            </a:r>
            <a:r>
              <a:rPr lang="nb-NO" baseline="0" dirty="0" err="1"/>
              <a:t>teacher</a:t>
            </a:r>
            <a:r>
              <a:rPr lang="nb-NO" baseline="0" dirty="0"/>
              <a:t> </a:t>
            </a:r>
            <a:r>
              <a:rPr lang="nb-NO" baseline="0" dirty="0" err="1"/>
              <a:t>should</a:t>
            </a:r>
            <a:r>
              <a:rPr lang="nb-NO" baseline="0" dirty="0"/>
              <a:t> </a:t>
            </a:r>
            <a:r>
              <a:rPr lang="nb-NO" baseline="0" dirty="0" err="1"/>
              <a:t>discuss</a:t>
            </a:r>
            <a:r>
              <a:rPr lang="nb-NO" baseline="0" dirty="0"/>
              <a:t> </a:t>
            </a:r>
            <a:r>
              <a:rPr lang="nb-NO" baseline="0" dirty="0" err="1"/>
              <a:t>the</a:t>
            </a:r>
            <a:r>
              <a:rPr lang="nb-NO" baseline="0" dirty="0"/>
              <a:t> case </a:t>
            </a:r>
            <a:r>
              <a:rPr lang="nb-NO" baseline="0" dirty="0" err="1"/>
              <a:t>with</a:t>
            </a:r>
            <a:r>
              <a:rPr lang="nb-NO" baseline="0" dirty="0"/>
              <a:t> </a:t>
            </a:r>
            <a:r>
              <a:rPr lang="nb-NO" baseline="0" dirty="0" err="1"/>
              <a:t>other</a:t>
            </a:r>
            <a:r>
              <a:rPr lang="nb-NO" baseline="0" dirty="0"/>
              <a:t> </a:t>
            </a:r>
            <a:r>
              <a:rPr lang="nb-NO" baseline="0" dirty="0" err="1"/>
              <a:t>qualified</a:t>
            </a:r>
            <a:r>
              <a:rPr lang="nb-NO" baseline="0" dirty="0"/>
              <a:t> </a:t>
            </a:r>
            <a:r>
              <a:rPr lang="nb-NO" baseline="0" dirty="0" err="1"/>
              <a:t>personnel</a:t>
            </a:r>
            <a:r>
              <a:rPr lang="nb-NO" baseline="0" dirty="0"/>
              <a:t> in </a:t>
            </a:r>
            <a:r>
              <a:rPr lang="nb-NO" baseline="0" dirty="0" err="1"/>
              <a:t>these</a:t>
            </a:r>
            <a:r>
              <a:rPr lang="nb-NO" baseline="0" dirty="0"/>
              <a:t> cases </a:t>
            </a:r>
            <a:r>
              <a:rPr lang="nb-NO" baseline="0" dirty="0" err="1"/>
              <a:t>considering</a:t>
            </a:r>
            <a:r>
              <a:rPr lang="nb-NO" baseline="0" dirty="0"/>
              <a:t> </a:t>
            </a:r>
            <a:r>
              <a:rPr lang="nb-NO" baseline="0" dirty="0" err="1"/>
              <a:t>privacy</a:t>
            </a:r>
            <a:r>
              <a:rPr lang="nb-NO" baseline="0" dirty="0"/>
              <a:t> and </a:t>
            </a:r>
            <a:r>
              <a:rPr lang="nb-NO" baseline="0" dirty="0" err="1"/>
              <a:t>protection</a:t>
            </a:r>
            <a:r>
              <a:rPr lang="nb-NO" baseline="0" dirty="0"/>
              <a:t> of </a:t>
            </a:r>
            <a:r>
              <a:rPr lang="nb-NO" baseline="0" dirty="0" err="1"/>
              <a:t>the</a:t>
            </a:r>
            <a:r>
              <a:rPr lang="nb-NO" baseline="0" dirty="0"/>
              <a:t> </a:t>
            </a:r>
            <a:r>
              <a:rPr lang="nb-NO" baseline="0" dirty="0" err="1"/>
              <a:t>pupils</a:t>
            </a:r>
            <a:r>
              <a:rPr lang="nb-NO" baseline="0" dirty="0"/>
              <a:t> </a:t>
            </a:r>
            <a:r>
              <a:rPr lang="nb-NO" baseline="0" dirty="0" err="1"/>
              <a:t>concerned</a:t>
            </a:r>
            <a:r>
              <a:rPr lang="nb-NO" baseline="0" dirty="0"/>
              <a:t>.</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15</a:t>
            </a:fld>
            <a:endParaRPr lang="nb-NO"/>
          </a:p>
        </p:txBody>
      </p:sp>
    </p:spTree>
    <p:extLst>
      <p:ext uri="{BB962C8B-B14F-4D97-AF65-F5344CB8AC3E}">
        <p14:creationId xmlns:p14="http://schemas.microsoft.com/office/powerpoint/2010/main" val="3290634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way</a:t>
            </a:r>
            <a:r>
              <a:rPr lang="nb-NO" b="1" dirty="0"/>
              <a:t>: </a:t>
            </a:r>
            <a:r>
              <a:rPr lang="nb-NO" b="0" dirty="0" err="1"/>
              <a:t>Now</a:t>
            </a:r>
            <a:r>
              <a:rPr lang="nb-NO" b="0" dirty="0"/>
              <a:t> </a:t>
            </a:r>
            <a:r>
              <a:rPr lang="nb-NO" dirty="0" err="1"/>
              <a:t>the</a:t>
            </a:r>
            <a:r>
              <a:rPr lang="nb-NO" dirty="0"/>
              <a:t> </a:t>
            </a:r>
            <a:r>
              <a:rPr lang="nb-NO" dirty="0" err="1"/>
              <a:t>actual</a:t>
            </a:r>
            <a:r>
              <a:rPr lang="nb-NO" dirty="0"/>
              <a:t> </a:t>
            </a:r>
            <a:r>
              <a:rPr lang="nb-NO" dirty="0" err="1"/>
              <a:t>work</a:t>
            </a:r>
            <a:r>
              <a:rPr lang="nb-NO" dirty="0"/>
              <a:t> </a:t>
            </a:r>
            <a:r>
              <a:rPr lang="nb-NO" dirty="0" err="1"/>
              <a:t>with</a:t>
            </a:r>
            <a:r>
              <a:rPr lang="nb-NO" dirty="0"/>
              <a:t> </a:t>
            </a:r>
            <a:r>
              <a:rPr lang="nb-NO" dirty="0" err="1"/>
              <a:t>what</a:t>
            </a:r>
            <a:r>
              <a:rPr lang="nb-NO" dirty="0"/>
              <a:t> </a:t>
            </a:r>
            <a:r>
              <a:rPr lang="nb-NO" dirty="0" err="1"/>
              <a:t>you</a:t>
            </a:r>
            <a:r>
              <a:rPr lang="nb-NO" dirty="0"/>
              <a:t> have </a:t>
            </a:r>
            <a:r>
              <a:rPr lang="nb-NO" dirty="0" err="1"/>
              <a:t>written</a:t>
            </a:r>
            <a:r>
              <a:rPr lang="nb-NO" dirty="0"/>
              <a:t> starts, and </a:t>
            </a:r>
            <a:r>
              <a:rPr lang="nb-NO" dirty="0" err="1"/>
              <a:t>we</a:t>
            </a:r>
            <a:r>
              <a:rPr lang="nb-NO" dirty="0"/>
              <a:t> </a:t>
            </a:r>
            <a:r>
              <a:rPr lang="nb-NO" dirty="0" err="1"/>
              <a:t>will</a:t>
            </a:r>
            <a:r>
              <a:rPr lang="nb-NO" dirty="0"/>
              <a:t> </a:t>
            </a:r>
            <a:r>
              <a:rPr lang="nb-NO" dirty="0" err="1"/>
              <a:t>work</a:t>
            </a:r>
            <a:r>
              <a:rPr lang="nb-NO" dirty="0"/>
              <a:t> </a:t>
            </a:r>
            <a:r>
              <a:rPr lang="nb-NO" dirty="0" err="1"/>
              <a:t>with</a:t>
            </a:r>
            <a:r>
              <a:rPr lang="nb-NO" dirty="0"/>
              <a:t> </a:t>
            </a:r>
            <a:r>
              <a:rPr lang="nb-NO" dirty="0" err="1"/>
              <a:t>the</a:t>
            </a:r>
            <a:r>
              <a:rPr lang="nb-NO" dirty="0"/>
              <a:t> </a:t>
            </a:r>
            <a:r>
              <a:rPr lang="nb-NO" dirty="0" err="1"/>
              <a:t>two</a:t>
            </a:r>
            <a:r>
              <a:rPr lang="nb-NO" dirty="0"/>
              <a:t> questions </a:t>
            </a:r>
            <a:r>
              <a:rPr lang="nb-NO" dirty="0" err="1"/>
              <a:t>you</a:t>
            </a:r>
            <a:r>
              <a:rPr lang="nb-NO" dirty="0"/>
              <a:t> </a:t>
            </a:r>
            <a:r>
              <a:rPr lang="nb-NO" dirty="0" err="1"/>
              <a:t>see</a:t>
            </a:r>
            <a:r>
              <a:rPr lang="nb-NO" dirty="0"/>
              <a:t> in </a:t>
            </a:r>
            <a:r>
              <a:rPr lang="nb-NO" dirty="0" err="1"/>
              <a:t>the</a:t>
            </a:r>
            <a:r>
              <a:rPr lang="nb-NO" dirty="0"/>
              <a:t> </a:t>
            </a:r>
            <a:r>
              <a:rPr lang="nb-NO" dirty="0" err="1"/>
              <a:t>picture</a:t>
            </a:r>
            <a:r>
              <a:rPr lang="nb-NO" dirty="0"/>
              <a:t> </a:t>
            </a:r>
            <a:r>
              <a:rPr lang="nb-NO" dirty="0" err="1"/>
              <a:t>here</a:t>
            </a:r>
            <a:r>
              <a:rPr lang="nb-NO" dirty="0"/>
              <a:t>. First </a:t>
            </a:r>
            <a:r>
              <a:rPr lang="nb-NO" dirty="0" err="1"/>
              <a:t>we</a:t>
            </a:r>
            <a:r>
              <a:rPr lang="nb-NO" dirty="0"/>
              <a:t> </a:t>
            </a:r>
            <a:r>
              <a:rPr lang="nb-NO" dirty="0" err="1"/>
              <a:t>will</a:t>
            </a:r>
            <a:r>
              <a:rPr lang="nb-NO" dirty="0"/>
              <a:t> </a:t>
            </a:r>
            <a:r>
              <a:rPr lang="nb-NO" dirty="0" err="1"/>
              <a:t>discuss</a:t>
            </a:r>
            <a:r>
              <a:rPr lang="nb-NO" dirty="0"/>
              <a:t> </a:t>
            </a:r>
            <a:r>
              <a:rPr lang="nb-NO" dirty="0" err="1"/>
              <a:t>some</a:t>
            </a:r>
            <a:r>
              <a:rPr lang="nb-NO" dirty="0"/>
              <a:t> </a:t>
            </a:r>
            <a:r>
              <a:rPr lang="nb-NO" dirty="0" err="1"/>
              <a:t>points</a:t>
            </a:r>
            <a:r>
              <a:rPr lang="nb-NO" dirty="0"/>
              <a:t>, and </a:t>
            </a:r>
            <a:r>
              <a:rPr lang="nb-NO" dirty="0" err="1"/>
              <a:t>then</a:t>
            </a:r>
            <a:r>
              <a:rPr lang="nb-NO" dirty="0"/>
              <a:t> </a:t>
            </a:r>
            <a:r>
              <a:rPr lang="nb-NO" dirty="0" err="1"/>
              <a:t>you</a:t>
            </a:r>
            <a:r>
              <a:rPr lang="nb-NO" dirty="0"/>
              <a:t> </a:t>
            </a:r>
            <a:r>
              <a:rPr lang="nb-NO" dirty="0" err="1"/>
              <a:t>will</a:t>
            </a:r>
            <a:r>
              <a:rPr lang="nb-NO" dirty="0"/>
              <a:t> </a:t>
            </a:r>
            <a:r>
              <a:rPr lang="nb-NO" dirty="0" err="1"/>
              <a:t>work</a:t>
            </a:r>
            <a:r>
              <a:rPr lang="nb-NO" dirty="0"/>
              <a:t> </a:t>
            </a:r>
            <a:r>
              <a:rPr lang="nb-NO" dirty="0" err="1"/>
              <a:t>individually</a:t>
            </a:r>
            <a:r>
              <a:rPr lang="nb-NO" dirty="0"/>
              <a:t>. In </a:t>
            </a:r>
            <a:r>
              <a:rPr lang="nb-NO" dirty="0" err="1"/>
              <a:t>the</a:t>
            </a:r>
            <a:r>
              <a:rPr lang="nb-NO" dirty="0"/>
              <a:t> </a:t>
            </a:r>
            <a:r>
              <a:rPr lang="nb-NO" dirty="0" err="1"/>
              <a:t>next</a:t>
            </a:r>
            <a:r>
              <a:rPr lang="nb-NO" dirty="0"/>
              <a:t> slide, I </a:t>
            </a:r>
            <a:r>
              <a:rPr lang="nb-NO" dirty="0" err="1"/>
              <a:t>will</a:t>
            </a:r>
            <a:r>
              <a:rPr lang="nb-NO" dirty="0"/>
              <a:t> show </a:t>
            </a:r>
            <a:r>
              <a:rPr lang="nb-NO" dirty="0" err="1"/>
              <a:t>some</a:t>
            </a:r>
            <a:r>
              <a:rPr lang="nb-NO" dirty="0"/>
              <a:t> </a:t>
            </a:r>
            <a:r>
              <a:rPr lang="nb-NO" dirty="0" err="1"/>
              <a:t>points</a:t>
            </a:r>
            <a:r>
              <a:rPr lang="nb-NO" dirty="0"/>
              <a:t> from </a:t>
            </a:r>
            <a:r>
              <a:rPr lang="nb-NO" dirty="0" err="1"/>
              <a:t>your</a:t>
            </a:r>
            <a:r>
              <a:rPr lang="nb-NO" dirty="0"/>
              <a:t> log </a:t>
            </a:r>
            <a:r>
              <a:rPr lang="nb-NO" dirty="0" err="1"/>
              <a:t>books</a:t>
            </a:r>
            <a:r>
              <a:rPr lang="nb-NO" dirty="0"/>
              <a:t> (from </a:t>
            </a:r>
            <a:r>
              <a:rPr lang="nb-NO" dirty="0" err="1"/>
              <a:t>steps</a:t>
            </a:r>
            <a:r>
              <a:rPr lang="nb-NO" dirty="0"/>
              <a:t> 1 and 3). </a:t>
            </a:r>
            <a:r>
              <a:rPr lang="nb-NO" dirty="0" err="1"/>
              <a:t>These</a:t>
            </a:r>
            <a:r>
              <a:rPr lang="nb-NO" dirty="0"/>
              <a:t> </a:t>
            </a:r>
            <a:r>
              <a:rPr lang="nb-NO" dirty="0" err="1"/>
              <a:t>will</a:t>
            </a:r>
            <a:r>
              <a:rPr lang="nb-NO" dirty="0"/>
              <a:t> be </a:t>
            </a:r>
            <a:r>
              <a:rPr lang="nb-NO" dirty="0" err="1"/>
              <a:t>added</a:t>
            </a:r>
            <a:r>
              <a:rPr lang="nb-NO" dirty="0"/>
              <a:t> in a type of </a:t>
            </a:r>
            <a:r>
              <a:rPr lang="nb-NO" dirty="0" err="1"/>
              <a:t>agreement</a:t>
            </a:r>
            <a:r>
              <a:rPr lang="nb-NO" dirty="0"/>
              <a:t> or plan, </a:t>
            </a:r>
            <a:r>
              <a:rPr lang="nb-NO" dirty="0" err="1"/>
              <a:t>working</a:t>
            </a:r>
            <a:r>
              <a:rPr lang="nb-NO" dirty="0"/>
              <a:t> </a:t>
            </a:r>
            <a:r>
              <a:rPr lang="nb-NO" dirty="0" err="1"/>
              <a:t>with</a:t>
            </a:r>
            <a:r>
              <a:rPr lang="nb-NO" dirty="0"/>
              <a:t> </a:t>
            </a:r>
            <a:r>
              <a:rPr lang="nb-NO" dirty="0" err="1"/>
              <a:t>steps</a:t>
            </a:r>
            <a:r>
              <a:rPr lang="nb-NO" dirty="0"/>
              <a:t> 4 (</a:t>
            </a:r>
            <a:r>
              <a:rPr lang="nb-NO" dirty="0" err="1"/>
              <a:t>focus</a:t>
            </a:r>
            <a:r>
              <a:rPr lang="nb-NO" dirty="0"/>
              <a:t>) and 5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t>We</a:t>
            </a:r>
            <a:r>
              <a:rPr lang="nb-NO" dirty="0"/>
              <a:t> </a:t>
            </a:r>
            <a:r>
              <a:rPr lang="nb-NO" dirty="0" err="1"/>
              <a:t>should</a:t>
            </a:r>
            <a:r>
              <a:rPr lang="nb-NO" dirty="0"/>
              <a:t> </a:t>
            </a:r>
            <a:r>
              <a:rPr lang="nb-NO" dirty="0" err="1"/>
              <a:t>remember</a:t>
            </a:r>
            <a:r>
              <a:rPr lang="nb-NO" dirty="0"/>
              <a:t> </a:t>
            </a:r>
            <a:r>
              <a:rPr lang="nb-NO" dirty="0" err="1"/>
              <a:t>the</a:t>
            </a:r>
            <a:r>
              <a:rPr lang="nb-NO" dirty="0"/>
              <a:t> </a:t>
            </a:r>
            <a:r>
              <a:rPr lang="nb-NO" dirty="0" err="1"/>
              <a:t>stairs</a:t>
            </a:r>
            <a:r>
              <a:rPr lang="nb-NO" dirty="0"/>
              <a:t> </a:t>
            </a:r>
            <a:r>
              <a:rPr lang="nb-NO" dirty="0" err="1"/>
              <a:t>we</a:t>
            </a:r>
            <a:r>
              <a:rPr lang="nb-NO" dirty="0"/>
              <a:t> </a:t>
            </a:r>
            <a:r>
              <a:rPr lang="nb-NO" dirty="0" err="1"/>
              <a:t>talked</a:t>
            </a:r>
            <a:r>
              <a:rPr lang="nb-NO" dirty="0"/>
              <a:t> </a:t>
            </a:r>
            <a:r>
              <a:rPr lang="nb-NO" dirty="0" err="1"/>
              <a:t>about</a:t>
            </a:r>
            <a:r>
              <a:rPr lang="nb-NO" dirty="0"/>
              <a:t> in </a:t>
            </a:r>
            <a:r>
              <a:rPr lang="nb-NO" dirty="0" err="1"/>
              <a:t>the</a:t>
            </a:r>
            <a:r>
              <a:rPr lang="nb-NO" dirty="0"/>
              <a:t> </a:t>
            </a:r>
            <a:r>
              <a:rPr lang="nb-NO" dirty="0" err="1"/>
              <a:t>beginning</a:t>
            </a:r>
            <a:r>
              <a:rPr lang="nb-NO" dirty="0"/>
              <a:t> </a:t>
            </a:r>
            <a:r>
              <a:rPr lang="nb-NO" dirty="0" err="1"/>
              <a:t>when</a:t>
            </a:r>
            <a:r>
              <a:rPr lang="nb-NO" dirty="0"/>
              <a:t> </a:t>
            </a:r>
            <a:r>
              <a:rPr lang="nb-NO" dirty="0" err="1"/>
              <a:t>working</a:t>
            </a:r>
            <a:r>
              <a:rPr lang="nb-NO" dirty="0"/>
              <a:t> </a:t>
            </a:r>
            <a:r>
              <a:rPr lang="nb-NO" dirty="0" err="1"/>
              <a:t>with</a:t>
            </a:r>
            <a:r>
              <a:rPr lang="nb-NO" dirty="0"/>
              <a:t> </a:t>
            </a:r>
            <a:r>
              <a:rPr lang="nb-NO" dirty="0" err="1"/>
              <a:t>these</a:t>
            </a:r>
            <a:r>
              <a:rPr lang="nb-NO" dirty="0"/>
              <a:t> questions; most of </a:t>
            </a:r>
            <a:r>
              <a:rPr lang="nb-NO" dirty="0" err="1"/>
              <a:t>the</a:t>
            </a:r>
            <a:r>
              <a:rPr lang="nb-NO" dirty="0"/>
              <a:t> time, </a:t>
            </a:r>
            <a:r>
              <a:rPr lang="nb-NO" dirty="0" err="1"/>
              <a:t>we</a:t>
            </a:r>
            <a:r>
              <a:rPr lang="nb-NO" dirty="0"/>
              <a:t> </a:t>
            </a:r>
            <a:r>
              <a:rPr lang="nb-NO" dirty="0" err="1"/>
              <a:t>manage</a:t>
            </a:r>
            <a:r>
              <a:rPr lang="nb-NO" dirty="0"/>
              <a:t> to </a:t>
            </a:r>
            <a:r>
              <a:rPr lang="nb-NO" dirty="0" err="1"/>
              <a:t>walk</a:t>
            </a:r>
            <a:r>
              <a:rPr lang="nb-NO" dirty="0"/>
              <a:t> </a:t>
            </a:r>
            <a:r>
              <a:rPr lang="nb-NO" dirty="0" err="1"/>
              <a:t>the</a:t>
            </a:r>
            <a:r>
              <a:rPr lang="nb-NO" dirty="0"/>
              <a:t> </a:t>
            </a:r>
            <a:r>
              <a:rPr lang="nb-NO" dirty="0" err="1"/>
              <a:t>stairs</a:t>
            </a:r>
            <a:r>
              <a:rPr lang="nb-NO" dirty="0"/>
              <a:t> </a:t>
            </a:r>
            <a:r>
              <a:rPr lang="nb-NO" dirty="0" err="1"/>
              <a:t>on</a:t>
            </a:r>
            <a:r>
              <a:rPr lang="nb-NO" dirty="0"/>
              <a:t> </a:t>
            </a:r>
            <a:r>
              <a:rPr lang="nb-NO" dirty="0" err="1"/>
              <a:t>our</a:t>
            </a:r>
            <a:r>
              <a:rPr lang="nb-NO" dirty="0"/>
              <a:t> </a:t>
            </a:r>
            <a:r>
              <a:rPr lang="nb-NO" dirty="0" err="1"/>
              <a:t>own</a:t>
            </a:r>
            <a:r>
              <a:rPr lang="nb-NO" dirty="0"/>
              <a:t>, </a:t>
            </a:r>
            <a:r>
              <a:rPr lang="nb-NO" dirty="0" err="1"/>
              <a:t>but</a:t>
            </a:r>
            <a:r>
              <a:rPr lang="nb-NO" dirty="0"/>
              <a:t> </a:t>
            </a:r>
            <a:r>
              <a:rPr lang="nb-NO" dirty="0" err="1"/>
              <a:t>when</a:t>
            </a:r>
            <a:r>
              <a:rPr lang="nb-NO" dirty="0"/>
              <a:t> </a:t>
            </a:r>
            <a:r>
              <a:rPr lang="nb-NO" dirty="0" err="1"/>
              <a:t>the</a:t>
            </a:r>
            <a:r>
              <a:rPr lang="nb-NO" dirty="0"/>
              <a:t> problems </a:t>
            </a:r>
            <a:r>
              <a:rPr lang="nb-NO" dirty="0" err="1"/>
              <a:t>become</a:t>
            </a:r>
            <a:r>
              <a:rPr lang="nb-NO" dirty="0"/>
              <a:t> </a:t>
            </a:r>
            <a:r>
              <a:rPr lang="nb-NO" dirty="0" err="1"/>
              <a:t>large</a:t>
            </a:r>
            <a:r>
              <a:rPr lang="nb-NO" dirty="0"/>
              <a:t>, </a:t>
            </a:r>
            <a:r>
              <a:rPr lang="nb-NO" dirty="0" err="1"/>
              <a:t>we</a:t>
            </a:r>
            <a:r>
              <a:rPr lang="nb-NO" dirty="0"/>
              <a:t> </a:t>
            </a:r>
            <a:r>
              <a:rPr lang="nb-NO" dirty="0" err="1"/>
              <a:t>need</a:t>
            </a:r>
            <a:r>
              <a:rPr lang="nb-NO" dirty="0"/>
              <a:t> to ask for </a:t>
            </a:r>
            <a:r>
              <a:rPr lang="nb-NO" dirty="0" err="1"/>
              <a:t>help</a:t>
            </a:r>
            <a:r>
              <a:rPr lang="nb-NO" dirty="0"/>
              <a:t>. Part of </a:t>
            </a:r>
            <a:r>
              <a:rPr lang="nb-NO" dirty="0" err="1"/>
              <a:t>the</a:t>
            </a:r>
            <a:r>
              <a:rPr lang="nb-NO" dirty="0"/>
              <a:t> action (</a:t>
            </a:r>
            <a:r>
              <a:rPr lang="nb-NO" dirty="0" err="1"/>
              <a:t>step</a:t>
            </a:r>
            <a:r>
              <a:rPr lang="nb-NO" dirty="0"/>
              <a:t> 5) </a:t>
            </a:r>
            <a:r>
              <a:rPr lang="nb-NO" dirty="0" err="1"/>
              <a:t>could</a:t>
            </a:r>
            <a:r>
              <a:rPr lang="nb-NO" dirty="0"/>
              <a:t> be to </a:t>
            </a:r>
            <a:r>
              <a:rPr lang="nb-NO" dirty="0" err="1"/>
              <a:t>find</a:t>
            </a:r>
            <a:r>
              <a:rPr lang="nb-NO" dirty="0"/>
              <a:t> </a:t>
            </a:r>
            <a:r>
              <a:rPr lang="nb-NO" dirty="0" err="1"/>
              <a:t>out</a:t>
            </a:r>
            <a:r>
              <a:rPr lang="nb-NO" dirty="0"/>
              <a:t> </a:t>
            </a:r>
            <a:r>
              <a:rPr lang="nb-NO" dirty="0" err="1"/>
              <a:t>where</a:t>
            </a:r>
            <a:r>
              <a:rPr lang="nb-NO" dirty="0"/>
              <a:t> it is smart to </a:t>
            </a:r>
            <a:r>
              <a:rPr lang="nb-NO" dirty="0" err="1"/>
              <a:t>get</a:t>
            </a:r>
            <a:r>
              <a:rPr lang="nb-NO" dirty="0"/>
              <a:t> </a:t>
            </a:r>
            <a:r>
              <a:rPr lang="nb-NO" dirty="0" err="1"/>
              <a:t>help</a:t>
            </a:r>
            <a:r>
              <a:rPr lang="nb-NO" dirty="0"/>
              <a:t>, </a:t>
            </a:r>
            <a:r>
              <a:rPr lang="nb-NO" dirty="0" err="1"/>
              <a:t>advice</a:t>
            </a:r>
            <a:r>
              <a:rPr lang="nb-NO" dirty="0"/>
              <a:t> or support. </a:t>
            </a:r>
            <a:r>
              <a:rPr lang="nb-NO" dirty="0" err="1"/>
              <a:t>We</a:t>
            </a:r>
            <a:r>
              <a:rPr lang="nb-NO" dirty="0"/>
              <a:t> </a:t>
            </a:r>
            <a:r>
              <a:rPr lang="nb-NO" dirty="0" err="1"/>
              <a:t>will</a:t>
            </a:r>
            <a:r>
              <a:rPr lang="nb-NO" dirty="0"/>
              <a:t> </a:t>
            </a:r>
            <a:r>
              <a:rPr lang="nb-NO" dirty="0" err="1"/>
              <a:t>now</a:t>
            </a:r>
            <a:r>
              <a:rPr lang="nb-NO" dirty="0"/>
              <a:t> </a:t>
            </a:r>
            <a:r>
              <a:rPr lang="nb-NO" dirty="0" err="1"/>
              <a:t>look</a:t>
            </a:r>
            <a:r>
              <a:rPr lang="nb-NO" dirty="0"/>
              <a:t> </a:t>
            </a:r>
            <a:r>
              <a:rPr lang="nb-NO" dirty="0" err="1"/>
              <a:t>into</a:t>
            </a:r>
            <a:r>
              <a:rPr lang="nb-NO" dirty="0"/>
              <a:t> </a:t>
            </a:r>
            <a:r>
              <a:rPr lang="nb-NO" dirty="0" err="1"/>
              <a:t>some</a:t>
            </a:r>
            <a:r>
              <a:rPr lang="nb-NO" dirty="0"/>
              <a:t> </a:t>
            </a:r>
            <a:r>
              <a:rPr lang="nb-NO" dirty="0" err="1"/>
              <a:t>focus</a:t>
            </a:r>
            <a:r>
              <a:rPr lang="nb-NO" dirty="0"/>
              <a:t> areas I have </a:t>
            </a:r>
            <a:r>
              <a:rPr lang="nb-NO" dirty="0" err="1"/>
              <a:t>chosen</a:t>
            </a:r>
            <a:r>
              <a:rPr lang="nb-NO" dirty="0"/>
              <a:t> from </a:t>
            </a:r>
            <a:r>
              <a:rPr lang="nb-NO" dirty="0" err="1"/>
              <a:t>your</a:t>
            </a:r>
            <a:r>
              <a:rPr lang="nb-NO" dirty="0"/>
              <a:t> log </a:t>
            </a:r>
            <a:r>
              <a:rPr lang="nb-NO" dirty="0" err="1"/>
              <a:t>books</a:t>
            </a:r>
            <a:r>
              <a:rPr lang="nb-NO" dirty="0"/>
              <a:t> (</a:t>
            </a:r>
            <a:r>
              <a:rPr lang="nb-NO" dirty="0" err="1"/>
              <a:t>next</a:t>
            </a:r>
            <a:r>
              <a:rPr lang="nb-NO" dirty="0"/>
              <a:t> slide), and </a:t>
            </a:r>
            <a:r>
              <a:rPr lang="nb-NO" dirty="0" err="1"/>
              <a:t>you</a:t>
            </a:r>
            <a:r>
              <a:rPr lang="nb-NO" dirty="0"/>
              <a:t> </a:t>
            </a:r>
            <a:r>
              <a:rPr lang="nb-NO" dirty="0" err="1"/>
              <a:t>can</a:t>
            </a:r>
            <a:r>
              <a:rPr lang="nb-NO" dirty="0"/>
              <a:t> </a:t>
            </a:r>
            <a:r>
              <a:rPr lang="nb-NO" dirty="0" err="1"/>
              <a:t>discuss</a:t>
            </a:r>
            <a:r>
              <a:rPr lang="nb-NO" dirty="0"/>
              <a:t> </a:t>
            </a:r>
            <a:r>
              <a:rPr lang="nb-NO" dirty="0" err="1"/>
              <a:t>what</a:t>
            </a:r>
            <a:r>
              <a:rPr lang="nb-NO" dirty="0"/>
              <a:t> </a:t>
            </a:r>
            <a:r>
              <a:rPr lang="nb-NO" dirty="0" err="1"/>
              <a:t>can</a:t>
            </a:r>
            <a:r>
              <a:rPr lang="nb-NO" dirty="0"/>
              <a:t> be done to handle </a:t>
            </a:r>
            <a:r>
              <a:rPr lang="nb-NO" dirty="0" err="1"/>
              <a:t>this</a:t>
            </a:r>
            <a:r>
              <a:rPr lang="nb-NO" dirty="0"/>
              <a:t> in a </a:t>
            </a:r>
            <a:r>
              <a:rPr lang="nb-NO" dirty="0" err="1"/>
              <a:t>good</a:t>
            </a:r>
            <a:r>
              <a:rPr lang="nb-NO" dirty="0"/>
              <a:t> </a:t>
            </a:r>
            <a:r>
              <a:rPr lang="nb-NO" dirty="0" err="1"/>
              <a:t>way</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16</a:t>
            </a:fld>
            <a:endParaRPr lang="nb-NO"/>
          </a:p>
        </p:txBody>
      </p:sp>
    </p:spTree>
    <p:extLst>
      <p:ext uri="{BB962C8B-B14F-4D97-AF65-F5344CB8AC3E}">
        <p14:creationId xmlns:p14="http://schemas.microsoft.com/office/powerpoint/2010/main" val="77890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err="1"/>
              <a:t>Explanation</a:t>
            </a:r>
            <a:r>
              <a:rPr lang="nb-NO" b="1" dirty="0"/>
              <a:t>: </a:t>
            </a:r>
            <a:r>
              <a:rPr lang="nb-NO" dirty="0"/>
              <a:t>The </a:t>
            </a:r>
            <a:r>
              <a:rPr lang="nb-NO" dirty="0" err="1"/>
              <a:t>teacher</a:t>
            </a:r>
            <a:r>
              <a:rPr lang="nb-NO" dirty="0"/>
              <a:t> has </a:t>
            </a:r>
            <a:r>
              <a:rPr lang="nb-NO" dirty="0" err="1"/>
              <a:t>chosen</a:t>
            </a:r>
            <a:r>
              <a:rPr lang="nb-NO" dirty="0"/>
              <a:t> </a:t>
            </a:r>
            <a:r>
              <a:rPr lang="nb-NO" dirty="0" err="1"/>
              <a:t>two</a:t>
            </a:r>
            <a:r>
              <a:rPr lang="nb-NO" dirty="0"/>
              <a:t> or </a:t>
            </a:r>
            <a:r>
              <a:rPr lang="nb-NO" dirty="0" err="1"/>
              <a:t>three</a:t>
            </a:r>
            <a:r>
              <a:rPr lang="nb-NO" dirty="0"/>
              <a:t> </a:t>
            </a:r>
            <a:r>
              <a:rPr lang="nb-NO" dirty="0" err="1"/>
              <a:t>points</a:t>
            </a:r>
            <a:r>
              <a:rPr lang="nb-NO" dirty="0"/>
              <a:t> from </a:t>
            </a:r>
            <a:r>
              <a:rPr lang="nb-NO" dirty="0" err="1"/>
              <a:t>the</a:t>
            </a:r>
            <a:r>
              <a:rPr lang="nb-NO" dirty="0"/>
              <a:t> </a:t>
            </a:r>
            <a:r>
              <a:rPr lang="nb-NO" dirty="0" err="1"/>
              <a:t>pupils</a:t>
            </a:r>
            <a:r>
              <a:rPr lang="nb-NO" dirty="0"/>
              <a:t>’ «Important» or «</a:t>
            </a:r>
            <a:r>
              <a:rPr lang="nb-NO" dirty="0" err="1"/>
              <a:t>Obstacles</a:t>
            </a:r>
            <a:r>
              <a:rPr lang="nb-NO" dirty="0"/>
              <a:t>»</a:t>
            </a:r>
            <a:r>
              <a:rPr lang="nb-NO" baseline="0" dirty="0"/>
              <a:t> </a:t>
            </a:r>
            <a:r>
              <a:rPr lang="nb-NO" dirty="0"/>
              <a:t>list and </a:t>
            </a:r>
            <a:r>
              <a:rPr lang="nb-NO" dirty="0" err="1"/>
              <a:t>written</a:t>
            </a:r>
            <a:r>
              <a:rPr lang="nb-NO" dirty="0"/>
              <a:t> </a:t>
            </a:r>
            <a:r>
              <a:rPr lang="nb-NO" dirty="0" err="1"/>
              <a:t>these</a:t>
            </a:r>
            <a:r>
              <a:rPr lang="nb-NO" dirty="0"/>
              <a:t> in </a:t>
            </a:r>
            <a:r>
              <a:rPr lang="nb-NO" dirty="0" err="1"/>
              <a:t>the</a:t>
            </a:r>
            <a:r>
              <a:rPr lang="nb-NO" dirty="0"/>
              <a:t> «Focus» area. The </a:t>
            </a:r>
            <a:r>
              <a:rPr lang="nb-NO" dirty="0" err="1"/>
              <a:t>pupils</a:t>
            </a:r>
            <a:r>
              <a:rPr lang="nb-NO" dirty="0"/>
              <a:t> </a:t>
            </a:r>
            <a:r>
              <a:rPr lang="nb-NO" dirty="0" err="1"/>
              <a:t>may</a:t>
            </a:r>
            <a:r>
              <a:rPr lang="nb-NO" dirty="0"/>
              <a:t> </a:t>
            </a:r>
            <a:r>
              <a:rPr lang="nb-NO" dirty="0" err="1"/>
              <a:t>discuss</a:t>
            </a:r>
            <a:r>
              <a:rPr lang="nb-NO" dirty="0"/>
              <a:t> </a:t>
            </a:r>
            <a:r>
              <a:rPr lang="nb-NO" dirty="0" err="1"/>
              <a:t>one</a:t>
            </a:r>
            <a:r>
              <a:rPr lang="nb-NO" dirty="0"/>
              <a:t> </a:t>
            </a:r>
            <a:r>
              <a:rPr lang="nb-NO" dirty="0" err="1"/>
              <a:t>point</a:t>
            </a:r>
            <a:r>
              <a:rPr lang="nb-NO" dirty="0"/>
              <a:t> at a time, </a:t>
            </a:r>
            <a:r>
              <a:rPr lang="nb-NO" dirty="0" err="1"/>
              <a:t>perhaps</a:t>
            </a:r>
            <a:r>
              <a:rPr lang="nb-NO" dirty="0"/>
              <a:t> in </a:t>
            </a:r>
            <a:r>
              <a:rPr lang="nb-NO" dirty="0" err="1"/>
              <a:t>groups</a:t>
            </a:r>
            <a:r>
              <a:rPr lang="nb-NO" dirty="0"/>
              <a:t> of </a:t>
            </a:r>
            <a:r>
              <a:rPr lang="nb-NO" dirty="0" err="1"/>
              <a:t>two</a:t>
            </a:r>
            <a:r>
              <a:rPr lang="nb-NO" dirty="0"/>
              <a:t> or </a:t>
            </a:r>
            <a:r>
              <a:rPr lang="nb-NO" dirty="0" err="1"/>
              <a:t>three</a:t>
            </a:r>
            <a:r>
              <a:rPr lang="nb-NO" dirty="0"/>
              <a:t>. If </a:t>
            </a:r>
            <a:r>
              <a:rPr lang="nb-NO" dirty="0" err="1"/>
              <a:t>one</a:t>
            </a:r>
            <a:r>
              <a:rPr lang="nb-NO" dirty="0"/>
              <a:t> of </a:t>
            </a:r>
            <a:r>
              <a:rPr lang="nb-NO" dirty="0" err="1"/>
              <a:t>the</a:t>
            </a:r>
            <a:r>
              <a:rPr lang="nb-NO" dirty="0"/>
              <a:t> </a:t>
            </a:r>
            <a:r>
              <a:rPr lang="nb-NO" dirty="0" err="1"/>
              <a:t>points</a:t>
            </a:r>
            <a:r>
              <a:rPr lang="nb-NO" dirty="0"/>
              <a:t> </a:t>
            </a:r>
            <a:r>
              <a:rPr lang="nb-NO" dirty="0" err="1"/>
              <a:t>concerns</a:t>
            </a:r>
            <a:r>
              <a:rPr lang="nb-NO" dirty="0"/>
              <a:t> </a:t>
            </a:r>
            <a:r>
              <a:rPr lang="nb-NO" dirty="0" err="1"/>
              <a:t>sleep</a:t>
            </a:r>
            <a:r>
              <a:rPr lang="nb-NO" dirty="0"/>
              <a:t>, ask: How </a:t>
            </a:r>
            <a:r>
              <a:rPr lang="nb-NO" dirty="0" err="1"/>
              <a:t>much</a:t>
            </a:r>
            <a:r>
              <a:rPr lang="nb-NO" dirty="0"/>
              <a:t> </a:t>
            </a:r>
            <a:r>
              <a:rPr lang="nb-NO" dirty="0" err="1"/>
              <a:t>sleep</a:t>
            </a:r>
            <a:r>
              <a:rPr lang="nb-NO" dirty="0"/>
              <a:t> do </a:t>
            </a:r>
            <a:r>
              <a:rPr lang="nb-NO" dirty="0" err="1"/>
              <a:t>we</a:t>
            </a:r>
            <a:r>
              <a:rPr lang="nb-NO" dirty="0"/>
              <a:t> </a:t>
            </a:r>
            <a:r>
              <a:rPr lang="nb-NO" dirty="0" err="1"/>
              <a:t>need</a:t>
            </a:r>
            <a:r>
              <a:rPr lang="nb-NO" dirty="0"/>
              <a:t>? </a:t>
            </a:r>
            <a:r>
              <a:rPr lang="nb-NO" dirty="0" err="1"/>
              <a:t>What</a:t>
            </a:r>
            <a:r>
              <a:rPr lang="nb-NO" dirty="0"/>
              <a:t> </a:t>
            </a:r>
            <a:r>
              <a:rPr lang="nb-NO" dirty="0" err="1"/>
              <a:t>disrupts</a:t>
            </a:r>
            <a:r>
              <a:rPr lang="nb-NO" dirty="0"/>
              <a:t> </a:t>
            </a:r>
            <a:r>
              <a:rPr lang="nb-NO" dirty="0" err="1"/>
              <a:t>our</a:t>
            </a:r>
            <a:r>
              <a:rPr lang="nb-NO" dirty="0"/>
              <a:t> </a:t>
            </a:r>
            <a:r>
              <a:rPr lang="nb-NO" dirty="0" err="1"/>
              <a:t>sleep</a:t>
            </a:r>
            <a:r>
              <a:rPr lang="nb-NO" dirty="0"/>
              <a:t>? </a:t>
            </a:r>
            <a:r>
              <a:rPr lang="nb-NO" dirty="0" err="1"/>
              <a:t>What</a:t>
            </a:r>
            <a:r>
              <a:rPr lang="nb-NO" dirty="0"/>
              <a:t> </a:t>
            </a:r>
            <a:r>
              <a:rPr lang="nb-NO" dirty="0" err="1"/>
              <a:t>can</a:t>
            </a:r>
            <a:r>
              <a:rPr lang="nb-NO" dirty="0"/>
              <a:t> </a:t>
            </a:r>
            <a:r>
              <a:rPr lang="nb-NO" dirty="0" err="1"/>
              <a:t>we</a:t>
            </a:r>
            <a:r>
              <a:rPr lang="nb-NO" dirty="0"/>
              <a:t> do to </a:t>
            </a:r>
            <a:r>
              <a:rPr lang="nb-NO" dirty="0" err="1"/>
              <a:t>get</a:t>
            </a:r>
            <a:r>
              <a:rPr lang="nb-NO" dirty="0"/>
              <a:t> a </a:t>
            </a:r>
            <a:r>
              <a:rPr lang="nb-NO" dirty="0" err="1"/>
              <a:t>better</a:t>
            </a:r>
            <a:r>
              <a:rPr lang="nb-NO" dirty="0"/>
              <a:t> </a:t>
            </a:r>
            <a:r>
              <a:rPr lang="nb-NO" dirty="0" err="1"/>
              <a:t>sleep</a:t>
            </a:r>
            <a:r>
              <a:rPr lang="nb-NO" dirty="0"/>
              <a:t>? </a:t>
            </a:r>
            <a:r>
              <a:rPr lang="nb-NO" dirty="0" err="1"/>
              <a:t>When</a:t>
            </a:r>
            <a:r>
              <a:rPr lang="nb-NO" dirty="0"/>
              <a:t> </a:t>
            </a:r>
            <a:r>
              <a:rPr lang="nb-NO" dirty="0" err="1"/>
              <a:t>should</a:t>
            </a:r>
            <a:r>
              <a:rPr lang="nb-NO" dirty="0"/>
              <a:t> </a:t>
            </a:r>
            <a:r>
              <a:rPr lang="nb-NO" dirty="0" err="1"/>
              <a:t>we</a:t>
            </a:r>
            <a:r>
              <a:rPr lang="nb-NO" dirty="0"/>
              <a:t> og to bed, and </a:t>
            </a:r>
            <a:r>
              <a:rPr lang="nb-NO" dirty="0" err="1"/>
              <a:t>what</a:t>
            </a:r>
            <a:r>
              <a:rPr lang="nb-NO" dirty="0"/>
              <a:t> </a:t>
            </a:r>
            <a:r>
              <a:rPr lang="nb-NO" dirty="0" err="1"/>
              <a:t>should</a:t>
            </a:r>
            <a:r>
              <a:rPr lang="nb-NO" dirty="0"/>
              <a:t> </a:t>
            </a:r>
            <a:r>
              <a:rPr lang="nb-NO" dirty="0" err="1"/>
              <a:t>we</a:t>
            </a:r>
            <a:r>
              <a:rPr lang="nb-NO" dirty="0"/>
              <a:t> do to </a:t>
            </a:r>
            <a:r>
              <a:rPr lang="nb-NO" dirty="0" err="1"/>
              <a:t>manage</a:t>
            </a:r>
            <a:r>
              <a:rPr lang="nb-NO" dirty="0"/>
              <a:t> </a:t>
            </a:r>
            <a:r>
              <a:rPr lang="nb-NO" dirty="0" err="1"/>
              <a:t>that</a:t>
            </a:r>
            <a:r>
              <a:rPr lang="nb-NO" dirty="0"/>
              <a:t>? If </a:t>
            </a:r>
            <a:r>
              <a:rPr lang="nb-NO" dirty="0" err="1"/>
              <a:t>another</a:t>
            </a:r>
            <a:r>
              <a:rPr lang="nb-NO" dirty="0"/>
              <a:t> </a:t>
            </a:r>
            <a:r>
              <a:rPr lang="nb-NO" dirty="0" err="1"/>
              <a:t>point</a:t>
            </a:r>
            <a:r>
              <a:rPr lang="nb-NO" dirty="0"/>
              <a:t> is </a:t>
            </a:r>
            <a:r>
              <a:rPr lang="nb-NO" dirty="0" err="1"/>
              <a:t>related</a:t>
            </a:r>
            <a:r>
              <a:rPr lang="nb-NO" dirty="0"/>
              <a:t> to </a:t>
            </a:r>
            <a:r>
              <a:rPr lang="nb-NO" dirty="0" err="1"/>
              <a:t>achieving</a:t>
            </a:r>
            <a:r>
              <a:rPr lang="nb-NO" dirty="0"/>
              <a:t> a </a:t>
            </a:r>
            <a:r>
              <a:rPr lang="nb-NO" dirty="0" err="1"/>
              <a:t>good</a:t>
            </a:r>
            <a:r>
              <a:rPr lang="nb-NO" dirty="0"/>
              <a:t> mental </a:t>
            </a:r>
            <a:r>
              <a:rPr lang="nb-NO" dirty="0" err="1"/>
              <a:t>health</a:t>
            </a:r>
            <a:r>
              <a:rPr lang="nb-NO" dirty="0"/>
              <a:t>, ask for </a:t>
            </a:r>
            <a:r>
              <a:rPr lang="nb-NO" dirty="0" err="1"/>
              <a:t>example</a:t>
            </a:r>
            <a:r>
              <a:rPr lang="nb-NO" dirty="0"/>
              <a:t>: </a:t>
            </a:r>
            <a:r>
              <a:rPr lang="nb-NO" dirty="0" err="1"/>
              <a:t>What</a:t>
            </a:r>
            <a:r>
              <a:rPr lang="nb-NO" dirty="0"/>
              <a:t> is </a:t>
            </a:r>
            <a:r>
              <a:rPr lang="nb-NO" dirty="0" err="1"/>
              <a:t>good</a:t>
            </a:r>
            <a:r>
              <a:rPr lang="nb-NO" dirty="0"/>
              <a:t> mental </a:t>
            </a:r>
            <a:r>
              <a:rPr lang="nb-NO" dirty="0" err="1"/>
              <a:t>health</a:t>
            </a:r>
            <a:r>
              <a:rPr lang="nb-NO" dirty="0"/>
              <a:t>? </a:t>
            </a:r>
            <a:r>
              <a:rPr lang="nb-NO" dirty="0" err="1"/>
              <a:t>What</a:t>
            </a:r>
            <a:r>
              <a:rPr lang="nb-NO" dirty="0"/>
              <a:t> do </a:t>
            </a:r>
            <a:r>
              <a:rPr lang="nb-NO" dirty="0" err="1"/>
              <a:t>we</a:t>
            </a:r>
            <a:r>
              <a:rPr lang="nb-NO" dirty="0"/>
              <a:t> </a:t>
            </a:r>
            <a:r>
              <a:rPr lang="nb-NO" dirty="0" err="1"/>
              <a:t>need</a:t>
            </a:r>
            <a:r>
              <a:rPr lang="nb-NO" dirty="0"/>
              <a:t> to </a:t>
            </a:r>
            <a:r>
              <a:rPr lang="nb-NO" dirty="0" err="1"/>
              <a:t>achieve</a:t>
            </a:r>
            <a:r>
              <a:rPr lang="nb-NO" dirty="0"/>
              <a:t> </a:t>
            </a:r>
            <a:r>
              <a:rPr lang="nb-NO" dirty="0" err="1"/>
              <a:t>good</a:t>
            </a:r>
            <a:r>
              <a:rPr lang="nb-NO" dirty="0"/>
              <a:t> mental </a:t>
            </a:r>
            <a:r>
              <a:rPr lang="nb-NO" dirty="0" err="1"/>
              <a:t>health</a:t>
            </a:r>
            <a:r>
              <a:rPr lang="nb-NO" dirty="0"/>
              <a:t>? </a:t>
            </a:r>
            <a:r>
              <a:rPr lang="nb-NO" dirty="0" err="1"/>
              <a:t>What</a:t>
            </a:r>
            <a:r>
              <a:rPr lang="nb-NO" dirty="0"/>
              <a:t> </a:t>
            </a:r>
            <a:r>
              <a:rPr lang="nb-NO" dirty="0" err="1"/>
              <a:t>can</a:t>
            </a:r>
            <a:r>
              <a:rPr lang="nb-NO" dirty="0"/>
              <a:t> </a:t>
            </a:r>
            <a:r>
              <a:rPr lang="nb-NO" dirty="0" err="1"/>
              <a:t>we</a:t>
            </a:r>
            <a:r>
              <a:rPr lang="nb-NO" dirty="0"/>
              <a:t> do so </a:t>
            </a:r>
            <a:r>
              <a:rPr lang="nb-NO" dirty="0" err="1"/>
              <a:t>that</a:t>
            </a:r>
            <a:r>
              <a:rPr lang="nb-NO" dirty="0"/>
              <a:t> </a:t>
            </a:r>
            <a:r>
              <a:rPr lang="nb-NO" dirty="0" err="1"/>
              <a:t>others</a:t>
            </a:r>
            <a:r>
              <a:rPr lang="nb-NO" dirty="0"/>
              <a:t> are okay? </a:t>
            </a:r>
            <a:r>
              <a:rPr lang="nb-NO" dirty="0" err="1"/>
              <a:t>What</a:t>
            </a:r>
            <a:r>
              <a:rPr lang="nb-NO" dirty="0"/>
              <a:t> </a:t>
            </a:r>
            <a:r>
              <a:rPr lang="nb-NO" dirty="0" err="1"/>
              <a:t>can</a:t>
            </a:r>
            <a:r>
              <a:rPr lang="nb-NO" dirty="0"/>
              <a:t> </a:t>
            </a:r>
            <a:r>
              <a:rPr lang="nb-NO" dirty="0" err="1"/>
              <a:t>we</a:t>
            </a:r>
            <a:r>
              <a:rPr lang="nb-NO" dirty="0"/>
              <a:t> do </a:t>
            </a:r>
            <a:r>
              <a:rPr lang="nb-NO" dirty="0" err="1"/>
              <a:t>if</a:t>
            </a:r>
            <a:r>
              <a:rPr lang="nb-NO" dirty="0"/>
              <a:t> </a:t>
            </a:r>
            <a:r>
              <a:rPr lang="nb-NO" dirty="0" err="1"/>
              <a:t>we</a:t>
            </a:r>
            <a:r>
              <a:rPr lang="nb-NO" dirty="0"/>
              <a:t> are not okay? </a:t>
            </a:r>
            <a:r>
              <a:rPr lang="nb-NO" dirty="0" err="1"/>
              <a:t>What</a:t>
            </a:r>
            <a:r>
              <a:rPr lang="nb-NO" dirty="0"/>
              <a:t> </a:t>
            </a:r>
            <a:r>
              <a:rPr lang="nb-NO" dirty="0" err="1"/>
              <a:t>can</a:t>
            </a:r>
            <a:r>
              <a:rPr lang="nb-NO" dirty="0"/>
              <a:t> </a:t>
            </a:r>
            <a:r>
              <a:rPr lang="nb-NO" dirty="0" err="1"/>
              <a:t>we</a:t>
            </a:r>
            <a:r>
              <a:rPr lang="nb-NO" dirty="0"/>
              <a:t> handle </a:t>
            </a:r>
            <a:r>
              <a:rPr lang="nb-NO" dirty="0" err="1"/>
              <a:t>ourselves</a:t>
            </a:r>
            <a:r>
              <a:rPr lang="nb-NO" dirty="0"/>
              <a:t>, and </a:t>
            </a:r>
            <a:r>
              <a:rPr lang="nb-NO" dirty="0" err="1"/>
              <a:t>what</a:t>
            </a:r>
            <a:r>
              <a:rPr lang="nb-NO" dirty="0"/>
              <a:t> </a:t>
            </a:r>
            <a:r>
              <a:rPr lang="nb-NO" dirty="0" err="1"/>
              <a:t>should</a:t>
            </a:r>
            <a:r>
              <a:rPr lang="nb-NO" dirty="0"/>
              <a:t> </a:t>
            </a:r>
            <a:r>
              <a:rPr lang="nb-NO" dirty="0" err="1"/>
              <a:t>we</a:t>
            </a:r>
            <a:r>
              <a:rPr lang="nb-NO" dirty="0"/>
              <a:t> </a:t>
            </a:r>
            <a:r>
              <a:rPr lang="nb-NO" dirty="0" err="1"/>
              <a:t>contact</a:t>
            </a:r>
            <a:r>
              <a:rPr lang="nb-NO" dirty="0"/>
              <a:t> </a:t>
            </a:r>
            <a:r>
              <a:rPr lang="nb-NO" dirty="0" err="1"/>
              <a:t>qualified</a:t>
            </a:r>
            <a:r>
              <a:rPr lang="nb-NO" dirty="0"/>
              <a:t> </a:t>
            </a:r>
            <a:r>
              <a:rPr lang="nb-NO" dirty="0" err="1"/>
              <a:t>help</a:t>
            </a:r>
            <a:r>
              <a:rPr lang="nb-NO" dirty="0"/>
              <a:t> for? Let </a:t>
            </a:r>
            <a:r>
              <a:rPr lang="nb-NO" dirty="0" err="1"/>
              <a:t>every</a:t>
            </a:r>
            <a:r>
              <a:rPr lang="nb-NO" dirty="0"/>
              <a:t> </a:t>
            </a:r>
            <a:r>
              <a:rPr lang="nb-NO" dirty="0" err="1"/>
              <a:t>group</a:t>
            </a:r>
            <a:r>
              <a:rPr lang="nb-NO" dirty="0"/>
              <a:t> </a:t>
            </a:r>
            <a:r>
              <a:rPr lang="nb-NO" dirty="0" err="1"/>
              <a:t>give</a:t>
            </a:r>
            <a:r>
              <a:rPr lang="nb-NO" dirty="0"/>
              <a:t> </a:t>
            </a:r>
            <a:r>
              <a:rPr lang="nb-NO" dirty="0" err="1"/>
              <a:t>some</a:t>
            </a:r>
            <a:r>
              <a:rPr lang="nb-NO" dirty="0"/>
              <a:t> </a:t>
            </a:r>
            <a:r>
              <a:rPr lang="nb-NO" dirty="0" err="1"/>
              <a:t>reflections</a:t>
            </a:r>
            <a:r>
              <a:rPr lang="nb-NO" dirty="0"/>
              <a:t> </a:t>
            </a:r>
            <a:r>
              <a:rPr lang="nb-NO" dirty="0" err="1"/>
              <a:t>on</a:t>
            </a:r>
            <a:r>
              <a:rPr lang="nb-NO" dirty="0"/>
              <a:t> </a:t>
            </a:r>
            <a:r>
              <a:rPr lang="nb-NO" dirty="0" err="1"/>
              <a:t>the</a:t>
            </a:r>
            <a:r>
              <a:rPr lang="nb-NO" dirty="0"/>
              <a:t> </a:t>
            </a:r>
            <a:r>
              <a:rPr lang="nb-NO" dirty="0" err="1"/>
              <a:t>points</a:t>
            </a:r>
            <a:r>
              <a:rPr lang="nb-NO" dirty="0"/>
              <a:t>. It is </a:t>
            </a:r>
            <a:r>
              <a:rPr lang="nb-NO" dirty="0" err="1"/>
              <a:t>important</a:t>
            </a:r>
            <a:r>
              <a:rPr lang="nb-NO" dirty="0"/>
              <a:t> </a:t>
            </a:r>
            <a:r>
              <a:rPr lang="nb-NO" dirty="0" err="1"/>
              <a:t>that</a:t>
            </a:r>
            <a:r>
              <a:rPr lang="nb-NO" dirty="0"/>
              <a:t> </a:t>
            </a:r>
            <a:r>
              <a:rPr lang="nb-NO" dirty="0" err="1"/>
              <a:t>the</a:t>
            </a:r>
            <a:r>
              <a:rPr lang="nb-NO" dirty="0"/>
              <a:t> </a:t>
            </a:r>
            <a:r>
              <a:rPr lang="nb-NO" dirty="0" err="1"/>
              <a:t>points</a:t>
            </a:r>
            <a:r>
              <a:rPr lang="nb-NO" dirty="0"/>
              <a:t> are </a:t>
            </a:r>
            <a:r>
              <a:rPr lang="nb-NO" dirty="0" err="1"/>
              <a:t>thoroughly</a:t>
            </a:r>
            <a:r>
              <a:rPr lang="nb-NO" dirty="0"/>
              <a:t> </a:t>
            </a:r>
            <a:r>
              <a:rPr lang="nb-NO" dirty="0" err="1"/>
              <a:t>discussed</a:t>
            </a:r>
            <a:r>
              <a:rPr lang="nb-NO" dirty="0"/>
              <a:t> and </a:t>
            </a:r>
            <a:r>
              <a:rPr lang="nb-NO" dirty="0" err="1"/>
              <a:t>elaborated</a:t>
            </a:r>
            <a:r>
              <a:rPr lang="nb-NO" dirty="0"/>
              <a:t> </a:t>
            </a:r>
            <a:r>
              <a:rPr lang="nb-NO" dirty="0" err="1"/>
              <a:t>on</a:t>
            </a:r>
            <a:r>
              <a:rPr lang="nb-NO" dirty="0"/>
              <a:t>, so </a:t>
            </a:r>
            <a:r>
              <a:rPr lang="nb-NO" dirty="0" err="1"/>
              <a:t>that</a:t>
            </a:r>
            <a:r>
              <a:rPr lang="nb-NO" dirty="0"/>
              <a:t> </a:t>
            </a:r>
            <a:r>
              <a:rPr lang="nb-NO" dirty="0" err="1"/>
              <a:t>the</a:t>
            </a:r>
            <a:r>
              <a:rPr lang="nb-NO" dirty="0"/>
              <a:t> </a:t>
            </a:r>
            <a:r>
              <a:rPr lang="nb-NO" dirty="0" err="1"/>
              <a:t>pupils</a:t>
            </a:r>
            <a:r>
              <a:rPr lang="nb-NO" dirty="0"/>
              <a:t> understand </a:t>
            </a:r>
            <a:r>
              <a:rPr lang="nb-NO" dirty="0" err="1"/>
              <a:t>that</a:t>
            </a:r>
            <a:r>
              <a:rPr lang="nb-NO" dirty="0"/>
              <a:t> </a:t>
            </a:r>
            <a:r>
              <a:rPr lang="nb-NO" dirty="0" err="1"/>
              <a:t>they</a:t>
            </a:r>
            <a:r>
              <a:rPr lang="nb-NO" dirty="0"/>
              <a:t> – </a:t>
            </a:r>
            <a:r>
              <a:rPr lang="nb-NO" dirty="0" err="1"/>
              <a:t>individually</a:t>
            </a:r>
            <a:r>
              <a:rPr lang="nb-NO" dirty="0"/>
              <a:t> or </a:t>
            </a:r>
            <a:r>
              <a:rPr lang="nb-NO" dirty="0" err="1"/>
              <a:t>together</a:t>
            </a:r>
            <a:r>
              <a:rPr lang="nb-NO" dirty="0"/>
              <a:t> – </a:t>
            </a:r>
            <a:r>
              <a:rPr lang="nb-NO" dirty="0" err="1"/>
              <a:t>may</a:t>
            </a:r>
            <a:r>
              <a:rPr lang="nb-NO" dirty="0"/>
              <a:t> do </a:t>
            </a:r>
            <a:r>
              <a:rPr lang="nb-NO" dirty="0" err="1"/>
              <a:t>something</a:t>
            </a:r>
            <a:r>
              <a:rPr lang="nb-NO" dirty="0"/>
              <a:t> </a:t>
            </a:r>
            <a:r>
              <a:rPr lang="nb-NO" dirty="0" err="1"/>
              <a:t>with</a:t>
            </a:r>
            <a:r>
              <a:rPr lang="nb-NO" dirty="0"/>
              <a:t> </a:t>
            </a:r>
            <a:r>
              <a:rPr lang="nb-NO" dirty="0" err="1"/>
              <a:t>what</a:t>
            </a:r>
            <a:r>
              <a:rPr lang="nb-NO" dirty="0"/>
              <a:t> </a:t>
            </a:r>
            <a:r>
              <a:rPr lang="nb-NO" dirty="0" err="1"/>
              <a:t>they</a:t>
            </a:r>
            <a:r>
              <a:rPr lang="nb-NO" dirty="0"/>
              <a:t> </a:t>
            </a:r>
            <a:r>
              <a:rPr lang="nb-NO" dirty="0" err="1"/>
              <a:t>experience</a:t>
            </a:r>
            <a:r>
              <a:rPr lang="nb-NO" dirty="0"/>
              <a:t> as </a:t>
            </a:r>
            <a:r>
              <a:rPr lang="nb-NO" dirty="0" err="1"/>
              <a:t>difficult</a:t>
            </a:r>
            <a:r>
              <a:rPr lang="nb-NO" dirty="0"/>
              <a:t>. The </a:t>
            </a:r>
            <a:r>
              <a:rPr lang="nb-NO" dirty="0" err="1"/>
              <a:t>teacher</a:t>
            </a:r>
            <a:r>
              <a:rPr lang="nb-NO" dirty="0"/>
              <a:t> </a:t>
            </a:r>
            <a:r>
              <a:rPr lang="nb-NO" dirty="0" err="1"/>
              <a:t>may</a:t>
            </a:r>
            <a:r>
              <a:rPr lang="nb-NO" dirty="0"/>
              <a:t> </a:t>
            </a:r>
            <a:r>
              <a:rPr lang="nb-NO" dirty="0" err="1"/>
              <a:t>write</a:t>
            </a:r>
            <a:r>
              <a:rPr lang="nb-NO" dirty="0"/>
              <a:t> </a:t>
            </a:r>
            <a:r>
              <a:rPr lang="nb-NO" dirty="0" err="1"/>
              <a:t>down</a:t>
            </a:r>
            <a:r>
              <a:rPr lang="nb-NO" dirty="0"/>
              <a:t> </a:t>
            </a:r>
            <a:r>
              <a:rPr lang="nb-NO" dirty="0" err="1"/>
              <a:t>some</a:t>
            </a:r>
            <a:r>
              <a:rPr lang="nb-NO" dirty="0"/>
              <a:t> </a:t>
            </a:r>
            <a:r>
              <a:rPr lang="nb-NO" dirty="0" err="1"/>
              <a:t>keywords</a:t>
            </a:r>
            <a:r>
              <a:rPr lang="nb-NO" dirty="0"/>
              <a:t> under «</a:t>
            </a:r>
            <a:r>
              <a:rPr lang="nb-NO" dirty="0" err="1"/>
              <a:t>What</a:t>
            </a:r>
            <a:r>
              <a:rPr lang="nb-NO" dirty="0"/>
              <a:t> </a:t>
            </a:r>
            <a:r>
              <a:rPr lang="nb-NO" dirty="0" err="1"/>
              <a:t>will</a:t>
            </a:r>
            <a:r>
              <a:rPr lang="nb-NO" dirty="0"/>
              <a:t> </a:t>
            </a:r>
            <a:r>
              <a:rPr lang="nb-NO" dirty="0" err="1"/>
              <a:t>we</a:t>
            </a:r>
            <a:r>
              <a:rPr lang="nb-NO" dirty="0"/>
              <a:t> do?», and </a:t>
            </a:r>
            <a:r>
              <a:rPr lang="nb-NO" dirty="0" err="1"/>
              <a:t>discuss</a:t>
            </a:r>
            <a:r>
              <a:rPr lang="nb-NO" dirty="0"/>
              <a:t> </a:t>
            </a:r>
            <a:r>
              <a:rPr lang="nb-NO" dirty="0" err="1"/>
              <a:t>how</a:t>
            </a:r>
            <a:r>
              <a:rPr lang="nb-NO" dirty="0"/>
              <a:t> </a:t>
            </a:r>
            <a:r>
              <a:rPr lang="nb-NO" dirty="0" err="1"/>
              <a:t>the</a:t>
            </a:r>
            <a:r>
              <a:rPr lang="nb-NO" dirty="0"/>
              <a:t> </a:t>
            </a:r>
            <a:r>
              <a:rPr lang="nb-NO" dirty="0" err="1"/>
              <a:t>points</a:t>
            </a:r>
            <a:r>
              <a:rPr lang="nb-NO" dirty="0"/>
              <a:t> </a:t>
            </a:r>
            <a:r>
              <a:rPr lang="nb-NO" dirty="0" err="1"/>
              <a:t>should</a:t>
            </a:r>
            <a:r>
              <a:rPr lang="nb-NO" dirty="0"/>
              <a:t> be </a:t>
            </a:r>
            <a:r>
              <a:rPr lang="nb-NO" dirty="0" err="1"/>
              <a:t>ordered</a:t>
            </a:r>
            <a:r>
              <a:rPr lang="nb-NO" dirty="0"/>
              <a:t>, in order to make </a:t>
            </a:r>
            <a:r>
              <a:rPr lang="nb-NO" dirty="0" err="1"/>
              <a:t>clear</a:t>
            </a:r>
            <a:r>
              <a:rPr lang="nb-NO" dirty="0"/>
              <a:t> </a:t>
            </a:r>
            <a:r>
              <a:rPr lang="nb-NO" dirty="0" err="1"/>
              <a:t>strategies</a:t>
            </a:r>
            <a:r>
              <a:rPr lang="nb-NO" dirty="0"/>
              <a:t> </a:t>
            </a:r>
            <a:r>
              <a:rPr lang="nb-NO" dirty="0" err="1"/>
              <a:t>that</a:t>
            </a:r>
            <a:r>
              <a:rPr lang="nb-NO" dirty="0"/>
              <a:t> are </a:t>
            </a:r>
            <a:r>
              <a:rPr lang="nb-NO" dirty="0" err="1"/>
              <a:t>quite</a:t>
            </a:r>
            <a:r>
              <a:rPr lang="nb-NO" dirty="0"/>
              <a:t> </a:t>
            </a:r>
            <a:r>
              <a:rPr lang="nb-NO" dirty="0" err="1"/>
              <a:t>realistic</a:t>
            </a:r>
            <a:r>
              <a:rPr lang="nb-NO" dirty="0"/>
              <a:t> to </a:t>
            </a:r>
            <a:r>
              <a:rPr lang="nb-NO" dirty="0" err="1"/>
              <a:t>follow</a:t>
            </a:r>
            <a:r>
              <a:rPr lang="nb-NO" dirty="0"/>
              <a:t> up.</a:t>
            </a:r>
          </a:p>
          <a:p>
            <a:r>
              <a:rPr lang="nb-NO" b="1" dirty="0"/>
              <a:t>The </a:t>
            </a:r>
            <a:r>
              <a:rPr lang="nb-NO" b="1" dirty="0" err="1"/>
              <a:t>teacher</a:t>
            </a:r>
            <a:r>
              <a:rPr lang="nb-NO" b="1" dirty="0"/>
              <a:t> </a:t>
            </a:r>
            <a:r>
              <a:rPr lang="nb-NO" b="1" dirty="0" err="1"/>
              <a:t>may</a:t>
            </a:r>
            <a:r>
              <a:rPr lang="nb-NO" b="1" dirty="0"/>
              <a:t> </a:t>
            </a:r>
            <a:r>
              <a:rPr lang="nb-NO" b="1" dirty="0" err="1"/>
              <a:t>continue</a:t>
            </a:r>
            <a:r>
              <a:rPr lang="nb-NO" b="1" dirty="0"/>
              <a:t>: </a:t>
            </a:r>
            <a:r>
              <a:rPr lang="nb-NO" b="0" dirty="0"/>
              <a:t>No it is </a:t>
            </a:r>
            <a:r>
              <a:rPr lang="nb-NO" b="0" dirty="0" err="1"/>
              <a:t>your</a:t>
            </a:r>
            <a:r>
              <a:rPr lang="nb-NO" b="0" dirty="0"/>
              <a:t> turn to </a:t>
            </a:r>
            <a:r>
              <a:rPr lang="nb-NO" b="0" dirty="0" err="1"/>
              <a:t>fill</a:t>
            </a:r>
            <a:r>
              <a:rPr lang="nb-NO" b="0" dirty="0"/>
              <a:t> in </a:t>
            </a:r>
            <a:r>
              <a:rPr lang="nb-NO" b="0" dirty="0" err="1"/>
              <a:t>the</a:t>
            </a:r>
            <a:r>
              <a:rPr lang="nb-NO" b="0" dirty="0"/>
              <a:t> </a:t>
            </a:r>
            <a:r>
              <a:rPr lang="nb-NO" b="0" dirty="0" err="1"/>
              <a:t>boxes</a:t>
            </a:r>
            <a:r>
              <a:rPr lang="nb-NO" b="0" dirty="0"/>
              <a:t> «Focus» and «</a:t>
            </a:r>
            <a:r>
              <a:rPr lang="nb-NO" b="0" dirty="0" err="1"/>
              <a:t>What</a:t>
            </a:r>
            <a:r>
              <a:rPr lang="nb-NO" b="0" dirty="0"/>
              <a:t> </a:t>
            </a:r>
            <a:r>
              <a:rPr lang="nb-NO" b="0" dirty="0" err="1"/>
              <a:t>will</a:t>
            </a:r>
            <a:r>
              <a:rPr lang="nb-NO" b="0" dirty="0"/>
              <a:t> </a:t>
            </a:r>
            <a:r>
              <a:rPr lang="nb-NO" b="0" dirty="0" err="1"/>
              <a:t>we</a:t>
            </a:r>
            <a:r>
              <a:rPr lang="nb-NO" b="0" dirty="0"/>
              <a:t> do». The </a:t>
            </a:r>
            <a:r>
              <a:rPr lang="nb-NO" b="0" dirty="0" err="1"/>
              <a:t>next</a:t>
            </a:r>
            <a:r>
              <a:rPr lang="nb-NO" b="0" dirty="0"/>
              <a:t> slide shows </a:t>
            </a:r>
            <a:r>
              <a:rPr lang="nb-NO" b="0" dirty="0" err="1"/>
              <a:t>how</a:t>
            </a:r>
            <a:r>
              <a:rPr lang="nb-NO" b="0" dirty="0"/>
              <a:t> </a:t>
            </a:r>
            <a:r>
              <a:rPr lang="nb-NO" b="0" dirty="0" err="1"/>
              <a:t>you</a:t>
            </a:r>
            <a:r>
              <a:rPr lang="nb-NO" b="0" dirty="0"/>
              <a:t> </a:t>
            </a:r>
            <a:r>
              <a:rPr lang="nb-NO" b="0" dirty="0" err="1"/>
              <a:t>can</a:t>
            </a:r>
            <a:r>
              <a:rPr lang="nb-NO" b="0" dirty="0"/>
              <a:t> do </a:t>
            </a:r>
            <a:r>
              <a:rPr lang="nb-NO" b="0" dirty="0" err="1"/>
              <a:t>this</a:t>
            </a:r>
            <a:r>
              <a:rPr lang="nb-NO" b="0" dirty="0"/>
              <a:t>. </a:t>
            </a:r>
            <a:r>
              <a:rPr lang="nb-NO" b="0" dirty="0" err="1"/>
              <a:t>You</a:t>
            </a:r>
            <a:r>
              <a:rPr lang="nb-NO" b="0" dirty="0"/>
              <a:t> </a:t>
            </a:r>
            <a:r>
              <a:rPr lang="nb-NO" b="0" dirty="0" err="1"/>
              <a:t>will</a:t>
            </a:r>
            <a:r>
              <a:rPr lang="nb-NO" b="0" dirty="0"/>
              <a:t> </a:t>
            </a:r>
            <a:r>
              <a:rPr lang="nb-NO" b="0" dirty="0" err="1"/>
              <a:t>now</a:t>
            </a:r>
            <a:r>
              <a:rPr lang="nb-NO" b="0" dirty="0"/>
              <a:t> </a:t>
            </a:r>
            <a:r>
              <a:rPr lang="nb-NO" b="0" dirty="0" err="1"/>
              <a:t>get</a:t>
            </a:r>
            <a:r>
              <a:rPr lang="nb-NO" b="0" dirty="0"/>
              <a:t> </a:t>
            </a:r>
            <a:r>
              <a:rPr lang="nb-NO" b="0" dirty="0" err="1"/>
              <a:t>your</a:t>
            </a:r>
            <a:r>
              <a:rPr lang="nb-NO" b="0" dirty="0"/>
              <a:t> log </a:t>
            </a:r>
            <a:r>
              <a:rPr lang="nb-NO" b="0" dirty="0" err="1"/>
              <a:t>books</a:t>
            </a:r>
            <a:r>
              <a:rPr lang="nb-NO" b="0" dirty="0"/>
              <a:t>.</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17</a:t>
            </a:fld>
            <a:endParaRPr lang="nb-NO"/>
          </a:p>
        </p:txBody>
      </p:sp>
    </p:spTree>
    <p:extLst>
      <p:ext uri="{BB962C8B-B14F-4D97-AF65-F5344CB8AC3E}">
        <p14:creationId xmlns:p14="http://schemas.microsoft.com/office/powerpoint/2010/main" val="4096408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The </a:t>
            </a:r>
            <a:r>
              <a:rPr lang="nb-NO" b="1" baseline="0" dirty="0" err="1"/>
              <a:t>teacher</a:t>
            </a:r>
            <a:r>
              <a:rPr lang="nb-NO" b="1" baseline="0" dirty="0"/>
              <a:t> </a:t>
            </a:r>
            <a:r>
              <a:rPr lang="nb-NO" b="1" baseline="0" dirty="0" err="1"/>
              <a:t>may</a:t>
            </a:r>
            <a:r>
              <a:rPr lang="nb-NO" b="1" baseline="0" dirty="0"/>
              <a:t> </a:t>
            </a:r>
            <a:r>
              <a:rPr lang="nb-NO" b="1" baseline="0" dirty="0" err="1"/>
              <a:t>say</a:t>
            </a:r>
            <a:r>
              <a:rPr lang="nb-NO" b="1" baseline="0" dirty="0"/>
              <a:t>: </a:t>
            </a:r>
            <a:r>
              <a:rPr lang="nb-NO" b="0" baseline="0" dirty="0" err="1"/>
              <a:t>Now</a:t>
            </a:r>
            <a:r>
              <a:rPr lang="nb-NO" b="0" baseline="0" dirty="0"/>
              <a:t> </a:t>
            </a:r>
            <a:r>
              <a:rPr lang="nb-NO" b="0" baseline="0" dirty="0" err="1"/>
              <a:t>you</a:t>
            </a:r>
            <a:r>
              <a:rPr lang="nb-NO" b="0" baseline="0" dirty="0"/>
              <a:t> have </a:t>
            </a:r>
            <a:r>
              <a:rPr lang="nb-NO" b="0" baseline="0" dirty="0" err="1"/>
              <a:t>your</a:t>
            </a:r>
            <a:r>
              <a:rPr lang="nb-NO" b="0" baseline="0" dirty="0"/>
              <a:t> log </a:t>
            </a:r>
            <a:r>
              <a:rPr lang="nb-NO" b="0" baseline="0" dirty="0" err="1"/>
              <a:t>books</a:t>
            </a:r>
            <a:r>
              <a:rPr lang="nb-NO" b="0" baseline="0" dirty="0"/>
              <a:t>, </a:t>
            </a:r>
            <a:r>
              <a:rPr lang="nb-NO" b="0" baseline="0" dirty="0" err="1"/>
              <a:t>you</a:t>
            </a:r>
            <a:r>
              <a:rPr lang="nb-NO" b="0" baseline="0" dirty="0"/>
              <a:t> </a:t>
            </a:r>
            <a:r>
              <a:rPr lang="nb-NO" b="0" baseline="0" dirty="0" err="1"/>
              <a:t>can</a:t>
            </a:r>
            <a:r>
              <a:rPr lang="nb-NO" b="0" baseline="0" dirty="0"/>
              <a:t> </a:t>
            </a:r>
            <a:r>
              <a:rPr lang="nb-NO" b="0" baseline="0" dirty="0" err="1"/>
              <a:t>look</a:t>
            </a:r>
            <a:r>
              <a:rPr lang="nb-NO" b="0" baseline="0" dirty="0"/>
              <a:t> </a:t>
            </a:r>
            <a:r>
              <a:rPr lang="nb-NO" b="0" baseline="0" dirty="0" err="1"/>
              <a:t>through</a:t>
            </a:r>
            <a:r>
              <a:rPr lang="nb-NO" b="0" baseline="0" dirty="0"/>
              <a:t> </a:t>
            </a:r>
            <a:r>
              <a:rPr lang="nb-NO" b="0" baseline="0" dirty="0" err="1"/>
              <a:t>what</a:t>
            </a:r>
            <a:r>
              <a:rPr lang="nb-NO" b="0" baseline="0" dirty="0"/>
              <a:t> </a:t>
            </a:r>
            <a:r>
              <a:rPr lang="nb-NO" b="0" baseline="0" dirty="0" err="1"/>
              <a:t>you</a:t>
            </a:r>
            <a:r>
              <a:rPr lang="nb-NO" b="0" baseline="0" dirty="0"/>
              <a:t> </a:t>
            </a:r>
            <a:r>
              <a:rPr lang="nb-NO" b="0" baseline="0" dirty="0" err="1"/>
              <a:t>wrote</a:t>
            </a:r>
            <a:r>
              <a:rPr lang="nb-NO" b="0" baseline="0" dirty="0"/>
              <a:t> last time under </a:t>
            </a:r>
            <a:r>
              <a:rPr lang="nb-NO" b="0" baseline="0" dirty="0" err="1"/>
              <a:t>what</a:t>
            </a:r>
            <a:r>
              <a:rPr lang="nb-NO" b="0" baseline="0" dirty="0"/>
              <a:t> </a:t>
            </a:r>
            <a:r>
              <a:rPr lang="nb-NO" b="0" baseline="0" dirty="0" err="1"/>
              <a:t>was</a:t>
            </a:r>
            <a:r>
              <a:rPr lang="nb-NO" b="0" baseline="0" dirty="0"/>
              <a:t> </a:t>
            </a:r>
            <a:r>
              <a:rPr lang="nb-NO" b="0" baseline="0" dirty="0" err="1"/>
              <a:t>important</a:t>
            </a:r>
            <a:r>
              <a:rPr lang="nb-NO" b="0" baseline="0" dirty="0"/>
              <a:t> and </a:t>
            </a:r>
            <a:r>
              <a:rPr lang="nb-NO" b="0" baseline="0" dirty="0" err="1"/>
              <a:t>what</a:t>
            </a:r>
            <a:r>
              <a:rPr lang="nb-NO" b="0" baseline="0" dirty="0"/>
              <a:t> </a:t>
            </a:r>
            <a:r>
              <a:rPr lang="nb-NO" b="0" baseline="0" dirty="0" err="1"/>
              <a:t>was</a:t>
            </a:r>
            <a:r>
              <a:rPr lang="nb-NO" b="0" baseline="0" dirty="0"/>
              <a:t> </a:t>
            </a:r>
            <a:r>
              <a:rPr lang="nb-NO" b="0" baseline="0" dirty="0" err="1"/>
              <a:t>difficult</a:t>
            </a:r>
            <a:r>
              <a:rPr lang="nb-NO" b="0" baseline="0" dirty="0"/>
              <a:t>. </a:t>
            </a:r>
            <a:r>
              <a:rPr lang="nb-NO" b="0" baseline="0" dirty="0" err="1"/>
              <a:t>Then</a:t>
            </a:r>
            <a:r>
              <a:rPr lang="nb-NO" b="0" baseline="0" dirty="0"/>
              <a:t> </a:t>
            </a:r>
            <a:r>
              <a:rPr lang="nb-NO" b="0" baseline="0" dirty="0" err="1"/>
              <a:t>you</a:t>
            </a:r>
            <a:r>
              <a:rPr lang="nb-NO" b="0" baseline="0" dirty="0"/>
              <a:t> </a:t>
            </a:r>
            <a:r>
              <a:rPr lang="nb-NO" b="0" baseline="0" dirty="0" err="1"/>
              <a:t>can</a:t>
            </a:r>
            <a:r>
              <a:rPr lang="nb-NO" b="0" baseline="0" dirty="0"/>
              <a:t> </a:t>
            </a:r>
            <a:r>
              <a:rPr lang="nb-NO" b="0" baseline="0" dirty="0" err="1"/>
              <a:t>choose</a:t>
            </a:r>
            <a:r>
              <a:rPr lang="nb-NO" b="0" baseline="0" dirty="0"/>
              <a:t> </a:t>
            </a:r>
            <a:r>
              <a:rPr lang="nb-NO" b="0" baseline="0" dirty="0" err="1"/>
              <a:t>one</a:t>
            </a:r>
            <a:r>
              <a:rPr lang="nb-NO" b="0" baseline="0" dirty="0"/>
              <a:t> or more </a:t>
            </a:r>
            <a:r>
              <a:rPr lang="nb-NO" b="0" baseline="0" dirty="0" err="1"/>
              <a:t>focus</a:t>
            </a:r>
            <a:r>
              <a:rPr lang="nb-NO" b="0" baseline="0" dirty="0"/>
              <a:t> </a:t>
            </a:r>
            <a:r>
              <a:rPr lang="nb-NO" b="0" baseline="0" dirty="0" err="1"/>
              <a:t>points</a:t>
            </a:r>
            <a:r>
              <a:rPr lang="nb-NO" b="0" baseline="0" dirty="0"/>
              <a:t> from </a:t>
            </a:r>
            <a:r>
              <a:rPr lang="nb-NO" b="0" baseline="0" dirty="0" err="1"/>
              <a:t>what</a:t>
            </a:r>
            <a:r>
              <a:rPr lang="nb-NO" b="0" baseline="0" dirty="0"/>
              <a:t> </a:t>
            </a:r>
            <a:r>
              <a:rPr lang="nb-NO" b="0" baseline="0" dirty="0" err="1"/>
              <a:t>you</a:t>
            </a:r>
            <a:r>
              <a:rPr lang="nb-NO" b="0" baseline="0" dirty="0"/>
              <a:t> </a:t>
            </a:r>
            <a:r>
              <a:rPr lang="nb-NO" b="0" baseline="0" dirty="0" err="1"/>
              <a:t>wrote</a:t>
            </a:r>
            <a:r>
              <a:rPr lang="nb-NO" b="0" baseline="0" dirty="0"/>
              <a:t>, </a:t>
            </a:r>
            <a:r>
              <a:rPr lang="nb-NO" b="0" baseline="0" dirty="0" err="1"/>
              <a:t>which</a:t>
            </a:r>
            <a:r>
              <a:rPr lang="nb-NO" b="0" baseline="0" dirty="0"/>
              <a:t> </a:t>
            </a:r>
            <a:r>
              <a:rPr lang="nb-NO" b="0" baseline="0" dirty="0" err="1"/>
              <a:t>you</a:t>
            </a:r>
            <a:r>
              <a:rPr lang="nb-NO" b="0" baseline="0" dirty="0"/>
              <a:t> </a:t>
            </a:r>
            <a:r>
              <a:rPr lang="nb-NO" b="0" baseline="0" dirty="0" err="1"/>
              <a:t>want</a:t>
            </a:r>
            <a:r>
              <a:rPr lang="nb-NO" b="0" baseline="0" dirty="0"/>
              <a:t> to </a:t>
            </a:r>
            <a:r>
              <a:rPr lang="nb-NO" b="0" baseline="0" dirty="0" err="1"/>
              <a:t>work</a:t>
            </a:r>
            <a:r>
              <a:rPr lang="nb-NO" b="0" baseline="0" dirty="0"/>
              <a:t> </a:t>
            </a:r>
            <a:r>
              <a:rPr lang="nb-NO" b="0" baseline="0" dirty="0" err="1"/>
              <a:t>with</a:t>
            </a:r>
            <a:r>
              <a:rPr lang="nb-NO" b="0" baseline="0" dirty="0"/>
              <a:t>, and </a:t>
            </a:r>
            <a:r>
              <a:rPr lang="nb-NO" b="0" baseline="0" dirty="0" err="1"/>
              <a:t>write</a:t>
            </a:r>
            <a:r>
              <a:rPr lang="nb-NO" b="0" baseline="0" dirty="0"/>
              <a:t> </a:t>
            </a:r>
            <a:r>
              <a:rPr lang="nb-NO" b="0" baseline="0" dirty="0" err="1"/>
              <a:t>these</a:t>
            </a:r>
            <a:r>
              <a:rPr lang="nb-NO" b="0" baseline="0" dirty="0"/>
              <a:t> under </a:t>
            </a:r>
            <a:r>
              <a:rPr lang="nb-NO" b="0" baseline="0" dirty="0" err="1"/>
              <a:t>point</a:t>
            </a:r>
            <a:r>
              <a:rPr lang="nb-NO" b="0" baseline="0" dirty="0"/>
              <a:t> 4 «Focus». Make sure </a:t>
            </a:r>
            <a:r>
              <a:rPr lang="nb-NO" b="0" baseline="0" dirty="0" err="1"/>
              <a:t>you</a:t>
            </a:r>
            <a:r>
              <a:rPr lang="nb-NO" b="0" baseline="0" dirty="0"/>
              <a:t> do not </a:t>
            </a:r>
            <a:r>
              <a:rPr lang="nb-NO" b="0" baseline="0" dirty="0" err="1"/>
              <a:t>inklude</a:t>
            </a:r>
            <a:r>
              <a:rPr lang="nb-NO" b="0" baseline="0" dirty="0"/>
              <a:t> </a:t>
            </a:r>
            <a:r>
              <a:rPr lang="nb-NO" b="0" baseline="0" dirty="0" err="1"/>
              <a:t>too</a:t>
            </a:r>
            <a:r>
              <a:rPr lang="nb-NO" b="0" baseline="0" dirty="0"/>
              <a:t> </a:t>
            </a:r>
            <a:r>
              <a:rPr lang="nb-NO" b="0" baseline="0" dirty="0" err="1"/>
              <a:t>many</a:t>
            </a:r>
            <a:r>
              <a:rPr lang="nb-NO" b="0" baseline="0" dirty="0"/>
              <a:t> </a:t>
            </a:r>
            <a:r>
              <a:rPr lang="nb-NO" b="0" baseline="0" dirty="0" err="1"/>
              <a:t>points</a:t>
            </a:r>
            <a:r>
              <a:rPr lang="nb-NO" b="0" baseline="0" dirty="0"/>
              <a:t> at </a:t>
            </a:r>
            <a:r>
              <a:rPr lang="nb-NO" b="0" baseline="0" dirty="0" err="1"/>
              <a:t>the</a:t>
            </a:r>
            <a:r>
              <a:rPr lang="nb-NO" b="0" baseline="0" dirty="0"/>
              <a:t> time. </a:t>
            </a:r>
            <a:r>
              <a:rPr lang="nb-NO" b="0" baseline="0" dirty="0" err="1"/>
              <a:t>Choose</a:t>
            </a:r>
            <a:r>
              <a:rPr lang="nb-NO" b="0" baseline="0" dirty="0"/>
              <a:t> a </a:t>
            </a:r>
            <a:r>
              <a:rPr lang="nb-NO" b="0" baseline="0" dirty="0" err="1"/>
              <a:t>few</a:t>
            </a:r>
            <a:r>
              <a:rPr lang="nb-NO" b="0" baseline="0" dirty="0"/>
              <a:t>, or just </a:t>
            </a:r>
            <a:r>
              <a:rPr lang="nb-NO" b="0" baseline="0" dirty="0" err="1"/>
              <a:t>one</a:t>
            </a:r>
            <a:r>
              <a:rPr lang="nb-NO" b="0" baseline="0" dirty="0"/>
              <a:t>.</a:t>
            </a:r>
            <a:r>
              <a:rPr lang="nb-NO" b="1" baseline="0" dirty="0"/>
              <a:t> </a:t>
            </a:r>
            <a:r>
              <a:rPr lang="nb-NO" b="0" baseline="0" dirty="0" err="1"/>
              <a:t>Then</a:t>
            </a:r>
            <a:r>
              <a:rPr lang="nb-NO" b="0" baseline="0" dirty="0"/>
              <a:t> </a:t>
            </a:r>
            <a:r>
              <a:rPr lang="nb-NO" b="0" baseline="0" dirty="0" err="1"/>
              <a:t>you</a:t>
            </a:r>
            <a:r>
              <a:rPr lang="nb-NO" b="0" baseline="0" dirty="0"/>
              <a:t> og </a:t>
            </a:r>
            <a:r>
              <a:rPr lang="nb-NO" b="0" baseline="0" dirty="0" err="1"/>
              <a:t>through</a:t>
            </a:r>
            <a:r>
              <a:rPr lang="nb-NO" b="0" baseline="0" dirty="0"/>
              <a:t> </a:t>
            </a:r>
            <a:r>
              <a:rPr lang="nb-NO" b="0" baseline="0" dirty="0" err="1"/>
              <a:t>step</a:t>
            </a:r>
            <a:r>
              <a:rPr lang="nb-NO" b="0" baseline="0" dirty="0"/>
              <a:t> 5 (Action). How </a:t>
            </a:r>
            <a:r>
              <a:rPr lang="nb-NO" b="0" baseline="0" dirty="0" err="1"/>
              <a:t>will</a:t>
            </a:r>
            <a:r>
              <a:rPr lang="nb-NO" b="0" baseline="0" dirty="0"/>
              <a:t> </a:t>
            </a:r>
            <a:r>
              <a:rPr lang="nb-NO" b="0" baseline="0" dirty="0" err="1"/>
              <a:t>you</a:t>
            </a:r>
            <a:r>
              <a:rPr lang="nb-NO" b="0" baseline="0" dirty="0"/>
              <a:t> </a:t>
            </a:r>
            <a:r>
              <a:rPr lang="nb-NO" b="0" baseline="0" dirty="0" err="1"/>
              <a:t>work</a:t>
            </a:r>
            <a:r>
              <a:rPr lang="nb-NO" b="0" baseline="0" dirty="0"/>
              <a:t> </a:t>
            </a:r>
            <a:r>
              <a:rPr lang="nb-NO" b="0" baseline="0" dirty="0" err="1"/>
              <a:t>with</a:t>
            </a:r>
            <a:r>
              <a:rPr lang="nb-NO" b="0" baseline="0" dirty="0"/>
              <a:t> </a:t>
            </a:r>
            <a:r>
              <a:rPr lang="nb-NO" b="0" baseline="0" dirty="0" err="1"/>
              <a:t>your</a:t>
            </a:r>
            <a:r>
              <a:rPr lang="nb-NO" b="0" baseline="0" dirty="0"/>
              <a:t> </a:t>
            </a:r>
            <a:r>
              <a:rPr lang="nb-NO" b="0" baseline="0" dirty="0" err="1"/>
              <a:t>focus</a:t>
            </a:r>
            <a:r>
              <a:rPr lang="nb-NO" b="0" baseline="0" dirty="0"/>
              <a:t> area? Make an </a:t>
            </a:r>
            <a:r>
              <a:rPr lang="nb-NO" b="0" baseline="0" dirty="0" err="1"/>
              <a:t>agreement</a:t>
            </a:r>
            <a:r>
              <a:rPr lang="nb-NO" b="0" baseline="0" dirty="0"/>
              <a:t> </a:t>
            </a:r>
            <a:r>
              <a:rPr lang="nb-NO" b="0" baseline="0" dirty="0" err="1"/>
              <a:t>with</a:t>
            </a:r>
            <a:r>
              <a:rPr lang="nb-NO" b="0" baseline="0" dirty="0"/>
              <a:t> </a:t>
            </a:r>
            <a:r>
              <a:rPr lang="nb-NO" b="0" baseline="0" dirty="0" err="1"/>
              <a:t>yourself</a:t>
            </a:r>
            <a:r>
              <a:rPr lang="nb-NO" b="0" baseline="0" dirty="0"/>
              <a:t> </a:t>
            </a:r>
            <a:r>
              <a:rPr lang="nb-NO" b="0" baseline="0" dirty="0" err="1"/>
              <a:t>about</a:t>
            </a:r>
            <a:r>
              <a:rPr lang="nb-NO" b="0" baseline="0" dirty="0"/>
              <a:t> </a:t>
            </a:r>
            <a:r>
              <a:rPr lang="nb-NO" b="0" baseline="0" dirty="0" err="1"/>
              <a:t>what</a:t>
            </a:r>
            <a:r>
              <a:rPr lang="nb-NO" b="0" baseline="0" dirty="0"/>
              <a:t> to do. </a:t>
            </a:r>
            <a:r>
              <a:rPr lang="nb-NO" b="0" baseline="0" dirty="0" err="1"/>
              <a:t>Remember</a:t>
            </a:r>
            <a:r>
              <a:rPr lang="nb-NO" b="0" baseline="0" dirty="0"/>
              <a:t> </a:t>
            </a:r>
            <a:r>
              <a:rPr lang="nb-NO" b="0" baseline="0" dirty="0" err="1"/>
              <a:t>the</a:t>
            </a:r>
            <a:r>
              <a:rPr lang="nb-NO" b="0" baseline="0" dirty="0"/>
              <a:t> </a:t>
            </a:r>
            <a:r>
              <a:rPr lang="nb-NO" b="0" baseline="0" dirty="0" err="1"/>
              <a:t>stairs</a:t>
            </a:r>
            <a:r>
              <a:rPr lang="nb-NO" b="0" baseline="0" dirty="0"/>
              <a:t> – it is </a:t>
            </a:r>
            <a:r>
              <a:rPr lang="nb-NO" b="0" baseline="0" dirty="0" err="1"/>
              <a:t>important</a:t>
            </a:r>
            <a:r>
              <a:rPr lang="nb-NO" b="0" baseline="0" dirty="0"/>
              <a:t> to </a:t>
            </a:r>
            <a:r>
              <a:rPr lang="nb-NO" b="0" baseline="0" dirty="0" err="1"/>
              <a:t>take</a:t>
            </a:r>
            <a:r>
              <a:rPr lang="nb-NO" b="0" baseline="0" dirty="0"/>
              <a:t> </a:t>
            </a:r>
            <a:r>
              <a:rPr lang="nb-NO" b="0" baseline="0" dirty="0" err="1"/>
              <a:t>one</a:t>
            </a:r>
            <a:r>
              <a:rPr lang="nb-NO" b="0" baseline="0" dirty="0"/>
              <a:t> </a:t>
            </a:r>
            <a:r>
              <a:rPr lang="nb-NO" b="0" baseline="0" dirty="0" err="1"/>
              <a:t>step</a:t>
            </a:r>
            <a:r>
              <a:rPr lang="nb-NO" b="0" baseline="0" dirty="0"/>
              <a:t> at </a:t>
            </a:r>
            <a:r>
              <a:rPr lang="nb-NO" b="0" baseline="0" dirty="0" err="1"/>
              <a:t>the</a:t>
            </a:r>
            <a:r>
              <a:rPr lang="nb-NO" b="0" baseline="0" dirty="0"/>
              <a:t> time. </a:t>
            </a:r>
            <a:r>
              <a:rPr lang="nb-NO" b="0" baseline="0" dirty="0" err="1"/>
              <a:t>When</a:t>
            </a:r>
            <a:r>
              <a:rPr lang="nb-NO" b="0" baseline="0" dirty="0"/>
              <a:t> </a:t>
            </a:r>
            <a:r>
              <a:rPr lang="nb-NO" b="0" baseline="0" dirty="0" err="1"/>
              <a:t>you</a:t>
            </a:r>
            <a:r>
              <a:rPr lang="nb-NO" b="0" baseline="0" dirty="0"/>
              <a:t> have done </a:t>
            </a:r>
            <a:r>
              <a:rPr lang="nb-NO" b="0" baseline="0" dirty="0" err="1"/>
              <a:t>this</a:t>
            </a:r>
            <a:r>
              <a:rPr lang="nb-NO" b="0" baseline="0" dirty="0"/>
              <a:t>, </a:t>
            </a:r>
            <a:r>
              <a:rPr lang="nb-NO" b="0" baseline="0" dirty="0" err="1"/>
              <a:t>look</a:t>
            </a:r>
            <a:r>
              <a:rPr lang="nb-NO" b="0" baseline="0" dirty="0"/>
              <a:t> </a:t>
            </a:r>
            <a:r>
              <a:rPr lang="nb-NO" b="0" baseline="0" dirty="0" err="1"/>
              <a:t>through</a:t>
            </a:r>
            <a:r>
              <a:rPr lang="nb-NO" b="0" baseline="0" dirty="0"/>
              <a:t> </a:t>
            </a:r>
            <a:r>
              <a:rPr lang="nb-NO" b="0" baseline="0" dirty="0" err="1"/>
              <a:t>what</a:t>
            </a:r>
            <a:r>
              <a:rPr lang="nb-NO" b="0" baseline="0" dirty="0"/>
              <a:t> </a:t>
            </a:r>
            <a:r>
              <a:rPr lang="nb-NO" b="0" baseline="0" dirty="0" err="1"/>
              <a:t>you</a:t>
            </a:r>
            <a:r>
              <a:rPr lang="nb-NO" b="0" baseline="0" dirty="0"/>
              <a:t> have </a:t>
            </a:r>
            <a:r>
              <a:rPr lang="nb-NO" b="0" baseline="0" dirty="0" err="1"/>
              <a:t>written</a:t>
            </a:r>
            <a:r>
              <a:rPr lang="nb-NO" b="0" baseline="0" dirty="0"/>
              <a:t>, and </a:t>
            </a:r>
            <a:r>
              <a:rPr lang="nb-NO" b="0" baseline="0" dirty="0" err="1"/>
              <a:t>choose</a:t>
            </a:r>
            <a:r>
              <a:rPr lang="nb-NO" b="0" baseline="0" dirty="0"/>
              <a:t> </a:t>
            </a:r>
            <a:r>
              <a:rPr lang="nb-NO" b="0" baseline="0" dirty="0" err="1"/>
              <a:t>one</a:t>
            </a:r>
            <a:r>
              <a:rPr lang="nb-NO" b="0" baseline="0" dirty="0"/>
              <a:t> or </a:t>
            </a:r>
            <a:r>
              <a:rPr lang="nb-NO" b="0" baseline="0" dirty="0" err="1"/>
              <a:t>two</a:t>
            </a:r>
            <a:r>
              <a:rPr lang="nb-NO" b="0" baseline="0" dirty="0"/>
              <a:t> </a:t>
            </a:r>
            <a:r>
              <a:rPr lang="nb-NO" b="0" baseline="0" dirty="0" err="1"/>
              <a:t>points</a:t>
            </a:r>
            <a:r>
              <a:rPr lang="nb-NO" b="0" baseline="0" dirty="0"/>
              <a:t> </a:t>
            </a:r>
            <a:r>
              <a:rPr lang="nb-NO" b="0" baseline="0" dirty="0" err="1"/>
              <a:t>you</a:t>
            </a:r>
            <a:r>
              <a:rPr lang="nb-NO" b="0" baseline="0" dirty="0"/>
              <a:t> </a:t>
            </a:r>
            <a:r>
              <a:rPr lang="nb-NO" b="0" baseline="0" dirty="0" err="1"/>
              <a:t>will</a:t>
            </a:r>
            <a:r>
              <a:rPr lang="nb-NO" b="0" baseline="0" dirty="0"/>
              <a:t> </a:t>
            </a:r>
            <a:r>
              <a:rPr lang="nb-NO" b="0" baseline="0" dirty="0" err="1"/>
              <a:t>try</a:t>
            </a:r>
            <a:r>
              <a:rPr lang="nb-NO" b="0" baseline="0" dirty="0"/>
              <a:t> to </a:t>
            </a:r>
            <a:r>
              <a:rPr lang="nb-NO" b="0" baseline="0" dirty="0" err="1"/>
              <a:t>carry</a:t>
            </a:r>
            <a:r>
              <a:rPr lang="nb-NO" b="0" baseline="0" dirty="0"/>
              <a:t> </a:t>
            </a:r>
            <a:r>
              <a:rPr lang="nb-NO" b="0" baseline="0" dirty="0" err="1"/>
              <a:t>out</a:t>
            </a:r>
            <a:r>
              <a:rPr lang="nb-NO" b="0" baseline="0" dirty="0"/>
              <a:t> </a:t>
            </a:r>
            <a:r>
              <a:rPr lang="nb-NO" b="0" baseline="0" dirty="0" err="1"/>
              <a:t>the</a:t>
            </a:r>
            <a:r>
              <a:rPr lang="nb-NO" b="0" baseline="0" dirty="0"/>
              <a:t> </a:t>
            </a:r>
            <a:r>
              <a:rPr lang="nb-NO" b="0" baseline="0" dirty="0" err="1"/>
              <a:t>next</a:t>
            </a:r>
            <a:r>
              <a:rPr lang="nb-NO" b="0" baseline="0" dirty="0"/>
              <a:t> </a:t>
            </a:r>
            <a:r>
              <a:rPr lang="nb-NO" b="0" baseline="0" dirty="0" err="1"/>
              <a:t>week</a:t>
            </a:r>
            <a:r>
              <a:rPr lang="nb-NO"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baseline="0" dirty="0" err="1"/>
              <a:t>Next</a:t>
            </a:r>
            <a:r>
              <a:rPr lang="nb-NO" b="0" baseline="0" dirty="0"/>
              <a:t> time </a:t>
            </a:r>
            <a:r>
              <a:rPr lang="nb-NO" b="0" baseline="0" dirty="0" err="1"/>
              <a:t>we</a:t>
            </a:r>
            <a:r>
              <a:rPr lang="nb-NO" b="0" baseline="0" dirty="0"/>
              <a:t> </a:t>
            </a:r>
            <a:r>
              <a:rPr lang="nb-NO" b="0" baseline="0" dirty="0" err="1"/>
              <a:t>will</a:t>
            </a:r>
            <a:r>
              <a:rPr lang="nb-NO" b="0" baseline="0" dirty="0"/>
              <a:t> </a:t>
            </a:r>
            <a:r>
              <a:rPr lang="nb-NO" b="0" baseline="0" dirty="0" err="1"/>
              <a:t>work</a:t>
            </a:r>
            <a:r>
              <a:rPr lang="nb-NO" b="0" baseline="0" dirty="0"/>
              <a:t> </a:t>
            </a:r>
            <a:r>
              <a:rPr lang="nb-NO" b="0" baseline="0" dirty="0" err="1"/>
              <a:t>with</a:t>
            </a:r>
            <a:r>
              <a:rPr lang="nb-NO" b="0" baseline="0" dirty="0"/>
              <a:t> </a:t>
            </a:r>
            <a:r>
              <a:rPr lang="nb-NO" b="0" baseline="0" dirty="0" err="1"/>
              <a:t>the</a:t>
            </a:r>
            <a:r>
              <a:rPr lang="nb-NO" b="0" baseline="0" dirty="0"/>
              <a:t> </a:t>
            </a:r>
            <a:r>
              <a:rPr lang="nb-NO" b="0" baseline="0" dirty="0" err="1"/>
              <a:t>method</a:t>
            </a:r>
            <a:r>
              <a:rPr lang="nb-NO" b="0" baseline="0" dirty="0"/>
              <a:t>, I </a:t>
            </a:r>
            <a:r>
              <a:rPr lang="nb-NO" b="0" baseline="0" dirty="0" err="1"/>
              <a:t>will</a:t>
            </a:r>
            <a:r>
              <a:rPr lang="nb-NO" b="0" baseline="0" dirty="0"/>
              <a:t> show </a:t>
            </a:r>
            <a:r>
              <a:rPr lang="nb-NO" b="0" baseline="0" dirty="0" err="1"/>
              <a:t>some</a:t>
            </a:r>
            <a:r>
              <a:rPr lang="nb-NO" b="0" baseline="0" dirty="0"/>
              <a:t> of </a:t>
            </a:r>
            <a:r>
              <a:rPr lang="nb-NO" b="0" baseline="0" dirty="0" err="1"/>
              <a:t>the</a:t>
            </a:r>
            <a:r>
              <a:rPr lang="nb-NO" b="0" baseline="0" dirty="0"/>
              <a:t> </a:t>
            </a:r>
            <a:r>
              <a:rPr lang="nb-NO" b="0" baseline="0" dirty="0" err="1"/>
              <a:t>focus</a:t>
            </a:r>
            <a:r>
              <a:rPr lang="nb-NO" b="0" baseline="0" dirty="0"/>
              <a:t> areas and </a:t>
            </a:r>
            <a:r>
              <a:rPr lang="nb-NO" b="0" baseline="0" dirty="0" err="1"/>
              <a:t>your</a:t>
            </a:r>
            <a:r>
              <a:rPr lang="nb-NO" b="0" baseline="0" dirty="0"/>
              <a:t> action plans in a PowerPoint, and </a:t>
            </a:r>
            <a:r>
              <a:rPr lang="nb-NO" b="0" baseline="0" dirty="0" err="1"/>
              <a:t>then</a:t>
            </a:r>
            <a:r>
              <a:rPr lang="nb-NO" b="0" baseline="0" dirty="0"/>
              <a:t> </a:t>
            </a:r>
            <a:r>
              <a:rPr lang="nb-NO" b="0" baseline="0" dirty="0" err="1"/>
              <a:t>we</a:t>
            </a:r>
            <a:r>
              <a:rPr lang="nb-NO" b="0" baseline="0" dirty="0"/>
              <a:t> </a:t>
            </a:r>
            <a:r>
              <a:rPr lang="nb-NO" b="0" baseline="0" dirty="0" err="1"/>
              <a:t>can</a:t>
            </a:r>
            <a:r>
              <a:rPr lang="nb-NO" b="0" baseline="0" dirty="0"/>
              <a:t> </a:t>
            </a:r>
            <a:r>
              <a:rPr lang="nb-NO" b="0" baseline="0" dirty="0" err="1"/>
              <a:t>disucss</a:t>
            </a:r>
            <a:r>
              <a:rPr lang="nb-NO" b="0" baseline="0" dirty="0"/>
              <a:t> </a:t>
            </a:r>
            <a:r>
              <a:rPr lang="nb-NO" b="0" baseline="0" dirty="0" err="1"/>
              <a:t>what</a:t>
            </a:r>
            <a:r>
              <a:rPr lang="nb-NO" b="0" baseline="0" dirty="0"/>
              <a:t> is </a:t>
            </a:r>
            <a:r>
              <a:rPr lang="nb-NO" b="0" baseline="0" dirty="0" err="1"/>
              <a:t>good</a:t>
            </a:r>
            <a:r>
              <a:rPr lang="nb-NO" b="0" baseline="0" dirty="0"/>
              <a:t> </a:t>
            </a:r>
            <a:r>
              <a:rPr lang="nb-NO" b="0" baseline="0" dirty="0" err="1"/>
              <a:t>with</a:t>
            </a:r>
            <a:r>
              <a:rPr lang="nb-NO" b="0" baseline="0" dirty="0"/>
              <a:t> </a:t>
            </a:r>
            <a:r>
              <a:rPr lang="nb-NO" b="0" baseline="0" dirty="0" err="1"/>
              <a:t>the</a:t>
            </a:r>
            <a:r>
              <a:rPr lang="nb-NO" b="0" baseline="0" dirty="0"/>
              <a:t> plan, and </a:t>
            </a:r>
            <a:r>
              <a:rPr lang="nb-NO" b="0" baseline="0" dirty="0" err="1"/>
              <a:t>what</a:t>
            </a:r>
            <a:r>
              <a:rPr lang="nb-NO" b="0" baseline="0" dirty="0"/>
              <a:t> </a:t>
            </a:r>
            <a:r>
              <a:rPr lang="nb-NO" b="0" baseline="0" dirty="0" err="1"/>
              <a:t>could</a:t>
            </a:r>
            <a:r>
              <a:rPr lang="nb-NO" b="0" baseline="0" dirty="0"/>
              <a:t> have </a:t>
            </a:r>
            <a:r>
              <a:rPr lang="nb-NO" b="0" baseline="0" dirty="0" err="1"/>
              <a:t>been</a:t>
            </a:r>
            <a:r>
              <a:rPr lang="nb-NO" b="0" baseline="0" dirty="0"/>
              <a:t> </a:t>
            </a:r>
            <a:r>
              <a:rPr lang="nb-NO" b="0" baseline="0" dirty="0" err="1"/>
              <a:t>even</a:t>
            </a:r>
            <a:r>
              <a:rPr lang="nb-NO" b="0" baseline="0" dirty="0"/>
              <a:t> </a:t>
            </a:r>
            <a:r>
              <a:rPr lang="nb-NO" b="0" baseline="0" dirty="0" err="1"/>
              <a:t>better</a:t>
            </a:r>
            <a:r>
              <a:rPr lang="nb-NO" b="0" baseline="0" dirty="0"/>
              <a:t> or more </a:t>
            </a:r>
            <a:r>
              <a:rPr lang="nb-NO" b="0" baseline="0" dirty="0" err="1"/>
              <a:t>spesific</a:t>
            </a:r>
            <a:r>
              <a:rPr lang="nb-NO" b="0" baseline="0" dirty="0"/>
              <a:t>. Good </a:t>
            </a:r>
            <a:r>
              <a:rPr lang="nb-NO" b="0" baseline="0" dirty="0" err="1"/>
              <a:t>luck</a:t>
            </a:r>
            <a:r>
              <a:rPr lang="nb-NO" b="0" baseline="0" dirty="0"/>
              <a:t> </a:t>
            </a:r>
            <a:r>
              <a:rPr lang="nb-NO" b="0" baseline="0" dirty="0" err="1"/>
              <a:t>keeping</a:t>
            </a:r>
            <a:r>
              <a:rPr lang="nb-NO" b="0" baseline="0" dirty="0"/>
              <a:t> </a:t>
            </a:r>
            <a:r>
              <a:rPr lang="nb-NO" b="0" baseline="0" dirty="0" err="1"/>
              <a:t>focus</a:t>
            </a:r>
            <a:r>
              <a:rPr lang="nb-NO" b="0" baseline="0" dirty="0"/>
              <a:t> and </a:t>
            </a:r>
            <a:r>
              <a:rPr lang="nb-NO" b="0" baseline="0" dirty="0" err="1"/>
              <a:t>carrying</a:t>
            </a:r>
            <a:r>
              <a:rPr lang="nb-NO" b="0" baseline="0" dirty="0"/>
              <a:t> </a:t>
            </a:r>
            <a:r>
              <a:rPr lang="nb-NO" b="0" baseline="0" dirty="0" err="1"/>
              <a:t>out</a:t>
            </a:r>
            <a:r>
              <a:rPr lang="nb-NO" b="0" baseline="0" dirty="0"/>
              <a:t> </a:t>
            </a:r>
            <a:r>
              <a:rPr lang="nb-NO" b="0" baseline="0" dirty="0" err="1"/>
              <a:t>your</a:t>
            </a:r>
            <a:r>
              <a:rPr lang="nb-NO" b="0" baseline="0" dirty="0"/>
              <a:t>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baseline="0"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18</a:t>
            </a:fld>
            <a:endParaRPr lang="nb-NO"/>
          </a:p>
        </p:txBody>
      </p:sp>
    </p:spTree>
    <p:extLst>
      <p:ext uri="{BB962C8B-B14F-4D97-AF65-F5344CB8AC3E}">
        <p14:creationId xmlns:p14="http://schemas.microsoft.com/office/powerpoint/2010/main" val="1066649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dirty="0"/>
              <a:t>In </a:t>
            </a:r>
            <a:r>
              <a:rPr lang="nb-NO" dirty="0" err="1"/>
              <a:t>this</a:t>
            </a:r>
            <a:r>
              <a:rPr lang="nb-NO" dirty="0"/>
              <a:t> </a:t>
            </a:r>
            <a:r>
              <a:rPr lang="nb-NO" dirty="0" err="1"/>
              <a:t>session</a:t>
            </a:r>
            <a:r>
              <a:rPr lang="nb-NO" dirty="0"/>
              <a:t>, </a:t>
            </a:r>
            <a:r>
              <a:rPr lang="nb-NO" dirty="0" err="1"/>
              <a:t>we</a:t>
            </a:r>
            <a:r>
              <a:rPr lang="nb-NO" dirty="0"/>
              <a:t> </a:t>
            </a:r>
            <a:r>
              <a:rPr lang="nb-NO" dirty="0" err="1"/>
              <a:t>will</a:t>
            </a:r>
            <a:r>
              <a:rPr lang="nb-NO" dirty="0"/>
              <a:t> talk more </a:t>
            </a:r>
            <a:r>
              <a:rPr lang="nb-NO" dirty="0" err="1"/>
              <a:t>about</a:t>
            </a:r>
            <a:r>
              <a:rPr lang="nb-NO" dirty="0"/>
              <a:t> </a:t>
            </a:r>
            <a:r>
              <a:rPr lang="nb-NO" dirty="0" err="1"/>
              <a:t>what</a:t>
            </a:r>
            <a:r>
              <a:rPr lang="nb-NO" dirty="0"/>
              <a:t> </a:t>
            </a:r>
            <a:r>
              <a:rPr lang="nb-NO" dirty="0" err="1"/>
              <a:t>we</a:t>
            </a:r>
            <a:r>
              <a:rPr lang="nb-NO" dirty="0"/>
              <a:t> </a:t>
            </a:r>
            <a:r>
              <a:rPr lang="nb-NO" dirty="0" err="1"/>
              <a:t>started</a:t>
            </a:r>
            <a:r>
              <a:rPr lang="nb-NO" dirty="0"/>
              <a:t> </a:t>
            </a:r>
            <a:r>
              <a:rPr lang="nb-NO" dirty="0" err="1"/>
              <a:t>on</a:t>
            </a:r>
            <a:r>
              <a:rPr lang="nb-NO" dirty="0"/>
              <a:t> last </a:t>
            </a:r>
            <a:r>
              <a:rPr lang="nb-NO" dirty="0" err="1"/>
              <a:t>session</a:t>
            </a:r>
            <a:r>
              <a:rPr lang="nb-NO" dirty="0"/>
              <a:t>. I (</a:t>
            </a:r>
            <a:r>
              <a:rPr lang="nb-NO" dirty="0" err="1"/>
              <a:t>teacher</a:t>
            </a:r>
            <a:r>
              <a:rPr lang="nb-NO" dirty="0"/>
              <a:t>) have </a:t>
            </a:r>
            <a:r>
              <a:rPr lang="nb-NO" dirty="0" err="1"/>
              <a:t>looked</a:t>
            </a:r>
            <a:r>
              <a:rPr lang="nb-NO" dirty="0"/>
              <a:t> at </a:t>
            </a:r>
            <a:r>
              <a:rPr lang="nb-NO" dirty="0" err="1"/>
              <a:t>what</a:t>
            </a:r>
            <a:r>
              <a:rPr lang="nb-NO" dirty="0"/>
              <a:t> </a:t>
            </a:r>
            <a:r>
              <a:rPr lang="nb-NO" dirty="0" err="1"/>
              <a:t>you</a:t>
            </a:r>
            <a:r>
              <a:rPr lang="nb-NO" dirty="0"/>
              <a:t> all have </a:t>
            </a:r>
            <a:r>
              <a:rPr lang="nb-NO" dirty="0" err="1"/>
              <a:t>written</a:t>
            </a:r>
            <a:r>
              <a:rPr lang="nb-NO" dirty="0"/>
              <a:t>, and </a:t>
            </a:r>
            <a:r>
              <a:rPr lang="nb-NO" dirty="0" err="1"/>
              <a:t>you</a:t>
            </a:r>
            <a:r>
              <a:rPr lang="nb-NO" dirty="0"/>
              <a:t> have </a:t>
            </a:r>
            <a:r>
              <a:rPr lang="nb-NO" dirty="0" err="1"/>
              <a:t>many</a:t>
            </a:r>
            <a:r>
              <a:rPr lang="nb-NO" dirty="0"/>
              <a:t> </a:t>
            </a:r>
            <a:r>
              <a:rPr lang="nb-NO" dirty="0" err="1"/>
              <a:t>good</a:t>
            </a:r>
            <a:r>
              <a:rPr lang="nb-NO" dirty="0"/>
              <a:t> </a:t>
            </a:r>
            <a:r>
              <a:rPr lang="nb-NO" dirty="0" err="1"/>
              <a:t>suggestions</a:t>
            </a:r>
            <a:r>
              <a:rPr lang="nb-NO" dirty="0"/>
              <a:t> and </a:t>
            </a:r>
            <a:r>
              <a:rPr lang="nb-NO" dirty="0" err="1"/>
              <a:t>important</a:t>
            </a:r>
            <a:r>
              <a:rPr lang="nb-NO" dirty="0"/>
              <a:t> </a:t>
            </a:r>
            <a:r>
              <a:rPr lang="nb-NO" dirty="0" err="1"/>
              <a:t>points</a:t>
            </a:r>
            <a:r>
              <a:rPr lang="nb-NO" dirty="0"/>
              <a:t>. I have </a:t>
            </a:r>
            <a:r>
              <a:rPr lang="nb-NO" dirty="0" err="1"/>
              <a:t>made</a:t>
            </a:r>
            <a:r>
              <a:rPr lang="nb-NO" dirty="0"/>
              <a:t> a list of </a:t>
            </a:r>
            <a:r>
              <a:rPr lang="nb-NO" dirty="0" err="1"/>
              <a:t>some</a:t>
            </a:r>
            <a:r>
              <a:rPr lang="nb-NO" dirty="0"/>
              <a:t> of </a:t>
            </a:r>
            <a:r>
              <a:rPr lang="nb-NO" dirty="0" err="1"/>
              <a:t>the</a:t>
            </a:r>
            <a:r>
              <a:rPr lang="nb-NO" dirty="0"/>
              <a:t> </a:t>
            </a:r>
            <a:r>
              <a:rPr lang="nb-NO" dirty="0" err="1"/>
              <a:t>points</a:t>
            </a:r>
            <a:r>
              <a:rPr lang="nb-NO" dirty="0"/>
              <a:t>. </a:t>
            </a:r>
            <a:r>
              <a:rPr lang="nb-NO" dirty="0" err="1"/>
              <a:t>Now</a:t>
            </a:r>
            <a:r>
              <a:rPr lang="nb-NO" dirty="0"/>
              <a:t> </a:t>
            </a:r>
            <a:r>
              <a:rPr lang="nb-NO" dirty="0" err="1"/>
              <a:t>we</a:t>
            </a:r>
            <a:r>
              <a:rPr lang="nb-NO" dirty="0"/>
              <a:t> </a:t>
            </a:r>
            <a:r>
              <a:rPr lang="nb-NO" dirty="0" err="1"/>
              <a:t>will</a:t>
            </a:r>
            <a:r>
              <a:rPr lang="nb-NO" dirty="0"/>
              <a:t> </a:t>
            </a:r>
            <a:r>
              <a:rPr lang="nb-NO" dirty="0" err="1"/>
              <a:t>discuss</a:t>
            </a:r>
            <a:r>
              <a:rPr lang="nb-NO" dirty="0"/>
              <a:t> </a:t>
            </a:r>
            <a:r>
              <a:rPr lang="nb-NO" dirty="0" err="1"/>
              <a:t>what</a:t>
            </a:r>
            <a:r>
              <a:rPr lang="nb-NO" dirty="0"/>
              <a:t> </a:t>
            </a:r>
            <a:r>
              <a:rPr lang="nb-NO" dirty="0" err="1"/>
              <a:t>we</a:t>
            </a:r>
            <a:r>
              <a:rPr lang="nb-NO" dirty="0"/>
              <a:t> </a:t>
            </a:r>
            <a:r>
              <a:rPr lang="nb-NO" dirty="0" err="1"/>
              <a:t>can</a:t>
            </a:r>
            <a:r>
              <a:rPr lang="nb-NO" dirty="0"/>
              <a:t> do </a:t>
            </a:r>
            <a:r>
              <a:rPr lang="nb-NO" dirty="0" err="1"/>
              <a:t>better</a:t>
            </a:r>
            <a:r>
              <a:rPr lang="nb-NO" dirty="0"/>
              <a:t>, different, or </a:t>
            </a:r>
            <a:r>
              <a:rPr lang="nb-NO" dirty="0" err="1"/>
              <a:t>even</a:t>
            </a:r>
            <a:r>
              <a:rPr lang="nb-NO" dirty="0"/>
              <a:t> more of.</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19</a:t>
            </a:fld>
            <a:endParaRPr lang="nb-NO"/>
          </a:p>
        </p:txBody>
      </p:sp>
    </p:spTree>
    <p:extLst>
      <p:ext uri="{BB962C8B-B14F-4D97-AF65-F5344CB8AC3E}">
        <p14:creationId xmlns:p14="http://schemas.microsoft.com/office/powerpoint/2010/main" val="868787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introduce </a:t>
            </a:r>
            <a:r>
              <a:rPr lang="nb-NO" b="1" dirty="0" err="1"/>
              <a:t>the</a:t>
            </a:r>
            <a:r>
              <a:rPr lang="nb-NO" b="1" dirty="0"/>
              <a:t> </a:t>
            </a:r>
            <a:r>
              <a:rPr lang="nb-NO" b="1" dirty="0" err="1"/>
              <a:t>method</a:t>
            </a:r>
            <a:r>
              <a:rPr lang="nb-NO" b="1" dirty="0"/>
              <a:t> in </a:t>
            </a:r>
            <a:r>
              <a:rPr lang="nb-NO" b="1" dirty="0" err="1"/>
              <a:t>this</a:t>
            </a:r>
            <a:r>
              <a:rPr lang="nb-NO" b="1" dirty="0"/>
              <a:t> </a:t>
            </a:r>
            <a:r>
              <a:rPr lang="nb-NO" b="1" dirty="0" err="1"/>
              <a:t>way</a:t>
            </a:r>
            <a:r>
              <a:rPr lang="nb-NO" b="1" dirty="0"/>
              <a:t>:</a:t>
            </a:r>
            <a:r>
              <a:rPr lang="nb-NO" dirty="0"/>
              <a:t> </a:t>
            </a:r>
            <a:r>
              <a:rPr lang="nb-NO" dirty="0" err="1"/>
              <a:t>Many</a:t>
            </a:r>
            <a:r>
              <a:rPr lang="nb-NO" dirty="0"/>
              <a:t> </a:t>
            </a:r>
            <a:r>
              <a:rPr lang="nb-NO" dirty="0" err="1"/>
              <a:t>youngsters</a:t>
            </a:r>
            <a:r>
              <a:rPr lang="nb-NO" dirty="0"/>
              <a:t> have hard times </a:t>
            </a:r>
            <a:r>
              <a:rPr lang="nb-NO" dirty="0" err="1"/>
              <a:t>now</a:t>
            </a:r>
            <a:r>
              <a:rPr lang="nb-NO" dirty="0"/>
              <a:t> and </a:t>
            </a:r>
            <a:r>
              <a:rPr lang="nb-NO" dirty="0" err="1"/>
              <a:t>then</a:t>
            </a:r>
            <a:r>
              <a:rPr lang="nb-NO" dirty="0"/>
              <a:t>, in </a:t>
            </a:r>
            <a:r>
              <a:rPr lang="nb-NO" dirty="0" err="1"/>
              <a:t>school</a:t>
            </a:r>
            <a:r>
              <a:rPr lang="nb-NO" dirty="0"/>
              <a:t> and in </a:t>
            </a:r>
            <a:r>
              <a:rPr lang="nb-NO" dirty="0" err="1"/>
              <a:t>life</a:t>
            </a:r>
            <a:r>
              <a:rPr lang="nb-NO" dirty="0"/>
              <a:t>, and </a:t>
            </a:r>
            <a:r>
              <a:rPr lang="nb-NO" dirty="0" err="1"/>
              <a:t>learning</a:t>
            </a:r>
            <a:r>
              <a:rPr lang="nb-NO" dirty="0"/>
              <a:t> </a:t>
            </a:r>
            <a:r>
              <a:rPr lang="nb-NO" dirty="0" err="1"/>
              <a:t>how</a:t>
            </a:r>
            <a:r>
              <a:rPr lang="nb-NO" dirty="0"/>
              <a:t> to master </a:t>
            </a:r>
            <a:r>
              <a:rPr lang="nb-NO" dirty="0" err="1"/>
              <a:t>life</a:t>
            </a:r>
            <a:r>
              <a:rPr lang="nb-NO" dirty="0"/>
              <a:t> and </a:t>
            </a:r>
            <a:r>
              <a:rPr lang="nb-NO" dirty="0" err="1"/>
              <a:t>school</a:t>
            </a:r>
            <a:r>
              <a:rPr lang="nb-NO" dirty="0"/>
              <a:t> is </a:t>
            </a:r>
            <a:r>
              <a:rPr lang="nb-NO" dirty="0" err="1"/>
              <a:t>important</a:t>
            </a:r>
            <a:r>
              <a:rPr lang="nb-NO" dirty="0"/>
              <a:t>. </a:t>
            </a:r>
            <a:r>
              <a:rPr lang="nb-NO" dirty="0" err="1"/>
              <a:t>Therefore</a:t>
            </a:r>
            <a:r>
              <a:rPr lang="nb-NO" dirty="0"/>
              <a:t>, </a:t>
            </a:r>
            <a:r>
              <a:rPr lang="nb-NO" dirty="0" err="1"/>
              <a:t>we</a:t>
            </a:r>
            <a:r>
              <a:rPr lang="nb-NO" dirty="0"/>
              <a:t> </a:t>
            </a:r>
            <a:r>
              <a:rPr lang="nb-NO" dirty="0" err="1"/>
              <a:t>will</a:t>
            </a:r>
            <a:r>
              <a:rPr lang="nb-NO" dirty="0"/>
              <a:t> </a:t>
            </a:r>
            <a:r>
              <a:rPr lang="nb-NO" dirty="0" err="1"/>
              <a:t>use</a:t>
            </a:r>
            <a:r>
              <a:rPr lang="nb-NO" dirty="0"/>
              <a:t> </a:t>
            </a:r>
            <a:r>
              <a:rPr lang="nb-NO" dirty="0" err="1"/>
              <a:t>some</a:t>
            </a:r>
            <a:r>
              <a:rPr lang="nb-NO" dirty="0"/>
              <a:t> time </a:t>
            </a:r>
            <a:r>
              <a:rPr lang="nb-NO" dirty="0" err="1"/>
              <a:t>on</a:t>
            </a:r>
            <a:r>
              <a:rPr lang="nb-NO" dirty="0"/>
              <a:t> a </a:t>
            </a:r>
            <a:r>
              <a:rPr lang="nb-NO" dirty="0" err="1"/>
              <a:t>method</a:t>
            </a:r>
            <a:r>
              <a:rPr lang="nb-NO" dirty="0"/>
              <a:t> </a:t>
            </a:r>
            <a:r>
              <a:rPr lang="nb-NO" dirty="0" err="1"/>
              <a:t>that</a:t>
            </a:r>
            <a:r>
              <a:rPr lang="nb-NO" dirty="0"/>
              <a:t> is </a:t>
            </a:r>
            <a:r>
              <a:rPr lang="nb-NO" dirty="0" err="1"/>
              <a:t>about</a:t>
            </a:r>
            <a:r>
              <a:rPr lang="nb-NO" dirty="0"/>
              <a:t> </a:t>
            </a:r>
            <a:r>
              <a:rPr lang="nb-NO" dirty="0" err="1"/>
              <a:t>this</a:t>
            </a:r>
            <a:r>
              <a:rPr lang="nb-NO" dirty="0"/>
              <a:t>. </a:t>
            </a:r>
            <a:r>
              <a:rPr lang="nb-NO" dirty="0" err="1"/>
              <a:t>We</a:t>
            </a:r>
            <a:r>
              <a:rPr lang="nb-NO" dirty="0"/>
              <a:t> </a:t>
            </a:r>
            <a:r>
              <a:rPr lang="nb-NO" dirty="0" err="1"/>
              <a:t>can</a:t>
            </a:r>
            <a:r>
              <a:rPr lang="nb-NO" dirty="0"/>
              <a:t> </a:t>
            </a:r>
            <a:r>
              <a:rPr lang="nb-NO" dirty="0" err="1"/>
              <a:t>compare</a:t>
            </a:r>
            <a:r>
              <a:rPr lang="nb-NO" dirty="0"/>
              <a:t> </a:t>
            </a:r>
            <a:r>
              <a:rPr lang="nb-NO" dirty="0" err="1"/>
              <a:t>life</a:t>
            </a:r>
            <a:r>
              <a:rPr lang="nb-NO" dirty="0"/>
              <a:t> </a:t>
            </a:r>
            <a:r>
              <a:rPr lang="nb-NO" dirty="0" err="1"/>
              <a:t>with</a:t>
            </a:r>
            <a:r>
              <a:rPr lang="nb-NO" dirty="0"/>
              <a:t> </a:t>
            </a:r>
            <a:r>
              <a:rPr lang="nb-NO" dirty="0" err="1"/>
              <a:t>climbing</a:t>
            </a:r>
            <a:r>
              <a:rPr lang="nb-NO" dirty="0"/>
              <a:t> a </a:t>
            </a:r>
            <a:r>
              <a:rPr lang="nb-NO" dirty="0" err="1"/>
              <a:t>mountain</a:t>
            </a:r>
            <a:r>
              <a:rPr lang="nb-NO" dirty="0"/>
              <a:t>. </a:t>
            </a:r>
            <a:r>
              <a:rPr lang="nb-NO" dirty="0" err="1"/>
              <a:t>Sometimes</a:t>
            </a:r>
            <a:r>
              <a:rPr lang="nb-NO" dirty="0"/>
              <a:t> it </a:t>
            </a:r>
            <a:r>
              <a:rPr lang="nb-NO" dirty="0" err="1"/>
              <a:t>may</a:t>
            </a:r>
            <a:r>
              <a:rPr lang="nb-NO" dirty="0"/>
              <a:t> </a:t>
            </a:r>
            <a:r>
              <a:rPr lang="nb-NO" dirty="0" err="1"/>
              <a:t>seem</a:t>
            </a:r>
            <a:r>
              <a:rPr lang="nb-NO" dirty="0"/>
              <a:t> </a:t>
            </a:r>
            <a:r>
              <a:rPr lang="nb-NO" dirty="0" err="1"/>
              <a:t>difficult</a:t>
            </a:r>
            <a:r>
              <a:rPr lang="nb-NO" dirty="0"/>
              <a:t> to </a:t>
            </a:r>
            <a:r>
              <a:rPr lang="nb-NO" dirty="0" err="1"/>
              <a:t>reach</a:t>
            </a:r>
            <a:r>
              <a:rPr lang="nb-NO" dirty="0"/>
              <a:t> </a:t>
            </a:r>
            <a:r>
              <a:rPr lang="nb-NO" dirty="0" err="1"/>
              <a:t>the</a:t>
            </a:r>
            <a:r>
              <a:rPr lang="nb-NO" dirty="0"/>
              <a:t> </a:t>
            </a:r>
            <a:r>
              <a:rPr lang="nb-NO" dirty="0" err="1"/>
              <a:t>top</a:t>
            </a:r>
            <a:r>
              <a:rPr lang="nb-NO" dirty="0"/>
              <a:t>, and </a:t>
            </a:r>
            <a:r>
              <a:rPr lang="nb-NO" dirty="0" err="1"/>
              <a:t>sometimes</a:t>
            </a:r>
            <a:r>
              <a:rPr lang="nb-NO" dirty="0"/>
              <a:t> it is not </a:t>
            </a:r>
            <a:r>
              <a:rPr lang="nb-NO" dirty="0" err="1"/>
              <a:t>possible</a:t>
            </a:r>
            <a:r>
              <a:rPr lang="nb-NO" dirty="0"/>
              <a:t> to </a:t>
            </a:r>
            <a:r>
              <a:rPr lang="nb-NO" dirty="0" err="1"/>
              <a:t>climb</a:t>
            </a:r>
            <a:r>
              <a:rPr lang="nb-NO" dirty="0"/>
              <a:t> </a:t>
            </a:r>
            <a:r>
              <a:rPr lang="nb-NO" dirty="0" err="1"/>
              <a:t>directly</a:t>
            </a:r>
            <a:r>
              <a:rPr lang="nb-NO" dirty="0"/>
              <a:t> to </a:t>
            </a:r>
            <a:r>
              <a:rPr lang="nb-NO" dirty="0" err="1"/>
              <a:t>the</a:t>
            </a:r>
            <a:r>
              <a:rPr lang="nb-NO" dirty="0"/>
              <a:t> </a:t>
            </a:r>
            <a:r>
              <a:rPr lang="nb-NO" dirty="0" err="1"/>
              <a:t>top</a:t>
            </a:r>
            <a:r>
              <a:rPr lang="nb-NO" dirty="0"/>
              <a:t>, so </a:t>
            </a:r>
            <a:r>
              <a:rPr lang="nb-NO" dirty="0" err="1"/>
              <a:t>we</a:t>
            </a:r>
            <a:r>
              <a:rPr lang="nb-NO" dirty="0"/>
              <a:t> </a:t>
            </a:r>
            <a:r>
              <a:rPr lang="nb-NO" dirty="0" err="1"/>
              <a:t>need</a:t>
            </a:r>
            <a:r>
              <a:rPr lang="nb-NO" dirty="0"/>
              <a:t> to </a:t>
            </a:r>
            <a:r>
              <a:rPr lang="nb-NO" dirty="0" err="1"/>
              <a:t>take</a:t>
            </a:r>
            <a:r>
              <a:rPr lang="nb-NO" dirty="0"/>
              <a:t> </a:t>
            </a:r>
            <a:r>
              <a:rPr lang="nb-NO" dirty="0" err="1"/>
              <a:t>some</a:t>
            </a:r>
            <a:r>
              <a:rPr lang="nb-NO" dirty="0"/>
              <a:t> </a:t>
            </a:r>
            <a:r>
              <a:rPr lang="nb-NO" dirty="0" err="1"/>
              <a:t>detours</a:t>
            </a:r>
            <a:r>
              <a:rPr lang="nb-NO" dirty="0"/>
              <a:t>. It is </a:t>
            </a:r>
            <a:r>
              <a:rPr lang="nb-NO" dirty="0" err="1"/>
              <a:t>the</a:t>
            </a:r>
            <a:r>
              <a:rPr lang="nb-NO" dirty="0"/>
              <a:t> same </a:t>
            </a:r>
            <a:r>
              <a:rPr lang="nb-NO" dirty="0" err="1"/>
              <a:t>with</a:t>
            </a:r>
            <a:r>
              <a:rPr lang="nb-NO" dirty="0"/>
              <a:t> </a:t>
            </a:r>
            <a:r>
              <a:rPr lang="nb-NO" dirty="0" err="1"/>
              <a:t>life</a:t>
            </a:r>
            <a:r>
              <a:rPr lang="nb-NO" dirty="0"/>
              <a:t>. </a:t>
            </a:r>
            <a:r>
              <a:rPr lang="nb-NO" dirty="0" err="1"/>
              <a:t>Sometimes</a:t>
            </a:r>
            <a:r>
              <a:rPr lang="nb-NO" dirty="0"/>
              <a:t> </a:t>
            </a:r>
            <a:r>
              <a:rPr lang="nb-NO" dirty="0" err="1"/>
              <a:t>we</a:t>
            </a:r>
            <a:r>
              <a:rPr lang="nb-NO" dirty="0"/>
              <a:t> have to </a:t>
            </a:r>
            <a:r>
              <a:rPr lang="nb-NO" dirty="0" err="1"/>
              <a:t>try</a:t>
            </a:r>
            <a:r>
              <a:rPr lang="nb-NO" dirty="0"/>
              <a:t> different </a:t>
            </a:r>
            <a:r>
              <a:rPr lang="nb-NO" dirty="0" err="1"/>
              <a:t>things</a:t>
            </a:r>
            <a:r>
              <a:rPr lang="nb-NO" dirty="0"/>
              <a:t> to </a:t>
            </a:r>
            <a:r>
              <a:rPr lang="nb-NO" dirty="0" err="1"/>
              <a:t>find</a:t>
            </a:r>
            <a:r>
              <a:rPr lang="nb-NO" dirty="0"/>
              <a:t> </a:t>
            </a:r>
            <a:r>
              <a:rPr lang="nb-NO" dirty="0" err="1"/>
              <a:t>out</a:t>
            </a:r>
            <a:r>
              <a:rPr lang="nb-NO" dirty="0"/>
              <a:t> </a:t>
            </a:r>
            <a:r>
              <a:rPr lang="nb-NO" dirty="0" err="1"/>
              <a:t>what</a:t>
            </a:r>
            <a:r>
              <a:rPr lang="nb-NO" dirty="0"/>
              <a:t> it </a:t>
            </a:r>
            <a:r>
              <a:rPr lang="nb-NO" dirty="0" err="1"/>
              <a:t>takes</a:t>
            </a:r>
            <a:r>
              <a:rPr lang="nb-NO" dirty="0"/>
              <a:t> for </a:t>
            </a:r>
            <a:r>
              <a:rPr lang="nb-NO" dirty="0" err="1"/>
              <a:t>us</a:t>
            </a:r>
            <a:r>
              <a:rPr lang="nb-NO" dirty="0"/>
              <a:t> to be happy. The </a:t>
            </a:r>
            <a:r>
              <a:rPr lang="nb-NO" dirty="0" err="1"/>
              <a:t>method</a:t>
            </a:r>
            <a:r>
              <a:rPr lang="nb-NO" dirty="0"/>
              <a:t> </a:t>
            </a:r>
            <a:r>
              <a:rPr lang="nb-NO" dirty="0" err="1"/>
              <a:t>we</a:t>
            </a:r>
            <a:r>
              <a:rPr lang="nb-NO" dirty="0"/>
              <a:t> </a:t>
            </a:r>
            <a:r>
              <a:rPr lang="nb-NO" dirty="0" err="1"/>
              <a:t>are</a:t>
            </a:r>
            <a:r>
              <a:rPr lang="nb-NO" dirty="0"/>
              <a:t> </a:t>
            </a:r>
            <a:r>
              <a:rPr lang="nb-NO" dirty="0" err="1"/>
              <a:t>going</a:t>
            </a:r>
            <a:r>
              <a:rPr lang="nb-NO" dirty="0"/>
              <a:t> to </a:t>
            </a:r>
            <a:r>
              <a:rPr lang="nb-NO" dirty="0" err="1"/>
              <a:t>use</a:t>
            </a:r>
            <a:r>
              <a:rPr lang="nb-NO" dirty="0"/>
              <a:t> </a:t>
            </a:r>
            <a:r>
              <a:rPr lang="nb-NO" dirty="0" err="1"/>
              <a:t>here</a:t>
            </a:r>
            <a:r>
              <a:rPr lang="nb-NO" dirty="0"/>
              <a:t> is </a:t>
            </a:r>
            <a:r>
              <a:rPr lang="nb-NO" dirty="0" err="1"/>
              <a:t>about</a:t>
            </a:r>
            <a:r>
              <a:rPr lang="nb-NO" dirty="0"/>
              <a:t> </a:t>
            </a:r>
            <a:r>
              <a:rPr lang="nb-NO" dirty="0" err="1"/>
              <a:t>finding</a:t>
            </a:r>
            <a:r>
              <a:rPr lang="nb-NO" dirty="0"/>
              <a:t> </a:t>
            </a:r>
            <a:r>
              <a:rPr lang="nb-NO" dirty="0" err="1"/>
              <a:t>out</a:t>
            </a:r>
            <a:r>
              <a:rPr lang="nb-NO" dirty="0"/>
              <a:t> </a:t>
            </a:r>
            <a:r>
              <a:rPr lang="nb-NO" dirty="0" err="1"/>
              <a:t>what</a:t>
            </a:r>
            <a:r>
              <a:rPr lang="nb-NO" dirty="0"/>
              <a:t> </a:t>
            </a:r>
            <a:r>
              <a:rPr lang="nb-NO" dirty="0" err="1"/>
              <a:t>one</a:t>
            </a:r>
            <a:r>
              <a:rPr lang="nb-NO" dirty="0"/>
              <a:t> </a:t>
            </a:r>
            <a:r>
              <a:rPr lang="nb-NO" dirty="0" err="1"/>
              <a:t>wishes</a:t>
            </a:r>
            <a:r>
              <a:rPr lang="nb-NO" dirty="0"/>
              <a:t> for, </a:t>
            </a:r>
            <a:r>
              <a:rPr lang="nb-NO" dirty="0" err="1"/>
              <a:t>what</a:t>
            </a:r>
            <a:r>
              <a:rPr lang="nb-NO" dirty="0"/>
              <a:t> is </a:t>
            </a:r>
            <a:r>
              <a:rPr lang="nb-NO" dirty="0" err="1"/>
              <a:t>already</a:t>
            </a:r>
            <a:r>
              <a:rPr lang="nb-NO" dirty="0"/>
              <a:t> </a:t>
            </a:r>
            <a:r>
              <a:rPr lang="nb-NO" dirty="0" err="1"/>
              <a:t>good</a:t>
            </a:r>
            <a:r>
              <a:rPr lang="nb-NO" dirty="0"/>
              <a:t>, </a:t>
            </a:r>
            <a:r>
              <a:rPr lang="nb-NO" dirty="0" err="1"/>
              <a:t>what</a:t>
            </a:r>
            <a:r>
              <a:rPr lang="nb-NO" dirty="0"/>
              <a:t> is </a:t>
            </a:r>
            <a:r>
              <a:rPr lang="nb-NO" dirty="0" err="1"/>
              <a:t>difficult</a:t>
            </a:r>
            <a:r>
              <a:rPr lang="nb-NO" dirty="0"/>
              <a:t> and </a:t>
            </a:r>
            <a:r>
              <a:rPr lang="nb-NO" dirty="0" err="1"/>
              <a:t>what</a:t>
            </a:r>
            <a:r>
              <a:rPr lang="nb-NO" dirty="0"/>
              <a:t> </a:t>
            </a:r>
            <a:r>
              <a:rPr lang="nb-NO" dirty="0" err="1"/>
              <a:t>one</a:t>
            </a:r>
            <a:r>
              <a:rPr lang="nb-NO" dirty="0"/>
              <a:t> </a:t>
            </a:r>
            <a:r>
              <a:rPr lang="nb-NO" dirty="0" err="1"/>
              <a:t>needs</a:t>
            </a:r>
            <a:r>
              <a:rPr lang="nb-NO" dirty="0"/>
              <a:t> to do </a:t>
            </a:r>
            <a:r>
              <a:rPr lang="nb-NO" dirty="0" err="1"/>
              <a:t>something</a:t>
            </a:r>
            <a:r>
              <a:rPr lang="nb-NO" dirty="0"/>
              <a:t> </a:t>
            </a:r>
            <a:r>
              <a:rPr lang="nb-NO" dirty="0" err="1"/>
              <a:t>about</a:t>
            </a:r>
            <a:r>
              <a:rPr lang="nb-NO"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a:t>
            </a:fld>
            <a:endParaRPr lang="nb-NO"/>
          </a:p>
        </p:txBody>
      </p:sp>
    </p:spTree>
    <p:extLst>
      <p:ext uri="{BB962C8B-B14F-4D97-AF65-F5344CB8AC3E}">
        <p14:creationId xmlns:p14="http://schemas.microsoft.com/office/powerpoint/2010/main" val="4146421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err="1"/>
              <a:t>Explanation</a:t>
            </a:r>
            <a:r>
              <a:rPr lang="nb-NO" b="1" dirty="0"/>
              <a:t>: </a:t>
            </a:r>
            <a:r>
              <a:rPr lang="nb-NO" b="0" dirty="0"/>
              <a:t>The </a:t>
            </a:r>
            <a:r>
              <a:rPr lang="nb-NO" b="0" dirty="0" err="1"/>
              <a:t>teacher</a:t>
            </a:r>
            <a:r>
              <a:rPr lang="nb-NO" b="0" dirty="0"/>
              <a:t> shows </a:t>
            </a:r>
            <a:r>
              <a:rPr lang="nb-NO" b="0" dirty="0" err="1"/>
              <a:t>examples</a:t>
            </a:r>
            <a:r>
              <a:rPr lang="nb-NO" b="0" dirty="0"/>
              <a:t> of </a:t>
            </a:r>
            <a:r>
              <a:rPr lang="nb-NO" b="0" dirty="0" err="1"/>
              <a:t>focus</a:t>
            </a:r>
            <a:r>
              <a:rPr lang="nb-NO" b="0" dirty="0"/>
              <a:t> areas and </a:t>
            </a:r>
            <a:r>
              <a:rPr lang="nb-NO" b="0" dirty="0" err="1"/>
              <a:t>good</a:t>
            </a:r>
            <a:r>
              <a:rPr lang="nb-NO" b="0" dirty="0"/>
              <a:t> action plans, </a:t>
            </a:r>
            <a:r>
              <a:rPr lang="nb-NO" b="0" dirty="0" err="1"/>
              <a:t>possibly</a:t>
            </a:r>
            <a:r>
              <a:rPr lang="nb-NO" b="0" dirty="0"/>
              <a:t> action plans </a:t>
            </a:r>
            <a:r>
              <a:rPr lang="nb-NO" b="0" dirty="0" err="1"/>
              <a:t>that</a:t>
            </a:r>
            <a:r>
              <a:rPr lang="nb-NO" b="0" dirty="0"/>
              <a:t> </a:t>
            </a:r>
            <a:r>
              <a:rPr lang="nb-NO" b="0" dirty="0" err="1"/>
              <a:t>could</a:t>
            </a:r>
            <a:r>
              <a:rPr lang="nb-NO" b="0" dirty="0"/>
              <a:t> be </a:t>
            </a:r>
            <a:r>
              <a:rPr lang="nb-NO" b="0" dirty="0" err="1"/>
              <a:t>made</a:t>
            </a:r>
            <a:r>
              <a:rPr lang="nb-NO" b="0" dirty="0"/>
              <a:t> more </a:t>
            </a:r>
            <a:r>
              <a:rPr lang="nb-NO" b="0" dirty="0" err="1"/>
              <a:t>specific</a:t>
            </a:r>
            <a:r>
              <a:rPr lang="nb-NO" b="0" dirty="0"/>
              <a:t>. The </a:t>
            </a:r>
            <a:r>
              <a:rPr lang="nb-NO" b="0" dirty="0" err="1"/>
              <a:t>examples</a:t>
            </a:r>
            <a:r>
              <a:rPr lang="nb-NO" b="0" dirty="0"/>
              <a:t> are </a:t>
            </a:r>
            <a:r>
              <a:rPr lang="nb-NO" b="0" dirty="0" err="1"/>
              <a:t>included</a:t>
            </a:r>
            <a:r>
              <a:rPr lang="nb-NO" b="0" dirty="0"/>
              <a:t> in </a:t>
            </a:r>
            <a:r>
              <a:rPr lang="nb-NO" b="0" dirty="0" err="1"/>
              <a:t>one</a:t>
            </a:r>
            <a:r>
              <a:rPr lang="nb-NO" b="0" dirty="0"/>
              <a:t> or more slides in </a:t>
            </a:r>
            <a:r>
              <a:rPr lang="nb-NO" b="0" dirty="0" err="1"/>
              <a:t>the</a:t>
            </a:r>
            <a:r>
              <a:rPr lang="nb-NO" b="0" dirty="0"/>
              <a:t> PowerPoint. The </a:t>
            </a:r>
            <a:r>
              <a:rPr lang="nb-NO" b="0" dirty="0" err="1"/>
              <a:t>pupils</a:t>
            </a:r>
            <a:r>
              <a:rPr lang="nb-NO" b="0" dirty="0"/>
              <a:t> </a:t>
            </a:r>
            <a:r>
              <a:rPr lang="nb-NO" b="0" dirty="0" err="1"/>
              <a:t>discuss</a:t>
            </a:r>
            <a:r>
              <a:rPr lang="nb-NO" b="0" dirty="0"/>
              <a:t> </a:t>
            </a:r>
            <a:r>
              <a:rPr lang="nb-NO" b="0" dirty="0" err="1"/>
              <a:t>what</a:t>
            </a:r>
            <a:r>
              <a:rPr lang="nb-NO" b="0" dirty="0"/>
              <a:t> is </a:t>
            </a:r>
            <a:r>
              <a:rPr lang="nb-NO" b="0" dirty="0" err="1"/>
              <a:t>good</a:t>
            </a:r>
            <a:r>
              <a:rPr lang="nb-NO" b="0" dirty="0"/>
              <a:t> </a:t>
            </a:r>
            <a:r>
              <a:rPr lang="nb-NO" b="0" dirty="0" err="1"/>
              <a:t>with</a:t>
            </a:r>
            <a:r>
              <a:rPr lang="nb-NO" b="0" dirty="0"/>
              <a:t> </a:t>
            </a:r>
            <a:r>
              <a:rPr lang="nb-NO" b="0" dirty="0" err="1"/>
              <a:t>the</a:t>
            </a:r>
            <a:r>
              <a:rPr lang="nb-NO" b="0" dirty="0"/>
              <a:t> plans and </a:t>
            </a:r>
            <a:r>
              <a:rPr lang="nb-NO" b="0" dirty="0" err="1"/>
              <a:t>what</a:t>
            </a:r>
            <a:r>
              <a:rPr lang="nb-NO" b="0" dirty="0"/>
              <a:t> </a:t>
            </a:r>
            <a:r>
              <a:rPr lang="nb-NO" b="0" dirty="0" err="1"/>
              <a:t>could</a:t>
            </a:r>
            <a:r>
              <a:rPr lang="nb-NO" b="0" dirty="0"/>
              <a:t> be </a:t>
            </a:r>
            <a:r>
              <a:rPr lang="nb-NO" b="0" dirty="0" err="1"/>
              <a:t>better</a:t>
            </a:r>
            <a:r>
              <a:rPr lang="nb-NO" b="0" dirty="0"/>
              <a:t>, or different. The </a:t>
            </a:r>
            <a:r>
              <a:rPr lang="nb-NO" b="0" dirty="0" err="1"/>
              <a:t>teacher</a:t>
            </a:r>
            <a:r>
              <a:rPr lang="nb-NO" b="0" dirty="0"/>
              <a:t> </a:t>
            </a:r>
            <a:r>
              <a:rPr lang="nb-NO" b="0" dirty="0" err="1"/>
              <a:t>may</a:t>
            </a:r>
            <a:r>
              <a:rPr lang="nb-NO" b="0" dirty="0"/>
              <a:t> </a:t>
            </a:r>
            <a:r>
              <a:rPr lang="nb-NO" b="0" dirty="0" err="1"/>
              <a:t>take</a:t>
            </a:r>
            <a:r>
              <a:rPr lang="nb-NO" b="0" dirty="0"/>
              <a:t> notes and </a:t>
            </a:r>
            <a:r>
              <a:rPr lang="nb-NO" b="0" dirty="0" err="1"/>
              <a:t>adjust</a:t>
            </a:r>
            <a:r>
              <a:rPr lang="nb-NO" b="0" dirty="0"/>
              <a:t> in </a:t>
            </a:r>
            <a:r>
              <a:rPr lang="nb-NO" b="0" dirty="0" err="1"/>
              <a:t>teh</a:t>
            </a:r>
            <a:r>
              <a:rPr lang="nb-NO" b="0" dirty="0"/>
              <a:t> PowerPoint in </a:t>
            </a:r>
            <a:r>
              <a:rPr lang="nb-NO" b="0" dirty="0" err="1"/>
              <a:t>the</a:t>
            </a:r>
            <a:r>
              <a:rPr lang="nb-NO" b="0" dirty="0"/>
              <a:t> </a:t>
            </a:r>
            <a:r>
              <a:rPr lang="nb-NO" b="0" dirty="0" err="1"/>
              <a:t>process</a:t>
            </a:r>
            <a:r>
              <a:rPr lang="nb-NO" b="0" dirty="0"/>
              <a:t>. If </a:t>
            </a:r>
            <a:r>
              <a:rPr lang="nb-NO" b="0" dirty="0" err="1"/>
              <a:t>some</a:t>
            </a:r>
            <a:r>
              <a:rPr lang="nb-NO" b="0" dirty="0"/>
              <a:t> of </a:t>
            </a:r>
            <a:r>
              <a:rPr lang="nb-NO" b="0" dirty="0" err="1"/>
              <a:t>the</a:t>
            </a:r>
            <a:r>
              <a:rPr lang="nb-NO" b="0" dirty="0"/>
              <a:t> </a:t>
            </a:r>
            <a:r>
              <a:rPr lang="nb-NO" b="0" dirty="0" err="1"/>
              <a:t>focus</a:t>
            </a:r>
            <a:r>
              <a:rPr lang="nb-NO" b="0" dirty="0"/>
              <a:t> areas are </a:t>
            </a:r>
            <a:r>
              <a:rPr lang="nb-NO" b="0" dirty="0" err="1"/>
              <a:t>common</a:t>
            </a:r>
            <a:r>
              <a:rPr lang="nb-NO" b="0" dirty="0"/>
              <a:t> for </a:t>
            </a:r>
            <a:r>
              <a:rPr lang="nb-NO" b="0" dirty="0" err="1"/>
              <a:t>may</a:t>
            </a:r>
            <a:r>
              <a:rPr lang="nb-NO" b="0" dirty="0"/>
              <a:t> of </a:t>
            </a:r>
            <a:r>
              <a:rPr lang="nb-NO" b="0" dirty="0" err="1"/>
              <a:t>the</a:t>
            </a:r>
            <a:r>
              <a:rPr lang="nb-NO" b="0" dirty="0"/>
              <a:t> </a:t>
            </a:r>
            <a:r>
              <a:rPr lang="nb-NO" b="0" dirty="0" err="1"/>
              <a:t>pupils</a:t>
            </a:r>
            <a:r>
              <a:rPr lang="nb-NO" b="0" dirty="0"/>
              <a:t>, </a:t>
            </a:r>
            <a:r>
              <a:rPr lang="nb-NO" b="0" dirty="0" err="1"/>
              <a:t>they</a:t>
            </a:r>
            <a:r>
              <a:rPr lang="nb-NO" b="0" dirty="0"/>
              <a:t> </a:t>
            </a:r>
            <a:r>
              <a:rPr lang="nb-NO" b="0" dirty="0" err="1"/>
              <a:t>could</a:t>
            </a:r>
            <a:r>
              <a:rPr lang="nb-NO" b="0" dirty="0"/>
              <a:t> </a:t>
            </a:r>
            <a:r>
              <a:rPr lang="nb-NO" b="0" dirty="0" err="1"/>
              <a:t>agree</a:t>
            </a:r>
            <a:r>
              <a:rPr lang="nb-NO" b="0" dirty="0"/>
              <a:t> </a:t>
            </a:r>
            <a:r>
              <a:rPr lang="nb-NO" b="0" dirty="0" err="1"/>
              <a:t>on</a:t>
            </a:r>
            <a:r>
              <a:rPr lang="nb-NO" b="0" dirty="0"/>
              <a:t> a joint </a:t>
            </a:r>
            <a:r>
              <a:rPr lang="nb-NO" b="0" dirty="0" err="1"/>
              <a:t>set</a:t>
            </a:r>
            <a:r>
              <a:rPr lang="nb-NO" b="0" dirty="0"/>
              <a:t> of </a:t>
            </a:r>
            <a:r>
              <a:rPr lang="nb-NO" b="0" dirty="0" err="1"/>
              <a:t>focus</a:t>
            </a:r>
            <a:r>
              <a:rPr lang="nb-NO" b="0" dirty="0"/>
              <a:t> areas and </a:t>
            </a:r>
            <a:r>
              <a:rPr lang="nb-NO" b="0" dirty="0" err="1"/>
              <a:t>actions</a:t>
            </a:r>
            <a:r>
              <a:rPr lang="nb-NO" b="0" dirty="0"/>
              <a:t>. </a:t>
            </a:r>
            <a:r>
              <a:rPr lang="nb-NO" b="0" dirty="0" err="1"/>
              <a:t>They</a:t>
            </a:r>
            <a:r>
              <a:rPr lang="nb-NO" b="0" dirty="0"/>
              <a:t> </a:t>
            </a:r>
            <a:r>
              <a:rPr lang="nb-NO" b="0" dirty="0" err="1"/>
              <a:t>could</a:t>
            </a:r>
            <a:r>
              <a:rPr lang="nb-NO" b="0" dirty="0"/>
              <a:t> make a poster and </a:t>
            </a:r>
            <a:r>
              <a:rPr lang="nb-NO" b="0" dirty="0" err="1"/>
              <a:t>put</a:t>
            </a:r>
            <a:r>
              <a:rPr lang="nb-NO" b="0" dirty="0"/>
              <a:t> </a:t>
            </a:r>
            <a:r>
              <a:rPr lang="nb-NO" b="0" dirty="0" err="1"/>
              <a:t>on</a:t>
            </a:r>
            <a:r>
              <a:rPr lang="nb-NO" b="0" dirty="0"/>
              <a:t> </a:t>
            </a:r>
            <a:r>
              <a:rPr lang="nb-NO" b="0" dirty="0" err="1"/>
              <a:t>the</a:t>
            </a:r>
            <a:r>
              <a:rPr lang="nb-NO" b="0" dirty="0"/>
              <a:t> </a:t>
            </a:r>
            <a:r>
              <a:rPr lang="nb-NO" b="0" dirty="0" err="1"/>
              <a:t>wass</a:t>
            </a:r>
            <a:r>
              <a:rPr lang="nb-NO" b="0" dirty="0"/>
              <a:t> as a </a:t>
            </a:r>
            <a:r>
              <a:rPr lang="nb-NO" b="0" dirty="0" err="1"/>
              <a:t>reminder</a:t>
            </a:r>
            <a:r>
              <a:rPr lang="nb-NO" b="0" dirty="0"/>
              <a:t> of </a:t>
            </a:r>
            <a:r>
              <a:rPr lang="nb-NO" b="0" dirty="0" err="1"/>
              <a:t>what</a:t>
            </a:r>
            <a:r>
              <a:rPr lang="nb-NO" b="0" dirty="0"/>
              <a:t> </a:t>
            </a:r>
            <a:r>
              <a:rPr lang="nb-NO" b="0" dirty="0" err="1"/>
              <a:t>they</a:t>
            </a:r>
            <a:r>
              <a:rPr lang="nb-NO" b="0" dirty="0"/>
              <a:t> </a:t>
            </a:r>
            <a:r>
              <a:rPr lang="nb-NO" b="0" dirty="0" err="1"/>
              <a:t>want</a:t>
            </a:r>
            <a:r>
              <a:rPr lang="nb-NO" b="0" dirty="0"/>
              <a:t> to </a:t>
            </a:r>
            <a:r>
              <a:rPr lang="nb-NO" b="0" dirty="0" err="1"/>
              <a:t>improve</a:t>
            </a:r>
            <a:r>
              <a:rPr lang="nb-NO" b="0" dirty="0"/>
              <a:t>. For </a:t>
            </a:r>
            <a:r>
              <a:rPr lang="nb-NO" b="0" dirty="0" err="1"/>
              <a:t>example</a:t>
            </a:r>
            <a:r>
              <a:rPr lang="nb-NO" b="0" dirty="0"/>
              <a:t>, </a:t>
            </a:r>
            <a:r>
              <a:rPr lang="nb-NO" b="0" dirty="0" err="1"/>
              <a:t>one</a:t>
            </a:r>
            <a:r>
              <a:rPr lang="nb-NO" b="0" dirty="0"/>
              <a:t> </a:t>
            </a:r>
            <a:r>
              <a:rPr lang="nb-NO" b="0" dirty="0" err="1"/>
              <a:t>focus</a:t>
            </a:r>
            <a:r>
              <a:rPr lang="nb-NO" b="0" dirty="0"/>
              <a:t> area </a:t>
            </a:r>
            <a:r>
              <a:rPr lang="nb-NO" b="0" dirty="0" err="1"/>
              <a:t>could</a:t>
            </a:r>
            <a:r>
              <a:rPr lang="nb-NO" b="0" dirty="0"/>
              <a:t> be to </a:t>
            </a:r>
            <a:r>
              <a:rPr lang="nb-NO" b="0" dirty="0" err="1"/>
              <a:t>get</a:t>
            </a:r>
            <a:r>
              <a:rPr lang="nb-NO" b="0" dirty="0"/>
              <a:t> up </a:t>
            </a:r>
            <a:r>
              <a:rPr lang="nb-NO" b="0" dirty="0" err="1"/>
              <a:t>earlier</a:t>
            </a:r>
            <a:r>
              <a:rPr lang="nb-NO" b="0" dirty="0"/>
              <a:t>, and </a:t>
            </a:r>
            <a:r>
              <a:rPr lang="nb-NO" b="0" dirty="0" err="1"/>
              <a:t>the</a:t>
            </a:r>
            <a:r>
              <a:rPr lang="nb-NO" b="0" dirty="0"/>
              <a:t> plan </a:t>
            </a:r>
            <a:r>
              <a:rPr lang="nb-NO" b="0" dirty="0" err="1"/>
              <a:t>could</a:t>
            </a:r>
            <a:r>
              <a:rPr lang="nb-NO" b="0" dirty="0"/>
              <a:t> be to «Buy an alarm </a:t>
            </a:r>
            <a:r>
              <a:rPr lang="nb-NO" b="0" dirty="0" err="1"/>
              <a:t>clock</a:t>
            </a:r>
            <a:r>
              <a:rPr lang="nb-NO" b="0" dirty="0"/>
              <a:t>», «Go to bed at 11 </a:t>
            </a:r>
            <a:r>
              <a:rPr lang="nb-NO" b="0" dirty="0" err="1"/>
              <a:t>pm</a:t>
            </a:r>
            <a:r>
              <a:rPr lang="nb-NO" b="0" dirty="0"/>
              <a:t>», « </a:t>
            </a:r>
            <a:r>
              <a:rPr lang="nb-NO" b="0" dirty="0" err="1"/>
              <a:t>put</a:t>
            </a:r>
            <a:r>
              <a:rPr lang="nb-NO" b="0" dirty="0"/>
              <a:t> </a:t>
            </a:r>
            <a:r>
              <a:rPr lang="nb-NO" b="0" dirty="0" err="1"/>
              <a:t>the</a:t>
            </a:r>
            <a:r>
              <a:rPr lang="nb-NO" b="0" dirty="0"/>
              <a:t> mobile </a:t>
            </a:r>
            <a:r>
              <a:rPr lang="nb-NO" b="0" dirty="0" err="1"/>
              <a:t>phone</a:t>
            </a:r>
            <a:r>
              <a:rPr lang="nb-NO" b="0" dirty="0"/>
              <a:t> and </a:t>
            </a:r>
            <a:r>
              <a:rPr lang="nb-NO" b="0" dirty="0" err="1"/>
              <a:t>the</a:t>
            </a:r>
            <a:r>
              <a:rPr lang="nb-NO" b="0" dirty="0"/>
              <a:t> computer in </a:t>
            </a:r>
            <a:r>
              <a:rPr lang="nb-NO" b="0" dirty="0" err="1"/>
              <a:t>the</a:t>
            </a:r>
            <a:r>
              <a:rPr lang="nb-NO" b="0" dirty="0"/>
              <a:t> </a:t>
            </a:r>
            <a:r>
              <a:rPr lang="nb-NO" b="0" dirty="0" err="1"/>
              <a:t>living</a:t>
            </a:r>
            <a:r>
              <a:rPr lang="nb-NO" b="0" dirty="0"/>
              <a:t> </a:t>
            </a:r>
            <a:r>
              <a:rPr lang="nb-NO" b="0" dirty="0" err="1"/>
              <a:t>room</a:t>
            </a:r>
            <a:r>
              <a:rPr lang="nb-NO" b="0" dirty="0"/>
              <a:t> at 10 </a:t>
            </a:r>
            <a:r>
              <a:rPr lang="nb-NO" b="0" dirty="0" err="1"/>
              <a:t>pm</a:t>
            </a:r>
            <a:r>
              <a:rPr lang="nb-NO" b="0" dirty="0"/>
              <a:t>». </a:t>
            </a:r>
            <a:r>
              <a:rPr lang="nb-NO" b="0" dirty="0" err="1"/>
              <a:t>Such</a:t>
            </a:r>
            <a:r>
              <a:rPr lang="nb-NO" b="0" dirty="0"/>
              <a:t> </a:t>
            </a:r>
            <a:r>
              <a:rPr lang="nb-NO" b="0" dirty="0" err="1"/>
              <a:t>agreements</a:t>
            </a:r>
            <a:r>
              <a:rPr lang="nb-NO" b="0" dirty="0"/>
              <a:t> or plans are </a:t>
            </a:r>
            <a:r>
              <a:rPr lang="nb-NO" b="0" dirty="0" err="1"/>
              <a:t>useful</a:t>
            </a:r>
            <a:r>
              <a:rPr lang="nb-NO" b="0" dirty="0"/>
              <a:t> </a:t>
            </a:r>
            <a:r>
              <a:rPr lang="nb-NO" b="0" dirty="0" err="1"/>
              <a:t>both</a:t>
            </a:r>
            <a:r>
              <a:rPr lang="nb-NO" b="0" dirty="0"/>
              <a:t> for </a:t>
            </a:r>
            <a:r>
              <a:rPr lang="nb-NO" b="0" dirty="0" err="1"/>
              <a:t>the</a:t>
            </a:r>
            <a:r>
              <a:rPr lang="nb-NO" b="0" dirty="0"/>
              <a:t> </a:t>
            </a:r>
            <a:r>
              <a:rPr lang="nb-NO" b="0" dirty="0" err="1"/>
              <a:t>class</a:t>
            </a:r>
            <a:r>
              <a:rPr lang="nb-NO" b="0" dirty="0"/>
              <a:t> </a:t>
            </a:r>
            <a:r>
              <a:rPr lang="nb-NO" b="0" dirty="0" err="1"/>
              <a:t>community</a:t>
            </a:r>
            <a:r>
              <a:rPr lang="nb-NO" b="0" dirty="0"/>
              <a:t> and for </a:t>
            </a:r>
            <a:r>
              <a:rPr lang="nb-NO" b="0" dirty="0" err="1"/>
              <a:t>the</a:t>
            </a:r>
            <a:r>
              <a:rPr lang="nb-NO" b="0" dirty="0"/>
              <a:t> </a:t>
            </a:r>
            <a:r>
              <a:rPr lang="nb-NO" b="0" dirty="0" err="1"/>
              <a:t>inidividual</a:t>
            </a:r>
            <a:r>
              <a:rPr lang="nb-NO" b="0" dirty="0"/>
              <a:t> </a:t>
            </a:r>
            <a:r>
              <a:rPr lang="nb-NO" b="0" dirty="0" err="1"/>
              <a:t>pupil</a:t>
            </a:r>
            <a:r>
              <a:rPr lang="nb-NO" b="0" dirty="0"/>
              <a:t>.</a:t>
            </a:r>
          </a:p>
          <a:p>
            <a:r>
              <a:rPr lang="nb-NO" b="1" dirty="0"/>
              <a:t>The </a:t>
            </a:r>
            <a:r>
              <a:rPr lang="nb-NO" b="1" dirty="0" err="1"/>
              <a:t>teacher</a:t>
            </a:r>
            <a:r>
              <a:rPr lang="nb-NO" b="1" dirty="0"/>
              <a:t> </a:t>
            </a:r>
            <a:r>
              <a:rPr lang="nb-NO" b="1" dirty="0" err="1"/>
              <a:t>may</a:t>
            </a:r>
            <a:r>
              <a:rPr lang="nb-NO" b="1" dirty="0"/>
              <a:t> </a:t>
            </a:r>
            <a:r>
              <a:rPr lang="nb-NO" b="1" dirty="0" err="1"/>
              <a:t>continue</a:t>
            </a:r>
            <a:r>
              <a:rPr lang="nb-NO" b="1" dirty="0"/>
              <a:t>: </a:t>
            </a:r>
            <a:r>
              <a:rPr lang="nb-NO" b="0" dirty="0" err="1"/>
              <a:t>You</a:t>
            </a:r>
            <a:r>
              <a:rPr lang="nb-NO" b="0" dirty="0"/>
              <a:t> have </a:t>
            </a:r>
            <a:r>
              <a:rPr lang="nb-NO" b="0" dirty="0" err="1"/>
              <a:t>been</a:t>
            </a:r>
            <a:r>
              <a:rPr lang="nb-NO" b="0" dirty="0"/>
              <a:t> </a:t>
            </a:r>
            <a:r>
              <a:rPr lang="nb-NO" b="0" dirty="0" err="1"/>
              <a:t>good</a:t>
            </a:r>
            <a:r>
              <a:rPr lang="nb-NO" b="0" dirty="0"/>
              <a:t> at </a:t>
            </a:r>
            <a:r>
              <a:rPr lang="nb-NO" b="0" dirty="0" err="1"/>
              <a:t>finding</a:t>
            </a:r>
            <a:r>
              <a:rPr lang="nb-NO" b="0" dirty="0"/>
              <a:t> </a:t>
            </a:r>
            <a:r>
              <a:rPr lang="nb-NO" b="0" dirty="0" err="1"/>
              <a:t>solutions</a:t>
            </a:r>
            <a:r>
              <a:rPr lang="nb-NO" b="0" dirty="0"/>
              <a:t> to </a:t>
            </a:r>
            <a:r>
              <a:rPr lang="nb-NO" b="0" dirty="0" err="1"/>
              <a:t>what</a:t>
            </a:r>
            <a:r>
              <a:rPr lang="nb-NO" b="0" dirty="0"/>
              <a:t> is </a:t>
            </a:r>
            <a:r>
              <a:rPr lang="nb-NO" b="0" dirty="0" err="1"/>
              <a:t>difficult</a:t>
            </a:r>
            <a:r>
              <a:rPr lang="nb-NO" b="0" dirty="0"/>
              <a:t>. </a:t>
            </a:r>
            <a:r>
              <a:rPr lang="nb-NO" b="0" dirty="0" err="1"/>
              <a:t>Having</a:t>
            </a:r>
            <a:r>
              <a:rPr lang="nb-NO" b="0" dirty="0"/>
              <a:t> </a:t>
            </a:r>
            <a:r>
              <a:rPr lang="nb-NO" b="0" dirty="0" err="1"/>
              <a:t>focus</a:t>
            </a:r>
            <a:r>
              <a:rPr lang="nb-NO" b="0" dirty="0"/>
              <a:t> </a:t>
            </a:r>
            <a:r>
              <a:rPr lang="nb-NO" b="0" dirty="0" err="1"/>
              <a:t>on</a:t>
            </a:r>
            <a:r>
              <a:rPr lang="nb-NO" b="0" dirty="0"/>
              <a:t> positive </a:t>
            </a:r>
            <a:r>
              <a:rPr lang="nb-NO" b="0" dirty="0" err="1"/>
              <a:t>things</a:t>
            </a:r>
            <a:r>
              <a:rPr lang="nb-NO" b="0" dirty="0"/>
              <a:t> </a:t>
            </a:r>
            <a:r>
              <a:rPr lang="nb-NO" b="0" dirty="0" err="1"/>
              <a:t>may</a:t>
            </a:r>
            <a:r>
              <a:rPr lang="nb-NO" b="0" dirty="0"/>
              <a:t> make </a:t>
            </a:r>
            <a:r>
              <a:rPr lang="nb-NO" b="0" dirty="0" err="1"/>
              <a:t>us</a:t>
            </a:r>
            <a:r>
              <a:rPr lang="nb-NO" b="0" dirty="0"/>
              <a:t> more </a:t>
            </a:r>
            <a:r>
              <a:rPr lang="nb-NO" b="0" dirty="0" err="1"/>
              <a:t>motivated</a:t>
            </a:r>
            <a:r>
              <a:rPr lang="nb-NO" b="0" dirty="0"/>
              <a:t>, and </a:t>
            </a:r>
            <a:r>
              <a:rPr lang="nb-NO" b="0" dirty="0" err="1"/>
              <a:t>when</a:t>
            </a:r>
            <a:r>
              <a:rPr lang="nb-NO" b="0" dirty="0"/>
              <a:t> </a:t>
            </a:r>
            <a:r>
              <a:rPr lang="nb-NO" b="0" dirty="0" err="1"/>
              <a:t>we</a:t>
            </a:r>
            <a:r>
              <a:rPr lang="nb-NO" b="0" dirty="0"/>
              <a:t> </a:t>
            </a:r>
            <a:r>
              <a:rPr lang="nb-NO" b="0" dirty="0" err="1"/>
              <a:t>manage</a:t>
            </a:r>
            <a:r>
              <a:rPr lang="nb-NO" b="0" dirty="0"/>
              <a:t> to </a:t>
            </a:r>
            <a:r>
              <a:rPr lang="nb-NO" b="0" dirty="0" err="1"/>
              <a:t>carry</a:t>
            </a:r>
            <a:r>
              <a:rPr lang="nb-NO" b="0" dirty="0"/>
              <a:t> </a:t>
            </a:r>
            <a:r>
              <a:rPr lang="nb-NO" b="0" dirty="0" err="1"/>
              <a:t>out</a:t>
            </a:r>
            <a:r>
              <a:rPr lang="nb-NO" b="0" dirty="0"/>
              <a:t> at </a:t>
            </a:r>
            <a:r>
              <a:rPr lang="nb-NO" b="0" dirty="0" err="1"/>
              <a:t>least</a:t>
            </a:r>
            <a:r>
              <a:rPr lang="nb-NO" b="0" dirty="0"/>
              <a:t> SOME of </a:t>
            </a:r>
            <a:r>
              <a:rPr lang="nb-NO" b="0" dirty="0" err="1"/>
              <a:t>what</a:t>
            </a:r>
            <a:r>
              <a:rPr lang="nb-NO" b="0" dirty="0"/>
              <a:t> </a:t>
            </a:r>
            <a:r>
              <a:rPr lang="nb-NO" b="0" dirty="0" err="1"/>
              <a:t>we</a:t>
            </a:r>
            <a:r>
              <a:rPr lang="nb-NO" b="0" dirty="0"/>
              <a:t> </a:t>
            </a:r>
            <a:r>
              <a:rPr lang="nb-NO" b="0" dirty="0" err="1"/>
              <a:t>decide</a:t>
            </a:r>
            <a:r>
              <a:rPr lang="nb-NO" b="0" dirty="0"/>
              <a:t>, </a:t>
            </a:r>
            <a:r>
              <a:rPr lang="nb-NO" b="0" dirty="0" err="1"/>
              <a:t>this</a:t>
            </a:r>
            <a:r>
              <a:rPr lang="nb-NO" b="0" dirty="0"/>
              <a:t> </a:t>
            </a:r>
            <a:r>
              <a:rPr lang="nb-NO" b="0" dirty="0" err="1"/>
              <a:t>may</a:t>
            </a:r>
            <a:r>
              <a:rPr lang="nb-NO" b="0" dirty="0"/>
              <a:t> </a:t>
            </a:r>
            <a:r>
              <a:rPr lang="nb-NO" b="0" dirty="0" err="1"/>
              <a:t>increase</a:t>
            </a:r>
            <a:r>
              <a:rPr lang="nb-NO" b="0" dirty="0"/>
              <a:t> </a:t>
            </a:r>
            <a:r>
              <a:rPr lang="nb-NO" b="0" dirty="0" err="1"/>
              <a:t>the</a:t>
            </a:r>
            <a:r>
              <a:rPr lang="nb-NO" b="0" dirty="0"/>
              <a:t> feeling of </a:t>
            </a:r>
            <a:r>
              <a:rPr lang="nb-NO" b="0" dirty="0" err="1"/>
              <a:t>mastery</a:t>
            </a:r>
            <a:r>
              <a:rPr lang="nb-NO" b="0" dirty="0"/>
              <a:t> and </a:t>
            </a:r>
            <a:r>
              <a:rPr lang="nb-NO" b="0" dirty="0" err="1"/>
              <a:t>motivation</a:t>
            </a:r>
            <a:r>
              <a:rPr lang="nb-NO" b="0" dirty="0"/>
              <a:t>. </a:t>
            </a:r>
            <a:r>
              <a:rPr lang="nb-NO" b="0" dirty="0" err="1"/>
              <a:t>Some</a:t>
            </a:r>
            <a:r>
              <a:rPr lang="nb-NO" b="0" dirty="0"/>
              <a:t> times it </a:t>
            </a:r>
            <a:r>
              <a:rPr lang="nb-NO" b="0" dirty="0" err="1"/>
              <a:t>may</a:t>
            </a:r>
            <a:r>
              <a:rPr lang="nb-NO" b="0" dirty="0"/>
              <a:t> be </a:t>
            </a:r>
            <a:r>
              <a:rPr lang="nb-NO" b="0" dirty="0" err="1"/>
              <a:t>necessary</a:t>
            </a:r>
            <a:r>
              <a:rPr lang="nb-NO" b="0" dirty="0"/>
              <a:t> to </a:t>
            </a:r>
            <a:r>
              <a:rPr lang="nb-NO" b="0" dirty="0" err="1"/>
              <a:t>adjust</a:t>
            </a:r>
            <a:r>
              <a:rPr lang="nb-NO" b="0" dirty="0"/>
              <a:t> </a:t>
            </a:r>
            <a:r>
              <a:rPr lang="nb-NO" b="0" dirty="0" err="1"/>
              <a:t>the</a:t>
            </a:r>
            <a:r>
              <a:rPr lang="nb-NO" b="0" dirty="0"/>
              <a:t> plans, </a:t>
            </a:r>
            <a:r>
              <a:rPr lang="nb-NO" b="0" dirty="0" err="1"/>
              <a:t>because</a:t>
            </a:r>
            <a:r>
              <a:rPr lang="nb-NO" b="0" dirty="0"/>
              <a:t> </a:t>
            </a:r>
            <a:r>
              <a:rPr lang="nb-NO" b="0" dirty="0" err="1"/>
              <a:t>we</a:t>
            </a:r>
            <a:r>
              <a:rPr lang="nb-NO" b="0" dirty="0"/>
              <a:t> have </a:t>
            </a:r>
            <a:r>
              <a:rPr lang="nb-NO" b="0" dirty="0" err="1"/>
              <a:t>required</a:t>
            </a:r>
            <a:r>
              <a:rPr lang="nb-NO" b="0" dirty="0"/>
              <a:t> to </a:t>
            </a:r>
            <a:r>
              <a:rPr lang="nb-NO" b="0" dirty="0" err="1"/>
              <a:t>much</a:t>
            </a:r>
            <a:r>
              <a:rPr lang="nb-NO" b="0" dirty="0"/>
              <a:t> of </a:t>
            </a:r>
            <a:r>
              <a:rPr lang="nb-NO" b="0" dirty="0" err="1"/>
              <a:t>ourselves</a:t>
            </a:r>
            <a:r>
              <a:rPr lang="nb-NO" b="0" dirty="0"/>
              <a:t>. </a:t>
            </a:r>
            <a:r>
              <a:rPr lang="nb-NO" b="0" dirty="0" err="1"/>
              <a:t>Next</a:t>
            </a:r>
            <a:r>
              <a:rPr lang="nb-NO" b="0" dirty="0"/>
              <a:t> slide shows </a:t>
            </a:r>
            <a:r>
              <a:rPr lang="nb-NO" b="0" dirty="0" err="1"/>
              <a:t>how</a:t>
            </a:r>
            <a:r>
              <a:rPr lang="nb-NO" b="0" dirty="0"/>
              <a:t> </a:t>
            </a:r>
            <a:r>
              <a:rPr lang="nb-NO" b="0" dirty="0" err="1"/>
              <a:t>this</a:t>
            </a:r>
            <a:r>
              <a:rPr lang="nb-NO" b="0" dirty="0"/>
              <a:t> </a:t>
            </a:r>
            <a:r>
              <a:rPr lang="nb-NO" b="0" dirty="0" err="1"/>
              <a:t>can</a:t>
            </a:r>
            <a:r>
              <a:rPr lang="nb-NO" b="0" dirty="0"/>
              <a:t> be done. </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20</a:t>
            </a:fld>
            <a:endParaRPr lang="nb-NO"/>
          </a:p>
        </p:txBody>
      </p:sp>
    </p:spTree>
    <p:extLst>
      <p:ext uri="{BB962C8B-B14F-4D97-AF65-F5344CB8AC3E}">
        <p14:creationId xmlns:p14="http://schemas.microsoft.com/office/powerpoint/2010/main" val="2587851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err="1"/>
              <a:t>Now</a:t>
            </a:r>
            <a:r>
              <a:rPr lang="nb-NO" b="0" dirty="0"/>
              <a:t> </a:t>
            </a:r>
            <a:r>
              <a:rPr lang="nb-NO" b="0" dirty="0" err="1"/>
              <a:t>we</a:t>
            </a:r>
            <a:r>
              <a:rPr lang="nb-NO" b="0" dirty="0"/>
              <a:t> </a:t>
            </a:r>
            <a:r>
              <a:rPr lang="nb-NO" b="0" dirty="0" err="1"/>
              <a:t>will</a:t>
            </a:r>
            <a:r>
              <a:rPr lang="nb-NO" b="0" dirty="0"/>
              <a:t> </a:t>
            </a:r>
            <a:r>
              <a:rPr lang="nb-NO" b="0" dirty="0" err="1"/>
              <a:t>look</a:t>
            </a:r>
            <a:r>
              <a:rPr lang="nb-NO" b="0" dirty="0"/>
              <a:t> at </a:t>
            </a:r>
            <a:r>
              <a:rPr lang="nb-NO" b="0" dirty="0" err="1"/>
              <a:t>how</a:t>
            </a:r>
            <a:r>
              <a:rPr lang="nb-NO" b="0" dirty="0"/>
              <a:t> </a:t>
            </a:r>
            <a:r>
              <a:rPr lang="nb-NO" b="0" dirty="0" err="1"/>
              <a:t>you</a:t>
            </a:r>
            <a:r>
              <a:rPr lang="nb-NO" b="0" dirty="0"/>
              <a:t> have </a:t>
            </a:r>
            <a:r>
              <a:rPr lang="nb-NO" b="0" dirty="0" err="1"/>
              <a:t>managed</a:t>
            </a:r>
            <a:r>
              <a:rPr lang="nb-NO" b="0" dirty="0"/>
              <a:t> </a:t>
            </a:r>
            <a:r>
              <a:rPr lang="nb-NO" b="0" dirty="0" err="1"/>
              <a:t>following</a:t>
            </a:r>
            <a:r>
              <a:rPr lang="nb-NO" b="0" dirty="0"/>
              <a:t> up </a:t>
            </a:r>
            <a:r>
              <a:rPr lang="nb-NO" b="0" dirty="0" err="1"/>
              <a:t>focus</a:t>
            </a:r>
            <a:r>
              <a:rPr lang="nb-NO" b="0" dirty="0"/>
              <a:t> areas and action plans. </a:t>
            </a:r>
            <a:r>
              <a:rPr lang="nb-NO" b="0" dirty="0" err="1"/>
              <a:t>You</a:t>
            </a:r>
            <a:r>
              <a:rPr lang="nb-NO" b="0" dirty="0"/>
              <a:t> </a:t>
            </a:r>
            <a:r>
              <a:rPr lang="nb-NO" b="0" dirty="0" err="1"/>
              <a:t>may</a:t>
            </a:r>
            <a:r>
              <a:rPr lang="nb-NO" b="0" dirty="0"/>
              <a:t> </a:t>
            </a:r>
            <a:r>
              <a:rPr lang="nb-NO" b="0" dirty="0" err="1"/>
              <a:t>find</a:t>
            </a:r>
            <a:r>
              <a:rPr lang="nb-NO" b="0" dirty="0"/>
              <a:t> </a:t>
            </a:r>
            <a:r>
              <a:rPr lang="nb-NO" b="0" dirty="0" err="1"/>
              <a:t>your</a:t>
            </a:r>
            <a:r>
              <a:rPr lang="nb-NO" b="0" dirty="0"/>
              <a:t> log </a:t>
            </a:r>
            <a:r>
              <a:rPr lang="nb-NO" b="0" dirty="0" err="1"/>
              <a:t>books</a:t>
            </a:r>
            <a:r>
              <a:rPr lang="nb-NO" b="0" dirty="0"/>
              <a:t>, and </a:t>
            </a:r>
            <a:r>
              <a:rPr lang="nb-NO" b="0" dirty="0" err="1"/>
              <a:t>then</a:t>
            </a:r>
            <a:r>
              <a:rPr lang="nb-NO" b="0" dirty="0"/>
              <a:t> </a:t>
            </a:r>
            <a:r>
              <a:rPr lang="nb-NO" b="0" dirty="0" err="1"/>
              <a:t>you</a:t>
            </a:r>
            <a:r>
              <a:rPr lang="nb-NO" b="0" dirty="0"/>
              <a:t> </a:t>
            </a:r>
            <a:r>
              <a:rPr lang="nb-NO" b="0" dirty="0" err="1"/>
              <a:t>will</a:t>
            </a:r>
            <a:r>
              <a:rPr lang="nb-NO" b="0" dirty="0"/>
              <a:t> </a:t>
            </a:r>
            <a:r>
              <a:rPr lang="nb-NO" b="0" dirty="0" err="1"/>
              <a:t>answer</a:t>
            </a:r>
            <a:r>
              <a:rPr lang="nb-NO" b="0" dirty="0"/>
              <a:t> </a:t>
            </a:r>
            <a:r>
              <a:rPr lang="nb-NO" b="0" dirty="0" err="1"/>
              <a:t>these</a:t>
            </a:r>
            <a:r>
              <a:rPr lang="nb-NO" b="0" dirty="0"/>
              <a:t> </a:t>
            </a:r>
            <a:r>
              <a:rPr lang="nb-NO" b="0" dirty="0" err="1"/>
              <a:t>three</a:t>
            </a:r>
            <a:r>
              <a:rPr lang="nb-NO" b="0" dirty="0"/>
              <a:t> questions (</a:t>
            </a:r>
            <a:r>
              <a:rPr lang="nb-NO" b="0" dirty="0" err="1"/>
              <a:t>on</a:t>
            </a:r>
            <a:r>
              <a:rPr lang="nb-NO" b="0" dirty="0"/>
              <a:t> </a:t>
            </a:r>
            <a:r>
              <a:rPr lang="nb-NO" b="0" dirty="0" err="1"/>
              <a:t>the</a:t>
            </a:r>
            <a:r>
              <a:rPr lang="nb-NO" b="0" dirty="0"/>
              <a:t> slide). </a:t>
            </a:r>
            <a:r>
              <a:rPr lang="nb-NO" b="0" dirty="0" err="1"/>
              <a:t>Before</a:t>
            </a:r>
            <a:r>
              <a:rPr lang="nb-NO" b="0" dirty="0"/>
              <a:t> </a:t>
            </a:r>
            <a:r>
              <a:rPr lang="nb-NO" b="0" dirty="0" err="1"/>
              <a:t>you</a:t>
            </a:r>
            <a:r>
              <a:rPr lang="nb-NO" b="0" dirty="0"/>
              <a:t> </a:t>
            </a:r>
            <a:r>
              <a:rPr lang="nb-NO" b="0" dirty="0" err="1"/>
              <a:t>answer</a:t>
            </a:r>
            <a:r>
              <a:rPr lang="nb-NO" b="0" dirty="0"/>
              <a:t>, I </a:t>
            </a:r>
            <a:r>
              <a:rPr lang="nb-NO" b="0" dirty="0" err="1"/>
              <a:t>want</a:t>
            </a:r>
            <a:r>
              <a:rPr lang="nb-NO" b="0" dirty="0"/>
              <a:t> to </a:t>
            </a:r>
            <a:r>
              <a:rPr lang="nb-NO" b="0" dirty="0" err="1"/>
              <a:t>remind</a:t>
            </a:r>
            <a:r>
              <a:rPr lang="nb-NO" b="0" dirty="0"/>
              <a:t> </a:t>
            </a:r>
            <a:r>
              <a:rPr lang="nb-NO" b="0" dirty="0" err="1"/>
              <a:t>you</a:t>
            </a:r>
            <a:r>
              <a:rPr lang="nb-NO" b="0" dirty="0"/>
              <a:t> of </a:t>
            </a:r>
            <a:r>
              <a:rPr lang="nb-NO" b="0" dirty="0" err="1"/>
              <a:t>the</a:t>
            </a:r>
            <a:r>
              <a:rPr lang="nb-NO" b="0" dirty="0"/>
              <a:t> </a:t>
            </a:r>
            <a:r>
              <a:rPr lang="nb-NO" b="0" dirty="0" err="1"/>
              <a:t>stairs</a:t>
            </a:r>
            <a:r>
              <a:rPr lang="nb-NO" b="0" dirty="0"/>
              <a:t>: The </a:t>
            </a:r>
            <a:r>
              <a:rPr lang="nb-NO" b="0" dirty="0" err="1"/>
              <a:t>steps</a:t>
            </a:r>
            <a:r>
              <a:rPr lang="nb-NO" b="0" dirty="0"/>
              <a:t> must not be so </a:t>
            </a:r>
            <a:r>
              <a:rPr lang="nb-NO" b="0" dirty="0" err="1"/>
              <a:t>large</a:t>
            </a:r>
            <a:r>
              <a:rPr lang="nb-NO" b="0" dirty="0"/>
              <a:t> </a:t>
            </a:r>
            <a:r>
              <a:rPr lang="nb-NO" b="0" dirty="0" err="1"/>
              <a:t>that</a:t>
            </a:r>
            <a:r>
              <a:rPr lang="nb-NO" b="0" dirty="0"/>
              <a:t> </a:t>
            </a:r>
            <a:r>
              <a:rPr lang="nb-NO" b="0" dirty="0" err="1"/>
              <a:t>we</a:t>
            </a:r>
            <a:r>
              <a:rPr lang="nb-NO" b="0" dirty="0"/>
              <a:t> </a:t>
            </a:r>
            <a:r>
              <a:rPr lang="nb-NO" b="0" dirty="0" err="1"/>
              <a:t>give</a:t>
            </a:r>
            <a:r>
              <a:rPr lang="nb-NO" b="0" dirty="0"/>
              <a:t> up – </a:t>
            </a:r>
            <a:r>
              <a:rPr lang="nb-NO" b="0" dirty="0" err="1"/>
              <a:t>they</a:t>
            </a:r>
            <a:r>
              <a:rPr lang="nb-NO" b="0" dirty="0"/>
              <a:t> must be </a:t>
            </a:r>
            <a:r>
              <a:rPr lang="nb-NO" b="0" dirty="0" err="1"/>
              <a:t>suitable</a:t>
            </a:r>
            <a:r>
              <a:rPr lang="nb-NO" b="0" dirty="0"/>
              <a:t> so </a:t>
            </a:r>
            <a:r>
              <a:rPr lang="nb-NO" b="0" dirty="0" err="1"/>
              <a:t>that</a:t>
            </a:r>
            <a:r>
              <a:rPr lang="nb-NO" b="0" dirty="0"/>
              <a:t> </a:t>
            </a:r>
            <a:r>
              <a:rPr lang="nb-NO" b="0" dirty="0" err="1"/>
              <a:t>we</a:t>
            </a:r>
            <a:r>
              <a:rPr lang="nb-NO" b="0" dirty="0"/>
              <a:t> </a:t>
            </a:r>
            <a:r>
              <a:rPr lang="nb-NO" b="0" dirty="0" err="1"/>
              <a:t>manage</a:t>
            </a:r>
            <a:r>
              <a:rPr lang="nb-NO" b="0" dirty="0"/>
              <a:t> to </a:t>
            </a:r>
            <a:r>
              <a:rPr lang="nb-NO" b="0" dirty="0" err="1"/>
              <a:t>carry</a:t>
            </a:r>
            <a:r>
              <a:rPr lang="nb-NO" b="0" dirty="0"/>
              <a:t> </a:t>
            </a:r>
            <a:r>
              <a:rPr lang="nb-NO" b="0" dirty="0" err="1"/>
              <a:t>out</a:t>
            </a:r>
            <a:r>
              <a:rPr lang="nb-NO" b="0" dirty="0"/>
              <a:t> </a:t>
            </a:r>
            <a:r>
              <a:rPr lang="nb-NO" b="0" dirty="0" err="1"/>
              <a:t>what</a:t>
            </a:r>
            <a:r>
              <a:rPr lang="nb-NO" b="0" dirty="0"/>
              <a:t> </a:t>
            </a:r>
            <a:r>
              <a:rPr lang="nb-NO" b="0" dirty="0" err="1"/>
              <a:t>we</a:t>
            </a:r>
            <a:r>
              <a:rPr lang="nb-NO" b="0" dirty="0"/>
              <a:t> </a:t>
            </a:r>
            <a:r>
              <a:rPr lang="nb-NO" b="0" dirty="0" err="1"/>
              <a:t>want</a:t>
            </a:r>
            <a:r>
              <a:rPr lang="nb-NO" b="0" dirty="0"/>
              <a:t> to do. </a:t>
            </a:r>
            <a:r>
              <a:rPr lang="nb-NO" b="0" dirty="0" err="1"/>
              <a:t>We</a:t>
            </a:r>
            <a:r>
              <a:rPr lang="nb-NO" b="0" dirty="0"/>
              <a:t> </a:t>
            </a:r>
            <a:r>
              <a:rPr lang="nb-NO" b="0" dirty="0" err="1"/>
              <a:t>can</a:t>
            </a:r>
            <a:r>
              <a:rPr lang="nb-NO" b="0" dirty="0"/>
              <a:t> ask </a:t>
            </a:r>
            <a:r>
              <a:rPr lang="nb-NO" b="0" dirty="0" err="1"/>
              <a:t>ourselves</a:t>
            </a:r>
            <a:r>
              <a:rPr lang="nb-NO" b="0" dirty="0"/>
              <a:t>: </a:t>
            </a:r>
            <a:r>
              <a:rPr lang="nb-NO" b="0" dirty="0" err="1"/>
              <a:t>Did</a:t>
            </a:r>
            <a:r>
              <a:rPr lang="nb-NO" b="0" dirty="0"/>
              <a:t> I make to </a:t>
            </a:r>
            <a:r>
              <a:rPr lang="nb-NO" b="0" dirty="0" err="1"/>
              <a:t>large</a:t>
            </a:r>
            <a:r>
              <a:rPr lang="nb-NO" b="0" dirty="0"/>
              <a:t> </a:t>
            </a:r>
            <a:r>
              <a:rPr lang="nb-NO" b="0" dirty="0" err="1"/>
              <a:t>steps</a:t>
            </a:r>
            <a:r>
              <a:rPr lang="nb-NO" b="0" dirty="0"/>
              <a:t> for </a:t>
            </a:r>
            <a:r>
              <a:rPr lang="nb-NO" b="0" dirty="0" err="1"/>
              <a:t>myself</a:t>
            </a:r>
            <a:r>
              <a:rPr lang="nb-NO" b="0" dirty="0"/>
              <a:t> last time? Must I </a:t>
            </a:r>
            <a:r>
              <a:rPr lang="nb-NO" b="0" dirty="0" err="1"/>
              <a:t>adjust</a:t>
            </a:r>
            <a:r>
              <a:rPr lang="nb-NO" b="0" dirty="0"/>
              <a:t> </a:t>
            </a:r>
            <a:r>
              <a:rPr lang="nb-NO" b="0" dirty="0" err="1"/>
              <a:t>the</a:t>
            </a:r>
            <a:r>
              <a:rPr lang="nb-NO" b="0" dirty="0"/>
              <a:t> </a:t>
            </a:r>
            <a:r>
              <a:rPr lang="nb-NO" b="0" dirty="0" err="1"/>
              <a:t>steps</a:t>
            </a:r>
            <a:r>
              <a:rPr lang="nb-NO" b="0" dirty="0"/>
              <a:t>? </a:t>
            </a:r>
            <a:r>
              <a:rPr lang="nb-NO" b="0" dirty="0" err="1"/>
              <a:t>What</a:t>
            </a:r>
            <a:r>
              <a:rPr lang="nb-NO" b="0" dirty="0"/>
              <a:t> </a:t>
            </a:r>
            <a:r>
              <a:rPr lang="nb-NO" b="0" dirty="0" err="1"/>
              <a:t>can</a:t>
            </a:r>
            <a:r>
              <a:rPr lang="nb-NO" b="0" dirty="0"/>
              <a:t> I do more of, or less of, or </a:t>
            </a:r>
            <a:r>
              <a:rPr lang="nb-NO" b="0" dirty="0" err="1"/>
              <a:t>perhaps</a:t>
            </a:r>
            <a:r>
              <a:rPr lang="nb-NO" b="0" dirty="0"/>
              <a:t> </a:t>
            </a:r>
            <a:r>
              <a:rPr lang="nb-NO" b="0" dirty="0" err="1"/>
              <a:t>completely</a:t>
            </a:r>
            <a:r>
              <a:rPr lang="nb-NO" b="0" dirty="0"/>
              <a:t> </a:t>
            </a:r>
            <a:r>
              <a:rPr lang="nb-NO" b="0" dirty="0" err="1"/>
              <a:t>differently</a:t>
            </a:r>
            <a:r>
              <a:rPr lang="nb-NO" b="0" dirty="0"/>
              <a:t>. </a:t>
            </a:r>
            <a:r>
              <a:rPr lang="nb-NO" b="0" dirty="0" err="1"/>
              <a:t>Everyone</a:t>
            </a:r>
            <a:r>
              <a:rPr lang="nb-NO" b="0" dirty="0"/>
              <a:t> </a:t>
            </a:r>
            <a:r>
              <a:rPr lang="nb-NO" b="0" dirty="0" err="1"/>
              <a:t>will</a:t>
            </a:r>
            <a:r>
              <a:rPr lang="nb-NO" b="0" dirty="0"/>
              <a:t> have a </a:t>
            </a:r>
            <a:r>
              <a:rPr lang="nb-NO" b="0" dirty="0" err="1"/>
              <a:t>new</a:t>
            </a:r>
            <a:r>
              <a:rPr lang="nb-NO" b="0" dirty="0"/>
              <a:t> </a:t>
            </a:r>
            <a:r>
              <a:rPr lang="nb-NO" b="0" dirty="0" err="1"/>
              <a:t>opportunity</a:t>
            </a:r>
            <a:r>
              <a:rPr lang="nb-NO" b="0" dirty="0"/>
              <a:t> to make </a:t>
            </a:r>
            <a:r>
              <a:rPr lang="nb-NO" b="0" dirty="0" err="1"/>
              <a:t>potential</a:t>
            </a:r>
            <a:r>
              <a:rPr lang="nb-NO" b="0" dirty="0"/>
              <a:t> </a:t>
            </a:r>
            <a:r>
              <a:rPr lang="nb-NO" b="0" dirty="0" err="1"/>
              <a:t>adjustments</a:t>
            </a:r>
            <a:r>
              <a:rPr lang="nb-NO" b="0" dirty="0"/>
              <a:t> or </a:t>
            </a:r>
            <a:r>
              <a:rPr lang="nb-NO" b="0" dirty="0" err="1"/>
              <a:t>new</a:t>
            </a:r>
            <a:r>
              <a:rPr lang="nb-NO" b="0" dirty="0"/>
              <a:t> </a:t>
            </a:r>
            <a:r>
              <a:rPr lang="nb-NO" b="0" dirty="0" err="1"/>
              <a:t>choices</a:t>
            </a:r>
            <a:r>
              <a:rPr lang="nb-NO" b="0" dirty="0"/>
              <a:t> (</a:t>
            </a:r>
            <a:r>
              <a:rPr lang="nb-NO" b="0" dirty="0" err="1"/>
              <a:t>next</a:t>
            </a:r>
            <a:r>
              <a:rPr lang="nb-NO" b="0" dirty="0"/>
              <a:t> slide), </a:t>
            </a:r>
            <a:r>
              <a:rPr lang="nb-NO" b="0" dirty="0" err="1"/>
              <a:t>but</a:t>
            </a:r>
            <a:r>
              <a:rPr lang="nb-NO" b="0" dirty="0"/>
              <a:t> first </a:t>
            </a:r>
            <a:r>
              <a:rPr lang="nb-NO" b="0" dirty="0" err="1"/>
              <a:t>you</a:t>
            </a:r>
            <a:r>
              <a:rPr lang="nb-NO" b="0" dirty="0"/>
              <a:t> </a:t>
            </a:r>
            <a:r>
              <a:rPr lang="nb-NO" b="0" dirty="0" err="1"/>
              <a:t>will</a:t>
            </a:r>
            <a:r>
              <a:rPr lang="nb-NO" b="0" dirty="0"/>
              <a:t> </a:t>
            </a:r>
            <a:r>
              <a:rPr lang="nb-NO" b="0" dirty="0" err="1"/>
              <a:t>answer</a:t>
            </a:r>
            <a:r>
              <a:rPr lang="nb-NO" b="0" dirty="0"/>
              <a:t> </a:t>
            </a:r>
            <a:r>
              <a:rPr lang="nb-NO" b="0" dirty="0" err="1"/>
              <a:t>these</a:t>
            </a:r>
            <a:r>
              <a:rPr lang="nb-NO" b="0" dirty="0"/>
              <a:t> questions.</a:t>
            </a:r>
          </a:p>
        </p:txBody>
      </p:sp>
      <p:sp>
        <p:nvSpPr>
          <p:cNvPr id="4" name="Plassholder for lysbildenummer 3"/>
          <p:cNvSpPr>
            <a:spLocks noGrp="1"/>
          </p:cNvSpPr>
          <p:nvPr>
            <p:ph type="sldNum" sz="quarter" idx="10"/>
          </p:nvPr>
        </p:nvSpPr>
        <p:spPr/>
        <p:txBody>
          <a:bodyPr/>
          <a:lstStyle/>
          <a:p>
            <a:fld id="{63D6FEA3-437D-4335-B615-4E065C45DE7F}" type="slidenum">
              <a:rPr lang="nb-NO" smtClean="0"/>
              <a:t>21</a:t>
            </a:fld>
            <a:endParaRPr lang="nb-NO"/>
          </a:p>
        </p:txBody>
      </p:sp>
    </p:spTree>
    <p:extLst>
      <p:ext uri="{BB962C8B-B14F-4D97-AF65-F5344CB8AC3E}">
        <p14:creationId xmlns:p14="http://schemas.microsoft.com/office/powerpoint/2010/main" val="682839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The </a:t>
            </a:r>
            <a:r>
              <a:rPr lang="nb-NO" b="1" baseline="0" dirty="0" err="1"/>
              <a:t>teacher</a:t>
            </a:r>
            <a:r>
              <a:rPr lang="nb-NO" b="1" baseline="0" dirty="0"/>
              <a:t> </a:t>
            </a:r>
            <a:r>
              <a:rPr lang="nb-NO" b="1" baseline="0" dirty="0" err="1"/>
              <a:t>may</a:t>
            </a:r>
            <a:r>
              <a:rPr lang="nb-NO" b="1" baseline="0" dirty="0"/>
              <a:t> </a:t>
            </a:r>
            <a:r>
              <a:rPr lang="nb-NO" b="1" baseline="0" dirty="0" err="1"/>
              <a:t>say</a:t>
            </a:r>
            <a:r>
              <a:rPr lang="nb-NO" b="1" baseline="0" dirty="0"/>
              <a:t>: </a:t>
            </a:r>
            <a:r>
              <a:rPr lang="nb-NO" b="0" baseline="0" dirty="0" err="1"/>
              <a:t>Now</a:t>
            </a:r>
            <a:r>
              <a:rPr lang="nb-NO" b="0" baseline="0" dirty="0"/>
              <a:t> </a:t>
            </a:r>
            <a:r>
              <a:rPr lang="nb-NO" b="0" baseline="0" dirty="0" err="1"/>
              <a:t>you</a:t>
            </a:r>
            <a:r>
              <a:rPr lang="nb-NO" b="0" baseline="0" dirty="0"/>
              <a:t> </a:t>
            </a:r>
            <a:r>
              <a:rPr lang="nb-NO" b="0" baseline="0" dirty="0" err="1"/>
              <a:t>can</a:t>
            </a:r>
            <a:r>
              <a:rPr lang="nb-NO" b="0" baseline="0" dirty="0"/>
              <a:t> </a:t>
            </a:r>
            <a:r>
              <a:rPr lang="nb-NO" b="0" baseline="0" dirty="0" err="1"/>
              <a:t>choose</a:t>
            </a:r>
            <a:r>
              <a:rPr lang="nb-NO" b="0" baseline="0" dirty="0"/>
              <a:t> </a:t>
            </a:r>
            <a:r>
              <a:rPr lang="nb-NO" b="0" baseline="0" dirty="0" err="1"/>
              <a:t>one</a:t>
            </a:r>
            <a:r>
              <a:rPr lang="nb-NO" b="0" baseline="0" dirty="0"/>
              <a:t> or more </a:t>
            </a:r>
            <a:r>
              <a:rPr lang="nb-NO" b="0" baseline="0" dirty="0" err="1"/>
              <a:t>focus</a:t>
            </a:r>
            <a:r>
              <a:rPr lang="nb-NO" b="0" baseline="0" dirty="0"/>
              <a:t> areas </a:t>
            </a:r>
            <a:r>
              <a:rPr lang="nb-NO" b="0" baseline="0" dirty="0" err="1"/>
              <a:t>that</a:t>
            </a:r>
            <a:r>
              <a:rPr lang="nb-NO" b="0" baseline="0" dirty="0"/>
              <a:t> </a:t>
            </a:r>
            <a:r>
              <a:rPr lang="nb-NO" b="0" baseline="0" dirty="0" err="1"/>
              <a:t>you</a:t>
            </a:r>
            <a:r>
              <a:rPr lang="nb-NO" b="0" baseline="0" dirty="0"/>
              <a:t> </a:t>
            </a:r>
            <a:r>
              <a:rPr lang="nb-NO" b="0" baseline="0" dirty="0" err="1"/>
              <a:t>want</a:t>
            </a:r>
            <a:r>
              <a:rPr lang="nb-NO" b="0" baseline="0" dirty="0"/>
              <a:t> to </a:t>
            </a:r>
            <a:r>
              <a:rPr lang="nb-NO" b="0" baseline="0" dirty="0" err="1"/>
              <a:t>work</a:t>
            </a:r>
            <a:r>
              <a:rPr lang="nb-NO" b="0" baseline="0" dirty="0"/>
              <a:t> </a:t>
            </a:r>
            <a:r>
              <a:rPr lang="nb-NO" b="0" baseline="0" dirty="0" err="1"/>
              <a:t>with</a:t>
            </a:r>
            <a:r>
              <a:rPr lang="nb-NO" b="0" baseline="0" dirty="0"/>
              <a:t> (</a:t>
            </a:r>
            <a:r>
              <a:rPr lang="nb-NO" b="0" baseline="0" dirty="0" err="1"/>
              <a:t>step</a:t>
            </a:r>
            <a:r>
              <a:rPr lang="nb-NO" b="0" baseline="0" dirty="0"/>
              <a:t> 4), and </a:t>
            </a:r>
            <a:r>
              <a:rPr lang="nb-NO" b="0" baseline="0" dirty="0" err="1"/>
              <a:t>then</a:t>
            </a:r>
            <a:r>
              <a:rPr lang="nb-NO" b="0" baseline="0" dirty="0"/>
              <a:t> </a:t>
            </a:r>
            <a:r>
              <a:rPr lang="nb-NO" b="0" baseline="0" dirty="0" err="1"/>
              <a:t>you</a:t>
            </a:r>
            <a:r>
              <a:rPr lang="nb-NO" b="0" baseline="0" dirty="0"/>
              <a:t> </a:t>
            </a:r>
            <a:r>
              <a:rPr lang="nb-NO" b="0" baseline="0" dirty="0" err="1"/>
              <a:t>can</a:t>
            </a:r>
            <a:r>
              <a:rPr lang="nb-NO" b="0" baseline="0" dirty="0"/>
              <a:t> </a:t>
            </a:r>
            <a:r>
              <a:rPr lang="nb-NO" b="0" baseline="0" dirty="0" err="1"/>
              <a:t>answer</a:t>
            </a:r>
            <a:r>
              <a:rPr lang="nb-NO" b="0" baseline="0" dirty="0"/>
              <a:t> </a:t>
            </a:r>
            <a:r>
              <a:rPr lang="nb-NO" b="0" baseline="0" dirty="0" err="1"/>
              <a:t>the</a:t>
            </a:r>
            <a:r>
              <a:rPr lang="nb-NO" b="0" baseline="0" dirty="0"/>
              <a:t> </a:t>
            </a:r>
            <a:r>
              <a:rPr lang="nb-NO" b="0" baseline="0" dirty="0" err="1"/>
              <a:t>question</a:t>
            </a:r>
            <a:r>
              <a:rPr lang="nb-NO" b="0" baseline="0" dirty="0"/>
              <a:t> of </a:t>
            </a:r>
            <a:r>
              <a:rPr lang="nb-NO" b="0" baseline="0" dirty="0" err="1"/>
              <a:t>how</a:t>
            </a:r>
            <a:r>
              <a:rPr lang="nb-NO" b="0" baseline="0" dirty="0"/>
              <a:t> </a:t>
            </a:r>
            <a:r>
              <a:rPr lang="nb-NO" b="0" baseline="0" dirty="0" err="1"/>
              <a:t>you</a:t>
            </a:r>
            <a:r>
              <a:rPr lang="nb-NO" b="0" baseline="0" dirty="0"/>
              <a:t> </a:t>
            </a:r>
            <a:r>
              <a:rPr lang="nb-NO" b="0" baseline="0" dirty="0" err="1"/>
              <a:t>will</a:t>
            </a:r>
            <a:r>
              <a:rPr lang="nb-NO" b="0" baseline="0" dirty="0"/>
              <a:t> </a:t>
            </a:r>
            <a:r>
              <a:rPr lang="nb-NO" b="0" baseline="0" dirty="0" err="1"/>
              <a:t>carry</a:t>
            </a:r>
            <a:r>
              <a:rPr lang="nb-NO" b="0" baseline="0" dirty="0"/>
              <a:t> </a:t>
            </a:r>
            <a:r>
              <a:rPr lang="nb-NO" b="0" baseline="0" dirty="0" err="1"/>
              <a:t>this</a:t>
            </a:r>
            <a:r>
              <a:rPr lang="nb-NO" b="0" baseline="0" dirty="0"/>
              <a:t> </a:t>
            </a:r>
            <a:r>
              <a:rPr lang="nb-NO" b="0" baseline="0" dirty="0" err="1"/>
              <a:t>out</a:t>
            </a:r>
            <a:r>
              <a:rPr lang="nb-NO" b="0" baseline="0" dirty="0"/>
              <a:t> (</a:t>
            </a:r>
            <a:r>
              <a:rPr lang="nb-NO" b="0" baseline="0" dirty="0" err="1"/>
              <a:t>step</a:t>
            </a:r>
            <a:r>
              <a:rPr lang="nb-NO" b="0" baseline="0" dirty="0"/>
              <a:t> 5). </a:t>
            </a:r>
            <a:r>
              <a:rPr lang="nb-NO" b="0" baseline="0" dirty="0" err="1"/>
              <a:t>You</a:t>
            </a:r>
            <a:r>
              <a:rPr lang="nb-NO" b="0" baseline="0" dirty="0"/>
              <a:t> </a:t>
            </a:r>
            <a:r>
              <a:rPr lang="nb-NO" b="0" baseline="0" dirty="0" err="1"/>
              <a:t>may</a:t>
            </a:r>
            <a:r>
              <a:rPr lang="nb-NO" b="0" baseline="0" dirty="0"/>
              <a:t> </a:t>
            </a:r>
            <a:r>
              <a:rPr lang="nb-NO" b="0" baseline="0" dirty="0" err="1"/>
              <a:t>continue</a:t>
            </a:r>
            <a:r>
              <a:rPr lang="nb-NO" b="0" baseline="0" dirty="0"/>
              <a:t> to </a:t>
            </a:r>
            <a:r>
              <a:rPr lang="nb-NO" b="0" baseline="0" dirty="0" err="1"/>
              <a:t>work</a:t>
            </a:r>
            <a:r>
              <a:rPr lang="nb-NO" b="0" baseline="0" dirty="0"/>
              <a:t> </a:t>
            </a:r>
            <a:r>
              <a:rPr lang="nb-NO" b="0" baseline="0" dirty="0" err="1"/>
              <a:t>with</a:t>
            </a:r>
            <a:r>
              <a:rPr lang="nb-NO" b="0" baseline="0" dirty="0"/>
              <a:t> </a:t>
            </a:r>
            <a:r>
              <a:rPr lang="nb-NO" b="0" baseline="0" dirty="0" err="1"/>
              <a:t>the</a:t>
            </a:r>
            <a:r>
              <a:rPr lang="nb-NO" b="0" baseline="0" dirty="0"/>
              <a:t> same </a:t>
            </a:r>
            <a:r>
              <a:rPr lang="nb-NO" b="0" baseline="0" dirty="0" err="1"/>
              <a:t>focus</a:t>
            </a:r>
            <a:r>
              <a:rPr lang="nb-NO" b="0" baseline="0" dirty="0"/>
              <a:t> area as </a:t>
            </a:r>
            <a:r>
              <a:rPr lang="nb-NO" b="0" baseline="0" dirty="0" err="1"/>
              <a:t>the</a:t>
            </a:r>
            <a:r>
              <a:rPr lang="nb-NO" b="0" baseline="0" dirty="0"/>
              <a:t> last </a:t>
            </a:r>
            <a:r>
              <a:rPr lang="nb-NO" b="0" baseline="0" dirty="0" err="1"/>
              <a:t>session</a:t>
            </a:r>
            <a:r>
              <a:rPr lang="nb-NO" b="0" baseline="0" dirty="0"/>
              <a:t>, or </a:t>
            </a:r>
            <a:r>
              <a:rPr lang="nb-NO" b="0" baseline="0" dirty="0" err="1"/>
              <a:t>you</a:t>
            </a:r>
            <a:r>
              <a:rPr lang="nb-NO" b="0" baseline="0" dirty="0"/>
              <a:t> </a:t>
            </a:r>
            <a:r>
              <a:rPr lang="nb-NO" b="0" baseline="0" dirty="0" err="1"/>
              <a:t>can</a:t>
            </a:r>
            <a:r>
              <a:rPr lang="nb-NO" b="0" baseline="0" dirty="0"/>
              <a:t> </a:t>
            </a:r>
            <a:r>
              <a:rPr lang="nb-NO" b="0" baseline="0" dirty="0" err="1"/>
              <a:t>choose</a:t>
            </a:r>
            <a:r>
              <a:rPr lang="nb-NO" b="0" baseline="0" dirty="0"/>
              <a:t> </a:t>
            </a:r>
            <a:r>
              <a:rPr lang="nb-NO" b="0" baseline="0" dirty="0" err="1"/>
              <a:t>one</a:t>
            </a:r>
            <a:r>
              <a:rPr lang="nb-NO" b="0" baseline="0" dirty="0"/>
              <a:t> or more </a:t>
            </a:r>
            <a:r>
              <a:rPr lang="nb-NO" b="0" baseline="0" dirty="0" err="1"/>
              <a:t>new</a:t>
            </a:r>
            <a:r>
              <a:rPr lang="nb-NO" b="0" baseline="0" dirty="0"/>
              <a:t>. </a:t>
            </a:r>
            <a:r>
              <a:rPr lang="nb-NO" b="0" baseline="0" dirty="0" err="1"/>
              <a:t>Remember</a:t>
            </a:r>
            <a:r>
              <a:rPr lang="nb-NO" b="0" baseline="0" dirty="0"/>
              <a:t> to </a:t>
            </a:r>
            <a:r>
              <a:rPr lang="nb-NO" b="0" baseline="0" dirty="0" err="1"/>
              <a:t>adjust</a:t>
            </a:r>
            <a:r>
              <a:rPr lang="nb-NO" b="0" baseline="0" dirty="0"/>
              <a:t> </a:t>
            </a:r>
            <a:r>
              <a:rPr lang="nb-NO" b="0" baseline="0" dirty="0" err="1"/>
              <a:t>the</a:t>
            </a:r>
            <a:r>
              <a:rPr lang="nb-NO" b="0" baseline="0" dirty="0"/>
              <a:t> action plan </a:t>
            </a:r>
            <a:r>
              <a:rPr lang="nb-NO" b="0" baseline="0" dirty="0" err="1"/>
              <a:t>if</a:t>
            </a:r>
            <a:r>
              <a:rPr lang="nb-NO" b="0" baseline="0" dirty="0"/>
              <a:t> it </a:t>
            </a:r>
            <a:r>
              <a:rPr lang="nb-NO" b="0" baseline="0" dirty="0" err="1"/>
              <a:t>was</a:t>
            </a:r>
            <a:r>
              <a:rPr lang="nb-NO" b="0" baseline="0" dirty="0"/>
              <a:t> to </a:t>
            </a:r>
            <a:r>
              <a:rPr lang="nb-NO" b="0" baseline="0" dirty="0" err="1"/>
              <a:t>extensive</a:t>
            </a:r>
            <a:r>
              <a:rPr lang="nb-NO" b="0" baseline="0" dirty="0"/>
              <a:t> last time. </a:t>
            </a:r>
            <a:r>
              <a:rPr lang="nb-NO" b="0" baseline="0" dirty="0" err="1"/>
              <a:t>Maybe</a:t>
            </a:r>
            <a:r>
              <a:rPr lang="nb-NO" b="0" baseline="0" dirty="0"/>
              <a:t> </a:t>
            </a:r>
            <a:r>
              <a:rPr lang="nb-NO" b="0" baseline="0" dirty="0" err="1"/>
              <a:t>the</a:t>
            </a:r>
            <a:r>
              <a:rPr lang="nb-NO" b="0" baseline="0" dirty="0"/>
              <a:t> </a:t>
            </a:r>
            <a:r>
              <a:rPr lang="nb-NO" b="0" baseline="0" dirty="0" err="1"/>
              <a:t>steps</a:t>
            </a:r>
            <a:r>
              <a:rPr lang="nb-NO" b="0" baseline="0" dirty="0"/>
              <a:t> must be </a:t>
            </a:r>
            <a:r>
              <a:rPr lang="nb-NO" b="0" baseline="0" dirty="0" err="1"/>
              <a:t>made</a:t>
            </a:r>
            <a:r>
              <a:rPr lang="nb-NO" b="0" baseline="0" dirty="0"/>
              <a:t> </a:t>
            </a:r>
            <a:r>
              <a:rPr lang="nb-NO" b="0" baseline="0" dirty="0" err="1"/>
              <a:t>smaller</a:t>
            </a:r>
            <a:r>
              <a:rPr lang="nb-NO" b="0" baseline="0" dirty="0"/>
              <a:t>, or </a:t>
            </a:r>
            <a:r>
              <a:rPr lang="nb-NO" b="0" baseline="0" dirty="0" err="1"/>
              <a:t>perhaps</a:t>
            </a:r>
            <a:r>
              <a:rPr lang="nb-NO" b="0" baseline="0" dirty="0"/>
              <a:t> </a:t>
            </a:r>
            <a:r>
              <a:rPr lang="nb-NO" b="0" baseline="0" dirty="0" err="1"/>
              <a:t>you</a:t>
            </a:r>
            <a:r>
              <a:rPr lang="nb-NO" b="0" baseline="0" dirty="0"/>
              <a:t> </a:t>
            </a:r>
            <a:r>
              <a:rPr lang="nb-NO" b="0" baseline="0" dirty="0" err="1"/>
              <a:t>need</a:t>
            </a:r>
            <a:r>
              <a:rPr lang="nb-NO" b="0" baseline="0" dirty="0"/>
              <a:t> </a:t>
            </a:r>
            <a:r>
              <a:rPr lang="nb-NO" b="0" baseline="0" dirty="0" err="1"/>
              <a:t>advice</a:t>
            </a:r>
            <a:r>
              <a:rPr lang="nb-NO" b="0" baseline="0" dirty="0"/>
              <a:t>, </a:t>
            </a:r>
            <a:r>
              <a:rPr lang="nb-NO" b="0" baseline="0" dirty="0" err="1"/>
              <a:t>guidance</a:t>
            </a:r>
            <a:r>
              <a:rPr lang="nb-NO" b="0" baseline="0" dirty="0"/>
              <a:t> or </a:t>
            </a:r>
            <a:r>
              <a:rPr lang="nb-NO" b="0" baseline="0" dirty="0" err="1"/>
              <a:t>help</a:t>
            </a:r>
            <a:r>
              <a:rPr lang="nb-NO" b="0" baseline="0" dirty="0"/>
              <a:t>. It is </a:t>
            </a:r>
            <a:r>
              <a:rPr lang="nb-NO" b="0" baseline="0" dirty="0" err="1"/>
              <a:t>important</a:t>
            </a:r>
            <a:r>
              <a:rPr lang="nb-NO" b="0" baseline="0" dirty="0"/>
              <a:t> to </a:t>
            </a:r>
            <a:r>
              <a:rPr lang="nb-NO" b="0" baseline="0" dirty="0" err="1"/>
              <a:t>find</a:t>
            </a:r>
            <a:r>
              <a:rPr lang="nb-NO" b="0" baseline="0" dirty="0"/>
              <a:t> a </a:t>
            </a:r>
            <a:r>
              <a:rPr lang="nb-NO" b="0" baseline="0" dirty="0" err="1"/>
              <a:t>good</a:t>
            </a:r>
            <a:r>
              <a:rPr lang="nb-NO" b="0" baseline="0" dirty="0"/>
              <a:t> action plan. </a:t>
            </a:r>
            <a:r>
              <a:rPr lang="nb-NO" b="0" baseline="0" dirty="0" err="1"/>
              <a:t>Then</a:t>
            </a:r>
            <a:r>
              <a:rPr lang="nb-NO" b="0" baseline="0" dirty="0"/>
              <a:t> </a:t>
            </a:r>
            <a:r>
              <a:rPr lang="nb-NO" b="0" baseline="0" dirty="0" err="1"/>
              <a:t>you</a:t>
            </a:r>
            <a:r>
              <a:rPr lang="nb-NO" b="0" baseline="0" dirty="0"/>
              <a:t> </a:t>
            </a:r>
            <a:r>
              <a:rPr lang="nb-NO" b="0" baseline="0" dirty="0" err="1"/>
              <a:t>can</a:t>
            </a:r>
            <a:r>
              <a:rPr lang="nb-NO" b="0" baseline="0" dirty="0"/>
              <a:t> </a:t>
            </a:r>
            <a:r>
              <a:rPr lang="nb-NO" b="0" baseline="0" dirty="0" err="1"/>
              <a:t>look</a:t>
            </a:r>
            <a:r>
              <a:rPr lang="nb-NO" b="0" baseline="0" dirty="0"/>
              <a:t> </a:t>
            </a:r>
            <a:r>
              <a:rPr lang="nb-NO" b="0" baseline="0" dirty="0" err="1"/>
              <a:t>through</a:t>
            </a:r>
            <a:r>
              <a:rPr lang="nb-NO" b="0" baseline="0" dirty="0"/>
              <a:t> </a:t>
            </a:r>
            <a:r>
              <a:rPr lang="nb-NO" b="0" baseline="0" dirty="0" err="1"/>
              <a:t>what</a:t>
            </a:r>
            <a:r>
              <a:rPr lang="nb-NO" b="0" baseline="0" dirty="0"/>
              <a:t> </a:t>
            </a:r>
            <a:r>
              <a:rPr lang="nb-NO" b="0" baseline="0" dirty="0" err="1"/>
              <a:t>you</a:t>
            </a:r>
            <a:r>
              <a:rPr lang="nb-NO" b="0" baseline="0" dirty="0"/>
              <a:t> have </a:t>
            </a:r>
            <a:r>
              <a:rPr lang="nb-NO" b="0" baseline="0" dirty="0" err="1"/>
              <a:t>written</a:t>
            </a:r>
            <a:r>
              <a:rPr lang="nb-NO" b="0" baseline="0" dirty="0"/>
              <a:t> and </a:t>
            </a:r>
            <a:r>
              <a:rPr lang="nb-NO" b="0" baseline="0" dirty="0" err="1"/>
              <a:t>choose</a:t>
            </a:r>
            <a:r>
              <a:rPr lang="nb-NO" b="0" baseline="0" dirty="0"/>
              <a:t> </a:t>
            </a:r>
            <a:r>
              <a:rPr lang="nb-NO" b="0" baseline="0" dirty="0" err="1"/>
              <a:t>one</a:t>
            </a:r>
            <a:r>
              <a:rPr lang="nb-NO" b="0" baseline="0" dirty="0"/>
              <a:t> or to </a:t>
            </a:r>
            <a:r>
              <a:rPr lang="nb-NO" b="0" baseline="0" dirty="0" err="1"/>
              <a:t>points</a:t>
            </a:r>
            <a:r>
              <a:rPr lang="nb-NO" b="0" baseline="0" dirty="0"/>
              <a:t> </a:t>
            </a:r>
            <a:r>
              <a:rPr lang="nb-NO" b="0" baseline="0" dirty="0" err="1"/>
              <a:t>you</a:t>
            </a:r>
            <a:r>
              <a:rPr lang="nb-NO" b="0" baseline="0" dirty="0"/>
              <a:t> </a:t>
            </a:r>
            <a:r>
              <a:rPr lang="nb-NO" b="0" baseline="0" dirty="0" err="1"/>
              <a:t>well</a:t>
            </a:r>
            <a:r>
              <a:rPr lang="nb-NO" b="0" baseline="0" dirty="0"/>
              <a:t> </a:t>
            </a:r>
            <a:r>
              <a:rPr lang="nb-NO" b="0" baseline="0" dirty="0" err="1"/>
              <a:t>try</a:t>
            </a:r>
            <a:r>
              <a:rPr lang="nb-NO" b="0" baseline="0" dirty="0"/>
              <a:t> to </a:t>
            </a:r>
            <a:r>
              <a:rPr lang="nb-NO" b="0" baseline="0" dirty="0" err="1"/>
              <a:t>follow</a:t>
            </a:r>
            <a:r>
              <a:rPr lang="nb-NO" b="0" baseline="0" dirty="0"/>
              <a:t> </a:t>
            </a:r>
            <a:r>
              <a:rPr lang="nb-NO" b="0" baseline="0" dirty="0" err="1"/>
              <a:t>the</a:t>
            </a:r>
            <a:r>
              <a:rPr lang="nb-NO" b="0" baseline="0" dirty="0"/>
              <a:t> </a:t>
            </a:r>
            <a:r>
              <a:rPr lang="nb-NO" b="0" baseline="0" dirty="0" err="1"/>
              <a:t>next</a:t>
            </a:r>
            <a:r>
              <a:rPr lang="nb-NO" b="0" baseline="0" dirty="0"/>
              <a:t> </a:t>
            </a:r>
            <a:r>
              <a:rPr lang="nb-NO" b="0" baseline="0" dirty="0" err="1"/>
              <a:t>week</a:t>
            </a:r>
            <a:r>
              <a:rPr lang="nb-NO"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baseline="0" dirty="0"/>
              <a:t>This is a </a:t>
            </a:r>
            <a:r>
              <a:rPr lang="nb-NO" b="0" baseline="0" dirty="0" err="1"/>
              <a:t>way</a:t>
            </a:r>
            <a:r>
              <a:rPr lang="nb-NO" b="0" baseline="0" dirty="0"/>
              <a:t> of </a:t>
            </a:r>
            <a:r>
              <a:rPr lang="nb-NO" b="0" baseline="0" dirty="0" err="1"/>
              <a:t>thinking</a:t>
            </a:r>
            <a:r>
              <a:rPr lang="nb-NO" b="0" baseline="0" dirty="0"/>
              <a:t> </a:t>
            </a:r>
            <a:r>
              <a:rPr lang="nb-NO" b="0" baseline="0" dirty="0" err="1"/>
              <a:t>that</a:t>
            </a:r>
            <a:r>
              <a:rPr lang="nb-NO" b="0" baseline="0" dirty="0"/>
              <a:t> </a:t>
            </a:r>
            <a:r>
              <a:rPr lang="nb-NO" b="0" baseline="0" dirty="0" err="1"/>
              <a:t>we</a:t>
            </a:r>
            <a:r>
              <a:rPr lang="nb-NO" b="0" baseline="0" dirty="0"/>
              <a:t> </a:t>
            </a:r>
            <a:r>
              <a:rPr lang="nb-NO" b="0" baseline="0" dirty="0" err="1"/>
              <a:t>can</a:t>
            </a:r>
            <a:r>
              <a:rPr lang="nb-NO" b="0" baseline="0" dirty="0"/>
              <a:t> </a:t>
            </a:r>
            <a:r>
              <a:rPr lang="nb-NO" b="0" baseline="0" dirty="0" err="1"/>
              <a:t>use</a:t>
            </a:r>
            <a:r>
              <a:rPr lang="nb-NO" b="0" baseline="0" dirty="0"/>
              <a:t> </a:t>
            </a:r>
            <a:r>
              <a:rPr lang="nb-NO" b="0" baseline="0" dirty="0" err="1"/>
              <a:t>every</a:t>
            </a:r>
            <a:r>
              <a:rPr lang="nb-NO" b="0" baseline="0" dirty="0"/>
              <a:t> </a:t>
            </a:r>
            <a:r>
              <a:rPr lang="nb-NO" b="0" baseline="0" dirty="0" err="1"/>
              <a:t>now</a:t>
            </a:r>
            <a:r>
              <a:rPr lang="nb-NO" b="0" baseline="0" dirty="0"/>
              <a:t> and </a:t>
            </a:r>
            <a:r>
              <a:rPr lang="nb-NO" b="0" baseline="0" dirty="0" err="1"/>
              <a:t>then</a:t>
            </a:r>
            <a:r>
              <a:rPr lang="nb-NO" b="0" baseline="0" dirty="0"/>
              <a:t> to </a:t>
            </a:r>
            <a:r>
              <a:rPr lang="nb-NO" b="0" baseline="0" dirty="0" err="1"/>
              <a:t>see</a:t>
            </a:r>
            <a:r>
              <a:rPr lang="nb-NO" b="0" baseline="0" dirty="0"/>
              <a:t> </a:t>
            </a:r>
            <a:r>
              <a:rPr lang="nb-NO" b="0" baseline="0" dirty="0" err="1"/>
              <a:t>if</a:t>
            </a:r>
            <a:r>
              <a:rPr lang="nb-NO" b="0" baseline="0" dirty="0"/>
              <a:t> </a:t>
            </a:r>
            <a:r>
              <a:rPr lang="nb-NO" b="0" baseline="0" dirty="0" err="1"/>
              <a:t>we</a:t>
            </a:r>
            <a:r>
              <a:rPr lang="nb-NO" b="0" baseline="0" dirty="0"/>
              <a:t> are </a:t>
            </a:r>
            <a:r>
              <a:rPr lang="nb-NO" b="0" baseline="0" dirty="0" err="1"/>
              <a:t>on</a:t>
            </a:r>
            <a:r>
              <a:rPr lang="nb-NO" b="0" baseline="0" dirty="0"/>
              <a:t> </a:t>
            </a:r>
            <a:r>
              <a:rPr lang="nb-NO" b="0" baseline="0" dirty="0" err="1"/>
              <a:t>the</a:t>
            </a:r>
            <a:r>
              <a:rPr lang="nb-NO" b="0" baseline="0" dirty="0"/>
              <a:t> </a:t>
            </a:r>
            <a:r>
              <a:rPr lang="nb-NO" b="0" baseline="0" dirty="0" err="1"/>
              <a:t>way</a:t>
            </a:r>
            <a:r>
              <a:rPr lang="nb-NO" b="0" baseline="0" dirty="0"/>
              <a:t> </a:t>
            </a:r>
            <a:r>
              <a:rPr lang="nb-NO" b="0" baseline="0" dirty="0" err="1"/>
              <a:t>we</a:t>
            </a:r>
            <a:r>
              <a:rPr lang="nb-NO" b="0" baseline="0" dirty="0"/>
              <a:t> </a:t>
            </a:r>
            <a:r>
              <a:rPr lang="nb-NO" b="0" baseline="0" dirty="0" err="1"/>
              <a:t>want</a:t>
            </a:r>
            <a:r>
              <a:rPr lang="nb-NO" b="0" baseline="0" dirty="0"/>
              <a:t> to be. If </a:t>
            </a:r>
            <a:r>
              <a:rPr lang="nb-NO" b="0" baseline="0" dirty="0" err="1"/>
              <a:t>we</a:t>
            </a:r>
            <a:r>
              <a:rPr lang="nb-NO" b="0" baseline="0" dirty="0"/>
              <a:t> </a:t>
            </a:r>
            <a:r>
              <a:rPr lang="nb-NO" b="0" baseline="0" dirty="0" err="1"/>
              <a:t>need</a:t>
            </a:r>
            <a:r>
              <a:rPr lang="nb-NO" b="0" baseline="0" dirty="0"/>
              <a:t> to </a:t>
            </a:r>
            <a:r>
              <a:rPr lang="nb-NO" b="0" baseline="0" dirty="0" err="1"/>
              <a:t>adjust</a:t>
            </a:r>
            <a:r>
              <a:rPr lang="nb-NO" b="0" baseline="0" dirty="0"/>
              <a:t> or </a:t>
            </a:r>
            <a:r>
              <a:rPr lang="nb-NO" b="0" baseline="0" dirty="0" err="1"/>
              <a:t>change</a:t>
            </a:r>
            <a:r>
              <a:rPr lang="nb-NO" b="0" baseline="0" dirty="0"/>
              <a:t> </a:t>
            </a:r>
            <a:r>
              <a:rPr lang="nb-NO" b="0" baseline="0" dirty="0" err="1"/>
              <a:t>something</a:t>
            </a:r>
            <a:r>
              <a:rPr lang="nb-NO" b="0" baseline="0" dirty="0"/>
              <a:t>, </a:t>
            </a:r>
            <a:r>
              <a:rPr lang="nb-NO" b="0" baseline="0" dirty="0" err="1"/>
              <a:t>we</a:t>
            </a:r>
            <a:r>
              <a:rPr lang="nb-NO" b="0" baseline="0" dirty="0"/>
              <a:t> </a:t>
            </a:r>
            <a:r>
              <a:rPr lang="nb-NO" b="0" baseline="0" dirty="0" err="1"/>
              <a:t>can</a:t>
            </a:r>
            <a:r>
              <a:rPr lang="nb-NO" b="0" baseline="0" dirty="0"/>
              <a:t> </a:t>
            </a:r>
            <a:r>
              <a:rPr lang="nb-NO" b="0" baseline="0" dirty="0" err="1"/>
              <a:t>reflect</a:t>
            </a:r>
            <a:r>
              <a:rPr lang="nb-NO" b="0" baseline="0" dirty="0"/>
              <a:t> </a:t>
            </a:r>
            <a:r>
              <a:rPr lang="nb-NO" b="0" baseline="0" dirty="0" err="1"/>
              <a:t>on</a:t>
            </a:r>
            <a:r>
              <a:rPr lang="nb-NO" b="0" baseline="0" dirty="0"/>
              <a:t> </a:t>
            </a:r>
            <a:r>
              <a:rPr lang="nb-NO" b="0" baseline="0" dirty="0" err="1"/>
              <a:t>what</a:t>
            </a:r>
            <a:r>
              <a:rPr lang="nb-NO" b="0" baseline="0" dirty="0"/>
              <a:t> </a:t>
            </a:r>
            <a:r>
              <a:rPr lang="nb-NO" b="0" baseline="0" dirty="0" err="1"/>
              <a:t>we</a:t>
            </a:r>
            <a:r>
              <a:rPr lang="nb-NO" b="0" baseline="0" dirty="0"/>
              <a:t> </a:t>
            </a:r>
            <a:r>
              <a:rPr lang="nb-NO" b="0" baseline="0" dirty="0" err="1"/>
              <a:t>can</a:t>
            </a:r>
            <a:r>
              <a:rPr lang="nb-NO" b="0" baseline="0" dirty="0"/>
              <a:t> do, and </a:t>
            </a:r>
            <a:r>
              <a:rPr lang="nb-NO" b="0" baseline="0" dirty="0" err="1"/>
              <a:t>perhaps</a:t>
            </a:r>
            <a:r>
              <a:rPr lang="nb-NO" b="0" baseline="0" dirty="0"/>
              <a:t> </a:t>
            </a:r>
            <a:r>
              <a:rPr lang="nb-NO" b="0" baseline="0" dirty="0" err="1"/>
              <a:t>also</a:t>
            </a:r>
            <a:r>
              <a:rPr lang="nb-NO" b="0" baseline="0" dirty="0"/>
              <a:t> ask </a:t>
            </a:r>
            <a:r>
              <a:rPr lang="nb-NO" b="0" baseline="0" dirty="0" err="1"/>
              <a:t>someone</a:t>
            </a:r>
            <a:r>
              <a:rPr lang="nb-NO" b="0" baseline="0" dirty="0"/>
              <a:t> </a:t>
            </a:r>
            <a:r>
              <a:rPr lang="nb-NO" b="0" baseline="0" dirty="0" err="1"/>
              <a:t>who</a:t>
            </a:r>
            <a:r>
              <a:rPr lang="nb-NO" b="0" baseline="0" dirty="0"/>
              <a:t> </a:t>
            </a:r>
            <a:r>
              <a:rPr lang="nb-NO" b="0" baseline="0" dirty="0" err="1"/>
              <a:t>can</a:t>
            </a:r>
            <a:r>
              <a:rPr lang="nb-NO" b="0" baseline="0" dirty="0"/>
              <a:t> </a:t>
            </a:r>
            <a:r>
              <a:rPr lang="nb-NO" b="0" baseline="0" dirty="0" err="1"/>
              <a:t>help</a:t>
            </a:r>
            <a:r>
              <a:rPr lang="nb-NO" b="0" baseline="0" dirty="0"/>
              <a:t> us. </a:t>
            </a:r>
            <a:r>
              <a:rPr lang="nb-NO" b="0" baseline="0" dirty="0" err="1"/>
              <a:t>We</a:t>
            </a:r>
            <a:r>
              <a:rPr lang="nb-NO" b="0" baseline="0" dirty="0"/>
              <a:t> </a:t>
            </a:r>
            <a:r>
              <a:rPr lang="nb-NO" b="0" baseline="0" dirty="0" err="1"/>
              <a:t>can</a:t>
            </a:r>
            <a:r>
              <a:rPr lang="nb-NO" b="0" baseline="0" dirty="0"/>
              <a:t> </a:t>
            </a:r>
            <a:r>
              <a:rPr lang="nb-NO" b="0" baseline="0" dirty="0" err="1"/>
              <a:t>continue</a:t>
            </a:r>
            <a:r>
              <a:rPr lang="nb-NO" b="0" baseline="0" dirty="0"/>
              <a:t> </a:t>
            </a:r>
            <a:r>
              <a:rPr lang="nb-NO" b="0" baseline="0" dirty="0" err="1"/>
              <a:t>working</a:t>
            </a:r>
            <a:r>
              <a:rPr lang="nb-NO" b="0" baseline="0" dirty="0"/>
              <a:t> in </a:t>
            </a:r>
            <a:r>
              <a:rPr lang="nb-NO" b="0" baseline="0" dirty="0" err="1"/>
              <a:t>this</a:t>
            </a:r>
            <a:r>
              <a:rPr lang="nb-NO" b="0" baseline="0" dirty="0"/>
              <a:t> </a:t>
            </a:r>
            <a:r>
              <a:rPr lang="nb-NO" b="0" baseline="0" dirty="0" err="1"/>
              <a:t>way</a:t>
            </a:r>
            <a:r>
              <a:rPr lang="nb-NO" b="0" baseline="0" dirty="0"/>
              <a:t> in </a:t>
            </a:r>
            <a:r>
              <a:rPr lang="nb-NO" b="0" baseline="0" dirty="0" err="1"/>
              <a:t>school</a:t>
            </a:r>
            <a:r>
              <a:rPr lang="nb-NO" b="0" baseline="0" dirty="0"/>
              <a:t>, and </a:t>
            </a:r>
            <a:r>
              <a:rPr lang="nb-NO" b="0" baseline="0" dirty="0" err="1"/>
              <a:t>find</a:t>
            </a:r>
            <a:r>
              <a:rPr lang="nb-NO" b="0" baseline="0" dirty="0"/>
              <a:t> </a:t>
            </a:r>
            <a:r>
              <a:rPr lang="nb-NO" b="0" baseline="0" dirty="0" err="1"/>
              <a:t>out</a:t>
            </a:r>
            <a:r>
              <a:rPr lang="nb-NO" b="0" baseline="0" dirty="0"/>
              <a:t> </a:t>
            </a:r>
            <a:r>
              <a:rPr lang="nb-NO" b="0" baseline="0" dirty="0" err="1"/>
              <a:t>how</a:t>
            </a:r>
            <a:r>
              <a:rPr lang="nb-NO" b="0" baseline="0" dirty="0"/>
              <a:t> </a:t>
            </a:r>
            <a:r>
              <a:rPr lang="nb-NO" b="0" baseline="0" dirty="0" err="1"/>
              <a:t>often</a:t>
            </a:r>
            <a:r>
              <a:rPr lang="nb-NO" b="0" baseline="0" dirty="0"/>
              <a:t> </a:t>
            </a:r>
            <a:r>
              <a:rPr lang="nb-NO" b="0" baseline="0" dirty="0" err="1"/>
              <a:t>this</a:t>
            </a:r>
            <a:r>
              <a:rPr lang="nb-NO" b="0" baseline="0" dirty="0"/>
              <a:t> is </a:t>
            </a:r>
            <a:r>
              <a:rPr lang="nb-NO" b="0" baseline="0" dirty="0" err="1"/>
              <a:t>needed</a:t>
            </a:r>
            <a:r>
              <a:rPr lang="nb-NO" b="0" baseline="0" dirty="0"/>
              <a:t>. </a:t>
            </a:r>
            <a:r>
              <a:rPr lang="nb-NO" b="0" baseline="0" dirty="0" err="1"/>
              <a:t>You</a:t>
            </a:r>
            <a:r>
              <a:rPr lang="nb-NO" b="0" baseline="0" dirty="0"/>
              <a:t> </a:t>
            </a:r>
            <a:r>
              <a:rPr lang="nb-NO" b="0" baseline="0" dirty="0" err="1"/>
              <a:t>can</a:t>
            </a:r>
            <a:r>
              <a:rPr lang="nb-NO" b="0" baseline="0" dirty="0"/>
              <a:t> </a:t>
            </a:r>
            <a:r>
              <a:rPr lang="nb-NO" b="0" baseline="0" dirty="0" err="1"/>
              <a:t>also</a:t>
            </a:r>
            <a:r>
              <a:rPr lang="nb-NO" b="0" baseline="0" dirty="0"/>
              <a:t> </a:t>
            </a:r>
            <a:r>
              <a:rPr lang="nb-NO" b="0" baseline="0" dirty="0" err="1"/>
              <a:t>use</a:t>
            </a:r>
            <a:r>
              <a:rPr lang="nb-NO" b="0" baseline="0" dirty="0"/>
              <a:t> </a:t>
            </a:r>
            <a:r>
              <a:rPr lang="nb-NO" b="0" baseline="0" dirty="0" err="1"/>
              <a:t>this</a:t>
            </a:r>
            <a:r>
              <a:rPr lang="nb-NO" b="0" baseline="0" dirty="0"/>
              <a:t> </a:t>
            </a:r>
            <a:r>
              <a:rPr lang="nb-NO" b="0" baseline="0" dirty="0" err="1"/>
              <a:t>method</a:t>
            </a:r>
            <a:r>
              <a:rPr lang="nb-NO" b="0" baseline="0" dirty="0"/>
              <a:t> at </a:t>
            </a:r>
            <a:r>
              <a:rPr lang="nb-NO" b="0" baseline="0" dirty="0" err="1"/>
              <a:t>home</a:t>
            </a:r>
            <a:r>
              <a:rPr lang="nb-NO"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For </a:t>
            </a:r>
            <a:r>
              <a:rPr lang="nb-NO" b="1" baseline="0" dirty="0" err="1"/>
              <a:t>the</a:t>
            </a:r>
            <a:r>
              <a:rPr lang="nb-NO" b="1" baseline="0" dirty="0"/>
              <a:t> </a:t>
            </a:r>
            <a:r>
              <a:rPr lang="nb-NO" b="1" baseline="0" dirty="0" err="1"/>
              <a:t>teacher</a:t>
            </a:r>
            <a:r>
              <a:rPr lang="nb-NO" b="1" baseline="0" dirty="0"/>
              <a:t>: In </a:t>
            </a:r>
            <a:r>
              <a:rPr lang="nb-NO" b="1" baseline="0" dirty="0" err="1"/>
              <a:t>the</a:t>
            </a:r>
            <a:r>
              <a:rPr lang="nb-NO" b="1" baseline="0" dirty="0"/>
              <a:t> </a:t>
            </a:r>
            <a:r>
              <a:rPr lang="nb-NO" b="1" baseline="0" dirty="0" err="1"/>
              <a:t>following</a:t>
            </a:r>
            <a:r>
              <a:rPr lang="nb-NO" b="1" baseline="0" dirty="0"/>
              <a:t>, an </a:t>
            </a:r>
            <a:r>
              <a:rPr lang="nb-NO" b="1" baseline="0" dirty="0" err="1"/>
              <a:t>introduction</a:t>
            </a:r>
            <a:r>
              <a:rPr lang="nb-NO" b="1" baseline="0" dirty="0"/>
              <a:t> to applying </a:t>
            </a:r>
            <a:r>
              <a:rPr lang="nb-NO" b="1" baseline="0" dirty="0" err="1"/>
              <a:t>the</a:t>
            </a:r>
            <a:r>
              <a:rPr lang="nb-NO" b="1" baseline="0" dirty="0"/>
              <a:t> </a:t>
            </a:r>
            <a:r>
              <a:rPr lang="nb-NO" b="1" baseline="0" dirty="0" err="1"/>
              <a:t>method</a:t>
            </a:r>
            <a:r>
              <a:rPr lang="nb-NO" b="1" baseline="0" dirty="0"/>
              <a:t> in </a:t>
            </a:r>
            <a:r>
              <a:rPr lang="nb-NO" b="1" baseline="0" dirty="0" err="1"/>
              <a:t>subjects</a:t>
            </a:r>
            <a:r>
              <a:rPr lang="nb-NO" b="1" baseline="0" dirty="0"/>
              <a:t> </a:t>
            </a:r>
            <a:r>
              <a:rPr lang="nb-NO" b="1" baseline="0" dirty="0" err="1"/>
              <a:t>follows</a:t>
            </a:r>
            <a:r>
              <a:rPr lang="nb-NO" b="1" baseline="0" dirty="0"/>
              <a:t> (</a:t>
            </a:r>
            <a:r>
              <a:rPr lang="nb-NO" b="1" baseline="0" dirty="0" err="1"/>
              <a:t>next</a:t>
            </a:r>
            <a:r>
              <a:rPr lang="nb-NO" b="1" baseline="0" dirty="0"/>
              <a:t> slide). The </a:t>
            </a:r>
            <a:r>
              <a:rPr lang="nb-NO" b="1" baseline="0" dirty="0" err="1"/>
              <a:t>teacher</a:t>
            </a:r>
            <a:r>
              <a:rPr lang="nb-NO" b="1" baseline="0" dirty="0"/>
              <a:t> </a:t>
            </a:r>
            <a:r>
              <a:rPr lang="nb-NO" b="1" baseline="0" dirty="0" err="1"/>
              <a:t>may</a:t>
            </a:r>
            <a:r>
              <a:rPr lang="nb-NO" b="1" baseline="0" dirty="0"/>
              <a:t> </a:t>
            </a:r>
            <a:r>
              <a:rPr lang="nb-NO" b="1" baseline="0" dirty="0" err="1"/>
              <a:t>say</a:t>
            </a:r>
            <a:r>
              <a:rPr lang="nb-NO" b="1" baseline="0" dirty="0"/>
              <a:t>: </a:t>
            </a:r>
            <a:r>
              <a:rPr lang="nb-NO" b="0" baseline="0" dirty="0" err="1"/>
              <a:t>We</a:t>
            </a:r>
            <a:r>
              <a:rPr lang="nb-NO" b="0" baseline="0" dirty="0"/>
              <a:t> </a:t>
            </a:r>
            <a:r>
              <a:rPr lang="nb-NO" b="0" baseline="0" dirty="0" err="1"/>
              <a:t>can</a:t>
            </a:r>
            <a:r>
              <a:rPr lang="nb-NO" b="0" baseline="0" dirty="0"/>
              <a:t> </a:t>
            </a:r>
            <a:r>
              <a:rPr lang="nb-NO" b="0" baseline="0" dirty="0" err="1"/>
              <a:t>also</a:t>
            </a:r>
            <a:r>
              <a:rPr lang="nb-NO" b="0" baseline="0" dirty="0"/>
              <a:t> </a:t>
            </a:r>
            <a:r>
              <a:rPr lang="nb-NO" b="0" baseline="0" dirty="0" err="1"/>
              <a:t>use</a:t>
            </a:r>
            <a:r>
              <a:rPr lang="nb-NO" b="0" baseline="0" dirty="0"/>
              <a:t> </a:t>
            </a:r>
            <a:r>
              <a:rPr lang="nb-NO" b="0" baseline="0" dirty="0" err="1"/>
              <a:t>this</a:t>
            </a:r>
            <a:r>
              <a:rPr lang="nb-NO" b="0" baseline="0" dirty="0"/>
              <a:t> </a:t>
            </a:r>
            <a:r>
              <a:rPr lang="nb-NO" b="0" baseline="0" dirty="0" err="1"/>
              <a:t>method</a:t>
            </a:r>
            <a:r>
              <a:rPr lang="nb-NO" b="0" baseline="0" dirty="0"/>
              <a:t> to </a:t>
            </a:r>
            <a:r>
              <a:rPr lang="nb-NO" b="0" baseline="0" dirty="0" err="1"/>
              <a:t>learn</a:t>
            </a:r>
            <a:r>
              <a:rPr lang="nb-NO" b="0" baseline="0" dirty="0"/>
              <a:t> more and </a:t>
            </a:r>
            <a:r>
              <a:rPr lang="nb-NO" b="0" baseline="0" dirty="0" err="1"/>
              <a:t>better</a:t>
            </a:r>
            <a:r>
              <a:rPr lang="nb-NO" b="0" baseline="0" dirty="0"/>
              <a:t> in different </a:t>
            </a:r>
            <a:r>
              <a:rPr lang="nb-NO" b="0" baseline="0" dirty="0" err="1"/>
              <a:t>subjects</a:t>
            </a:r>
            <a:r>
              <a:rPr lang="nb-NO" b="0" baseline="0" dirty="0"/>
              <a:t>. In </a:t>
            </a:r>
            <a:r>
              <a:rPr lang="nb-NO" b="0" baseline="0" dirty="0" err="1"/>
              <a:t>the</a:t>
            </a:r>
            <a:r>
              <a:rPr lang="nb-NO" b="0" baseline="0" dirty="0"/>
              <a:t> </a:t>
            </a:r>
            <a:r>
              <a:rPr lang="nb-NO" b="0" baseline="0" dirty="0" err="1"/>
              <a:t>subject</a:t>
            </a:r>
            <a:r>
              <a:rPr lang="nb-NO" b="0" baseline="0" dirty="0"/>
              <a:t> xxx, </a:t>
            </a:r>
            <a:r>
              <a:rPr lang="nb-NO" b="0" baseline="0" dirty="0" err="1"/>
              <a:t>you</a:t>
            </a:r>
            <a:r>
              <a:rPr lang="nb-NO" b="0" baseline="0" dirty="0"/>
              <a:t> </a:t>
            </a:r>
            <a:r>
              <a:rPr lang="nb-NO" b="0" baseline="0" dirty="0" err="1"/>
              <a:t>will</a:t>
            </a:r>
            <a:r>
              <a:rPr lang="nb-NO" b="0" baseline="0" dirty="0"/>
              <a:t> </a:t>
            </a:r>
            <a:r>
              <a:rPr lang="nb-NO" b="0" baseline="0" dirty="0" err="1"/>
              <a:t>get</a:t>
            </a:r>
            <a:r>
              <a:rPr lang="nb-NO" b="0" baseline="0" dirty="0"/>
              <a:t> </a:t>
            </a:r>
            <a:r>
              <a:rPr lang="nb-NO" b="0" baseline="0" dirty="0" err="1"/>
              <a:t>the</a:t>
            </a:r>
            <a:r>
              <a:rPr lang="nb-NO" b="0" baseline="0" dirty="0"/>
              <a:t> </a:t>
            </a:r>
            <a:r>
              <a:rPr lang="nb-NO" b="0" baseline="0" dirty="0" err="1"/>
              <a:t>opportunity</a:t>
            </a:r>
            <a:r>
              <a:rPr lang="nb-NO" b="0" baseline="0" dirty="0"/>
              <a:t> to </a:t>
            </a:r>
            <a:r>
              <a:rPr lang="nb-NO" b="0" baseline="0" dirty="0" err="1"/>
              <a:t>work</a:t>
            </a:r>
            <a:r>
              <a:rPr lang="nb-NO" b="0" baseline="0" dirty="0"/>
              <a:t> </a:t>
            </a:r>
            <a:r>
              <a:rPr lang="nb-NO" b="0" baseline="0" dirty="0" err="1"/>
              <a:t>with</a:t>
            </a:r>
            <a:r>
              <a:rPr lang="nb-NO" b="0" baseline="0" dirty="0"/>
              <a:t> </a:t>
            </a:r>
            <a:r>
              <a:rPr lang="nb-NO" b="0" baseline="0" dirty="0" err="1"/>
              <a:t>five</a:t>
            </a:r>
            <a:r>
              <a:rPr lang="nb-NO" b="0" baseline="0" dirty="0"/>
              <a:t> questions </a:t>
            </a:r>
            <a:r>
              <a:rPr lang="nb-NO" b="0" baseline="0" dirty="0" err="1"/>
              <a:t>the</a:t>
            </a:r>
            <a:r>
              <a:rPr lang="nb-NO" b="0" baseline="0" dirty="0"/>
              <a:t> </a:t>
            </a:r>
            <a:r>
              <a:rPr lang="nb-NO" b="0" baseline="0" dirty="0" err="1"/>
              <a:t>teacher</a:t>
            </a:r>
            <a:r>
              <a:rPr lang="nb-NO" b="0" baseline="0" dirty="0"/>
              <a:t> </a:t>
            </a:r>
            <a:r>
              <a:rPr lang="nb-NO" b="0" baseline="0" dirty="0" err="1"/>
              <a:t>will</a:t>
            </a:r>
            <a:r>
              <a:rPr lang="nb-NO" b="0" baseline="0" dirty="0"/>
              <a:t> </a:t>
            </a:r>
            <a:r>
              <a:rPr lang="nb-NO" b="0" baseline="0" dirty="0" err="1"/>
              <a:t>go</a:t>
            </a:r>
            <a:r>
              <a:rPr lang="nb-NO" b="0" baseline="0" dirty="0"/>
              <a:t> </a:t>
            </a:r>
            <a:r>
              <a:rPr lang="nb-NO" b="0" baseline="0" dirty="0" err="1"/>
              <a:t>through</a:t>
            </a:r>
            <a:r>
              <a:rPr lang="nb-NO" b="0" baseline="0" dirty="0"/>
              <a:t>.</a:t>
            </a:r>
            <a:endParaRPr lang="nb-NO" b="1" baseline="0"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22</a:t>
            </a:fld>
            <a:endParaRPr lang="nb-NO"/>
          </a:p>
        </p:txBody>
      </p:sp>
    </p:spTree>
    <p:extLst>
      <p:ext uri="{BB962C8B-B14F-4D97-AF65-F5344CB8AC3E}">
        <p14:creationId xmlns:p14="http://schemas.microsoft.com/office/powerpoint/2010/main" val="2229268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a:t>Learning in a </a:t>
            </a:r>
            <a:r>
              <a:rPr lang="nb-NO" b="0" dirty="0" err="1"/>
              <a:t>subject</a:t>
            </a:r>
            <a:r>
              <a:rPr lang="nb-NO" b="0" dirty="0"/>
              <a:t> </a:t>
            </a:r>
            <a:r>
              <a:rPr lang="nb-NO" b="0" dirty="0" err="1"/>
              <a:t>can</a:t>
            </a:r>
            <a:r>
              <a:rPr lang="nb-NO" b="0" dirty="0"/>
              <a:t> be </a:t>
            </a:r>
            <a:r>
              <a:rPr lang="nb-NO" b="0" dirty="0" err="1"/>
              <a:t>compared</a:t>
            </a:r>
            <a:r>
              <a:rPr lang="nb-NO" b="0" dirty="0"/>
              <a:t> </a:t>
            </a:r>
            <a:r>
              <a:rPr lang="nb-NO" b="0" dirty="0" err="1"/>
              <a:t>with</a:t>
            </a:r>
            <a:r>
              <a:rPr lang="nb-NO" b="0" dirty="0"/>
              <a:t> ants </a:t>
            </a:r>
            <a:r>
              <a:rPr lang="nb-NO" b="0" dirty="0" err="1"/>
              <a:t>building</a:t>
            </a:r>
            <a:r>
              <a:rPr lang="nb-NO" b="0" dirty="0"/>
              <a:t> an ant hill. </a:t>
            </a:r>
            <a:r>
              <a:rPr lang="nb-NO" b="0" dirty="0" err="1"/>
              <a:t>They</a:t>
            </a:r>
            <a:r>
              <a:rPr lang="nb-NO" b="0" dirty="0"/>
              <a:t> </a:t>
            </a:r>
            <a:r>
              <a:rPr lang="nb-NO" b="0" dirty="0" err="1"/>
              <a:t>take</a:t>
            </a:r>
            <a:r>
              <a:rPr lang="nb-NO" b="0" dirty="0"/>
              <a:t> a </a:t>
            </a:r>
            <a:r>
              <a:rPr lang="nb-NO" b="0" dirty="0" err="1"/>
              <a:t>small</a:t>
            </a:r>
            <a:r>
              <a:rPr lang="nb-NO" b="0" dirty="0"/>
              <a:t> </a:t>
            </a:r>
            <a:r>
              <a:rPr lang="nb-NO" b="0" dirty="0" err="1"/>
              <a:t>branch</a:t>
            </a:r>
            <a:r>
              <a:rPr lang="nb-NO" b="0" dirty="0"/>
              <a:t> at </a:t>
            </a:r>
            <a:r>
              <a:rPr lang="nb-NO" b="0" dirty="0" err="1"/>
              <a:t>the</a:t>
            </a:r>
            <a:r>
              <a:rPr lang="nb-NO" b="0" dirty="0"/>
              <a:t> time and </a:t>
            </a:r>
            <a:r>
              <a:rPr lang="nb-NO" b="0" dirty="0" err="1"/>
              <a:t>build</a:t>
            </a:r>
            <a:r>
              <a:rPr lang="nb-NO" b="0" dirty="0"/>
              <a:t> an ant hill </a:t>
            </a:r>
            <a:r>
              <a:rPr lang="nb-NO" b="0" dirty="0" err="1"/>
              <a:t>gradually</a:t>
            </a:r>
            <a:r>
              <a:rPr lang="nb-NO" b="0" dirty="0"/>
              <a:t>. To </a:t>
            </a:r>
            <a:r>
              <a:rPr lang="nb-NO" b="0" dirty="0" err="1"/>
              <a:t>begin</a:t>
            </a:r>
            <a:r>
              <a:rPr lang="nb-NO" b="0" dirty="0"/>
              <a:t> </a:t>
            </a:r>
            <a:r>
              <a:rPr lang="nb-NO" b="0" dirty="0" err="1"/>
              <a:t>with</a:t>
            </a:r>
            <a:r>
              <a:rPr lang="nb-NO" b="0" dirty="0"/>
              <a:t>, it is </a:t>
            </a:r>
            <a:r>
              <a:rPr lang="nb-NO" b="0" dirty="0" err="1"/>
              <a:t>very</a:t>
            </a:r>
            <a:r>
              <a:rPr lang="nb-NO" b="0" dirty="0"/>
              <a:t> </a:t>
            </a:r>
            <a:r>
              <a:rPr lang="nb-NO" b="0" dirty="0" err="1"/>
              <a:t>small</a:t>
            </a:r>
            <a:r>
              <a:rPr lang="nb-NO" b="0" dirty="0"/>
              <a:t>, and it </a:t>
            </a:r>
            <a:r>
              <a:rPr lang="nb-NO" b="0" dirty="0" err="1"/>
              <a:t>may</a:t>
            </a:r>
            <a:r>
              <a:rPr lang="nb-NO" b="0" dirty="0"/>
              <a:t> </a:t>
            </a:r>
            <a:r>
              <a:rPr lang="nb-NO" b="0" dirty="0" err="1"/>
              <a:t>seem</a:t>
            </a:r>
            <a:r>
              <a:rPr lang="nb-NO" b="0" dirty="0"/>
              <a:t> impossible to </a:t>
            </a:r>
            <a:r>
              <a:rPr lang="nb-NO" b="0" dirty="0" err="1"/>
              <a:t>manage</a:t>
            </a:r>
            <a:r>
              <a:rPr lang="nb-NO" b="0" dirty="0"/>
              <a:t> to </a:t>
            </a:r>
            <a:r>
              <a:rPr lang="nb-NO" b="0" dirty="0" err="1"/>
              <a:t>get</a:t>
            </a:r>
            <a:r>
              <a:rPr lang="nb-NO" b="0" dirty="0"/>
              <a:t> it </a:t>
            </a:r>
            <a:r>
              <a:rPr lang="nb-NO" b="0" dirty="0" err="1"/>
              <a:t>bigger</a:t>
            </a:r>
            <a:r>
              <a:rPr lang="nb-NO" b="0" dirty="0"/>
              <a:t>, </a:t>
            </a:r>
            <a:r>
              <a:rPr lang="nb-NO" b="0" dirty="0" err="1"/>
              <a:t>but</a:t>
            </a:r>
            <a:r>
              <a:rPr lang="nb-NO" b="0" dirty="0"/>
              <a:t> </a:t>
            </a:r>
            <a:r>
              <a:rPr lang="nb-NO" b="0" dirty="0" err="1"/>
              <a:t>if</a:t>
            </a:r>
            <a:r>
              <a:rPr lang="nb-NO" b="0" dirty="0"/>
              <a:t> </a:t>
            </a:r>
            <a:r>
              <a:rPr lang="nb-NO" b="0" dirty="0" err="1"/>
              <a:t>the</a:t>
            </a:r>
            <a:r>
              <a:rPr lang="nb-NO" b="0" dirty="0"/>
              <a:t> ants </a:t>
            </a:r>
            <a:r>
              <a:rPr lang="nb-NO" b="0" dirty="0" err="1"/>
              <a:t>focus</a:t>
            </a:r>
            <a:r>
              <a:rPr lang="nb-NO" b="0" dirty="0"/>
              <a:t> </a:t>
            </a:r>
            <a:r>
              <a:rPr lang="nb-NO" b="0" dirty="0" err="1"/>
              <a:t>on</a:t>
            </a:r>
            <a:r>
              <a:rPr lang="nb-NO" b="0" dirty="0"/>
              <a:t> </a:t>
            </a:r>
            <a:r>
              <a:rPr lang="nb-NO" b="0" dirty="0" err="1"/>
              <a:t>one</a:t>
            </a:r>
            <a:r>
              <a:rPr lang="nb-NO" b="0" dirty="0"/>
              <a:t> </a:t>
            </a:r>
            <a:r>
              <a:rPr lang="nb-NO" b="0" dirty="0" err="1"/>
              <a:t>small</a:t>
            </a:r>
            <a:r>
              <a:rPr lang="nb-NO" b="0" dirty="0"/>
              <a:t> </a:t>
            </a:r>
            <a:r>
              <a:rPr lang="nb-NO" b="0" dirty="0" err="1"/>
              <a:t>piece</a:t>
            </a:r>
            <a:r>
              <a:rPr lang="nb-NO" b="0" dirty="0"/>
              <a:t> at </a:t>
            </a:r>
            <a:r>
              <a:rPr lang="nb-NO" b="0" dirty="0" err="1"/>
              <a:t>the</a:t>
            </a:r>
            <a:r>
              <a:rPr lang="nb-NO" b="0" dirty="0"/>
              <a:t> time, </a:t>
            </a:r>
            <a:r>
              <a:rPr lang="nb-NO" b="0" dirty="0" err="1"/>
              <a:t>the</a:t>
            </a:r>
            <a:r>
              <a:rPr lang="nb-NO" b="0" dirty="0"/>
              <a:t> </a:t>
            </a:r>
            <a:r>
              <a:rPr lang="nb-NO" b="0" dirty="0" err="1"/>
              <a:t>result</a:t>
            </a:r>
            <a:r>
              <a:rPr lang="nb-NO" b="0" dirty="0"/>
              <a:t> </a:t>
            </a:r>
            <a:r>
              <a:rPr lang="nb-NO" b="0" dirty="0" err="1"/>
              <a:t>may</a:t>
            </a:r>
            <a:r>
              <a:rPr lang="nb-NO" b="0" dirty="0"/>
              <a:t> be a </a:t>
            </a:r>
            <a:r>
              <a:rPr lang="nb-NO" b="0" dirty="0" err="1"/>
              <a:t>great</a:t>
            </a:r>
            <a:r>
              <a:rPr lang="nb-NO" b="0" dirty="0"/>
              <a:t> ant hill. It is </a:t>
            </a:r>
            <a:r>
              <a:rPr lang="nb-NO" b="0" dirty="0" err="1"/>
              <a:t>the</a:t>
            </a:r>
            <a:r>
              <a:rPr lang="nb-NO" b="0" dirty="0"/>
              <a:t> same </a:t>
            </a:r>
            <a:r>
              <a:rPr lang="nb-NO" b="0" dirty="0" err="1"/>
              <a:t>way</a:t>
            </a:r>
            <a:r>
              <a:rPr lang="nb-NO" b="0" dirty="0"/>
              <a:t> </a:t>
            </a:r>
            <a:r>
              <a:rPr lang="nb-NO" b="0" dirty="0" err="1"/>
              <a:t>when</a:t>
            </a:r>
            <a:r>
              <a:rPr lang="nb-NO" b="0" dirty="0"/>
              <a:t> </a:t>
            </a:r>
            <a:r>
              <a:rPr lang="nb-NO" b="0" dirty="0" err="1"/>
              <a:t>learning</a:t>
            </a:r>
            <a:r>
              <a:rPr lang="nb-NO" b="0" dirty="0"/>
              <a:t> a </a:t>
            </a:r>
            <a:r>
              <a:rPr lang="nb-NO" b="0" dirty="0" err="1"/>
              <a:t>subject</a:t>
            </a:r>
            <a:r>
              <a:rPr lang="nb-NO" b="0" dirty="0"/>
              <a:t>. The </a:t>
            </a:r>
            <a:r>
              <a:rPr lang="nb-NO" b="0" dirty="0" err="1"/>
              <a:t>knowledges</a:t>
            </a:r>
            <a:r>
              <a:rPr lang="nb-NO" b="0" dirty="0"/>
              <a:t> is </a:t>
            </a:r>
            <a:r>
              <a:rPr lang="nb-NO" b="0" dirty="0" err="1"/>
              <a:t>built</a:t>
            </a:r>
            <a:r>
              <a:rPr lang="nb-NO" b="0" dirty="0"/>
              <a:t> </a:t>
            </a:r>
            <a:r>
              <a:rPr lang="nb-NO" b="0" dirty="0" err="1"/>
              <a:t>gradually</a:t>
            </a:r>
            <a:r>
              <a:rPr lang="nb-NO" b="0" dirty="0"/>
              <a:t> and by taking </a:t>
            </a:r>
            <a:r>
              <a:rPr lang="nb-NO" b="0" dirty="0" err="1"/>
              <a:t>small</a:t>
            </a:r>
            <a:r>
              <a:rPr lang="nb-NO" b="0" dirty="0"/>
              <a:t> </a:t>
            </a:r>
            <a:r>
              <a:rPr lang="nb-NO" b="0" dirty="0" err="1"/>
              <a:t>steps</a:t>
            </a:r>
            <a:r>
              <a:rPr lang="nb-NO" b="0" dirty="0"/>
              <a:t>. </a:t>
            </a:r>
            <a:r>
              <a:rPr lang="nb-NO" b="0" dirty="0" err="1"/>
              <a:t>We</a:t>
            </a:r>
            <a:r>
              <a:rPr lang="nb-NO" b="0" dirty="0"/>
              <a:t> </a:t>
            </a:r>
            <a:r>
              <a:rPr lang="nb-NO" b="0" dirty="0" err="1"/>
              <a:t>will</a:t>
            </a:r>
            <a:r>
              <a:rPr lang="nb-NO" b="0" dirty="0"/>
              <a:t> </a:t>
            </a:r>
            <a:r>
              <a:rPr lang="nb-NO" b="0" dirty="0" err="1"/>
              <a:t>now</a:t>
            </a:r>
            <a:r>
              <a:rPr lang="nb-NO" b="0" dirty="0"/>
              <a:t> </a:t>
            </a:r>
            <a:r>
              <a:rPr lang="nb-NO" b="0" dirty="0" err="1"/>
              <a:t>use</a:t>
            </a:r>
            <a:r>
              <a:rPr lang="nb-NO" b="0" dirty="0"/>
              <a:t> a </a:t>
            </a:r>
            <a:r>
              <a:rPr lang="nb-NO" b="0" dirty="0" err="1"/>
              <a:t>method</a:t>
            </a:r>
            <a:r>
              <a:rPr lang="nb-NO" b="0" dirty="0"/>
              <a:t> </a:t>
            </a:r>
            <a:r>
              <a:rPr lang="nb-NO" b="0" dirty="0" err="1"/>
              <a:t>that</a:t>
            </a:r>
            <a:r>
              <a:rPr lang="nb-NO" b="0" dirty="0"/>
              <a:t> </a:t>
            </a:r>
            <a:r>
              <a:rPr lang="nb-NO" b="0" dirty="0" err="1"/>
              <a:t>can</a:t>
            </a:r>
            <a:r>
              <a:rPr lang="nb-NO" b="0" dirty="0"/>
              <a:t> </a:t>
            </a:r>
            <a:r>
              <a:rPr lang="nb-NO" b="0" dirty="0" err="1"/>
              <a:t>help</a:t>
            </a:r>
            <a:r>
              <a:rPr lang="nb-NO" b="0" dirty="0"/>
              <a:t> </a:t>
            </a:r>
            <a:r>
              <a:rPr lang="nb-NO" b="0" dirty="0" err="1"/>
              <a:t>us</a:t>
            </a:r>
            <a:r>
              <a:rPr lang="nb-NO" b="0" dirty="0"/>
              <a:t> </a:t>
            </a:r>
            <a:r>
              <a:rPr lang="nb-NO" b="0" dirty="0" err="1"/>
              <a:t>learn</a:t>
            </a:r>
            <a:r>
              <a:rPr lang="nb-NO" b="0" dirty="0"/>
              <a:t> </a:t>
            </a:r>
            <a:r>
              <a:rPr lang="nb-NO" b="0" dirty="0" err="1"/>
              <a:t>better</a:t>
            </a:r>
            <a:r>
              <a:rPr lang="nb-NO" b="0" dirty="0"/>
              <a:t>.</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23</a:t>
            </a:fld>
            <a:endParaRPr lang="nb-NO"/>
          </a:p>
        </p:txBody>
      </p:sp>
    </p:spTree>
    <p:extLst>
      <p:ext uri="{BB962C8B-B14F-4D97-AF65-F5344CB8AC3E}">
        <p14:creationId xmlns:p14="http://schemas.microsoft.com/office/powerpoint/2010/main" val="2437814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err="1"/>
              <a:t>Explanation</a:t>
            </a:r>
            <a:r>
              <a:rPr lang="nb-NO" b="1" dirty="0"/>
              <a:t> to </a:t>
            </a:r>
            <a:r>
              <a:rPr lang="nb-NO" b="1" dirty="0" err="1"/>
              <a:t>the</a:t>
            </a:r>
            <a:r>
              <a:rPr lang="nb-NO" b="1" dirty="0"/>
              <a:t> </a:t>
            </a:r>
            <a:r>
              <a:rPr lang="nb-NO" b="1" dirty="0" err="1"/>
              <a:t>teacher</a:t>
            </a:r>
            <a:r>
              <a:rPr lang="nb-NO" b="1" dirty="0"/>
              <a:t>: </a:t>
            </a:r>
            <a:r>
              <a:rPr lang="nb-NO" dirty="0"/>
              <a:t>This variant of </a:t>
            </a:r>
            <a:r>
              <a:rPr lang="nb-NO" dirty="0" err="1"/>
              <a:t>the</a:t>
            </a:r>
            <a:r>
              <a:rPr lang="nb-NO" dirty="0"/>
              <a:t> </a:t>
            </a:r>
            <a:r>
              <a:rPr lang="nb-NO" dirty="0" err="1"/>
              <a:t>method</a:t>
            </a:r>
            <a:r>
              <a:rPr lang="nb-NO" dirty="0"/>
              <a:t> </a:t>
            </a:r>
            <a:r>
              <a:rPr lang="nb-NO" dirty="0" err="1"/>
              <a:t>can</a:t>
            </a:r>
            <a:r>
              <a:rPr lang="nb-NO" dirty="0"/>
              <a:t> be </a:t>
            </a:r>
            <a:r>
              <a:rPr lang="nb-NO" dirty="0" err="1"/>
              <a:t>applied</a:t>
            </a:r>
            <a:r>
              <a:rPr lang="nb-NO" dirty="0"/>
              <a:t> in all </a:t>
            </a:r>
            <a:r>
              <a:rPr lang="nb-NO" dirty="0" err="1"/>
              <a:t>subjects</a:t>
            </a:r>
            <a:r>
              <a:rPr lang="nb-NO" dirty="0"/>
              <a:t>, and all questions </a:t>
            </a:r>
            <a:r>
              <a:rPr lang="nb-NO" dirty="0" err="1"/>
              <a:t>can</a:t>
            </a:r>
            <a:r>
              <a:rPr lang="nb-NO" dirty="0"/>
              <a:t> be </a:t>
            </a:r>
            <a:r>
              <a:rPr lang="nb-NO" dirty="0" err="1"/>
              <a:t>included</a:t>
            </a:r>
            <a:r>
              <a:rPr lang="nb-NO" dirty="0"/>
              <a:t> in </a:t>
            </a:r>
            <a:r>
              <a:rPr lang="nb-NO" dirty="0" err="1"/>
              <a:t>the</a:t>
            </a:r>
            <a:r>
              <a:rPr lang="nb-NO" dirty="0"/>
              <a:t> same </a:t>
            </a:r>
            <a:r>
              <a:rPr lang="nb-NO" dirty="0" err="1"/>
              <a:t>session</a:t>
            </a:r>
            <a:r>
              <a:rPr lang="nb-NO" dirty="0"/>
              <a:t>. </a:t>
            </a:r>
            <a:r>
              <a:rPr lang="nb-NO" dirty="0" err="1"/>
              <a:t>We</a:t>
            </a:r>
            <a:r>
              <a:rPr lang="nb-NO" dirty="0"/>
              <a:t> </a:t>
            </a:r>
            <a:r>
              <a:rPr lang="nb-NO" dirty="0" err="1"/>
              <a:t>recommend</a:t>
            </a:r>
            <a:r>
              <a:rPr lang="nb-NO" dirty="0"/>
              <a:t> </a:t>
            </a:r>
            <a:r>
              <a:rPr lang="nb-NO" dirty="0" err="1"/>
              <a:t>that</a:t>
            </a:r>
            <a:r>
              <a:rPr lang="nb-NO" dirty="0"/>
              <a:t> </a:t>
            </a:r>
            <a:r>
              <a:rPr lang="nb-NO" dirty="0" err="1"/>
              <a:t>the</a:t>
            </a:r>
            <a:r>
              <a:rPr lang="nb-NO" dirty="0"/>
              <a:t> </a:t>
            </a:r>
            <a:r>
              <a:rPr lang="nb-NO" dirty="0" err="1"/>
              <a:t>class</a:t>
            </a:r>
            <a:r>
              <a:rPr lang="nb-NO" dirty="0"/>
              <a:t> starts </a:t>
            </a:r>
            <a:r>
              <a:rPr lang="nb-NO" dirty="0" err="1"/>
              <a:t>with</a:t>
            </a:r>
            <a:r>
              <a:rPr lang="nb-NO" dirty="0"/>
              <a:t> a </a:t>
            </a:r>
            <a:r>
              <a:rPr lang="nb-NO" dirty="0" err="1"/>
              <a:t>discussion</a:t>
            </a:r>
            <a:r>
              <a:rPr lang="nb-NO" dirty="0"/>
              <a:t> </a:t>
            </a:r>
            <a:r>
              <a:rPr lang="nb-NO" dirty="0" err="1"/>
              <a:t>of</a:t>
            </a:r>
            <a:r>
              <a:rPr lang="nb-NO" dirty="0"/>
              <a:t> </a:t>
            </a:r>
            <a:r>
              <a:rPr lang="nb-NO" dirty="0" err="1"/>
              <a:t>question</a:t>
            </a:r>
            <a:r>
              <a:rPr lang="nb-NO" dirty="0"/>
              <a:t> 1. Here it is </a:t>
            </a:r>
            <a:r>
              <a:rPr lang="nb-NO" dirty="0" err="1"/>
              <a:t>important</a:t>
            </a:r>
            <a:r>
              <a:rPr lang="nb-NO" dirty="0"/>
              <a:t> </a:t>
            </a:r>
            <a:r>
              <a:rPr lang="nb-NO" dirty="0" err="1"/>
              <a:t>that</a:t>
            </a:r>
            <a:r>
              <a:rPr lang="nb-NO" dirty="0"/>
              <a:t> </a:t>
            </a:r>
            <a:r>
              <a:rPr lang="nb-NO" dirty="0" err="1"/>
              <a:t>the</a:t>
            </a:r>
            <a:r>
              <a:rPr lang="nb-NO" dirty="0"/>
              <a:t> </a:t>
            </a:r>
            <a:r>
              <a:rPr lang="nb-NO" dirty="0" err="1"/>
              <a:t>teacher</a:t>
            </a:r>
            <a:r>
              <a:rPr lang="nb-NO" dirty="0"/>
              <a:t> </a:t>
            </a:r>
            <a:r>
              <a:rPr lang="nb-NO" dirty="0" err="1"/>
              <a:t>contributes</a:t>
            </a:r>
            <a:r>
              <a:rPr lang="nb-NO" dirty="0"/>
              <a:t> </a:t>
            </a:r>
            <a:r>
              <a:rPr lang="nb-NO" dirty="0" err="1"/>
              <a:t>with</a:t>
            </a:r>
            <a:r>
              <a:rPr lang="nb-NO" dirty="0"/>
              <a:t> relevant </a:t>
            </a:r>
            <a:r>
              <a:rPr lang="nb-NO" dirty="0" err="1"/>
              <a:t>ideas</a:t>
            </a:r>
            <a:r>
              <a:rPr lang="nb-NO" dirty="0"/>
              <a:t> from </a:t>
            </a:r>
            <a:r>
              <a:rPr lang="nb-NO" dirty="0" err="1"/>
              <a:t>the</a:t>
            </a:r>
            <a:r>
              <a:rPr lang="nb-NO" dirty="0"/>
              <a:t> </a:t>
            </a:r>
            <a:r>
              <a:rPr lang="nb-NO" dirty="0" err="1"/>
              <a:t>competence</a:t>
            </a:r>
            <a:r>
              <a:rPr lang="nb-NO" dirty="0"/>
              <a:t> </a:t>
            </a:r>
            <a:r>
              <a:rPr lang="nb-NO" dirty="0" err="1"/>
              <a:t>aims</a:t>
            </a:r>
            <a:r>
              <a:rPr lang="nb-NO" dirty="0"/>
              <a:t> in </a:t>
            </a:r>
            <a:r>
              <a:rPr lang="nb-NO" dirty="0" err="1"/>
              <a:t>the</a:t>
            </a:r>
            <a:r>
              <a:rPr lang="nb-NO" dirty="0"/>
              <a:t> curriculum so </a:t>
            </a:r>
            <a:r>
              <a:rPr lang="nb-NO" dirty="0" err="1"/>
              <a:t>that</a:t>
            </a:r>
            <a:r>
              <a:rPr lang="nb-NO" dirty="0"/>
              <a:t> </a:t>
            </a:r>
            <a:r>
              <a:rPr lang="nb-NO" dirty="0" err="1"/>
              <a:t>one</a:t>
            </a:r>
            <a:r>
              <a:rPr lang="nb-NO" dirty="0"/>
              <a:t> </a:t>
            </a:r>
            <a:r>
              <a:rPr lang="nb-NO" dirty="0" err="1"/>
              <a:t>gets</a:t>
            </a:r>
            <a:r>
              <a:rPr lang="nb-NO" dirty="0"/>
              <a:t> a combination </a:t>
            </a:r>
            <a:r>
              <a:rPr lang="nb-NO" dirty="0" err="1"/>
              <a:t>of</a:t>
            </a:r>
            <a:r>
              <a:rPr lang="nb-NO" dirty="0"/>
              <a:t> </a:t>
            </a:r>
            <a:r>
              <a:rPr lang="nb-NO" dirty="0" err="1"/>
              <a:t>what</a:t>
            </a:r>
            <a:r>
              <a:rPr lang="nb-NO" dirty="0"/>
              <a:t> </a:t>
            </a:r>
            <a:r>
              <a:rPr lang="nb-NO" dirty="0" err="1"/>
              <a:t>the</a:t>
            </a:r>
            <a:r>
              <a:rPr lang="nb-NO" dirty="0"/>
              <a:t> </a:t>
            </a:r>
            <a:r>
              <a:rPr lang="nb-NO" dirty="0" err="1"/>
              <a:t>pupils</a:t>
            </a:r>
            <a:r>
              <a:rPr lang="nb-NO" dirty="0"/>
              <a:t> </a:t>
            </a:r>
            <a:r>
              <a:rPr lang="nb-NO" dirty="0" err="1"/>
              <a:t>think</a:t>
            </a:r>
            <a:r>
              <a:rPr lang="nb-NO" dirty="0"/>
              <a:t> is </a:t>
            </a:r>
            <a:r>
              <a:rPr lang="nb-NO" dirty="0" err="1"/>
              <a:t>important</a:t>
            </a:r>
            <a:r>
              <a:rPr lang="nb-NO" dirty="0"/>
              <a:t> and </a:t>
            </a:r>
            <a:r>
              <a:rPr lang="nb-NO" dirty="0" err="1"/>
              <a:t>what</a:t>
            </a:r>
            <a:r>
              <a:rPr lang="nb-NO" dirty="0"/>
              <a:t> </a:t>
            </a:r>
            <a:r>
              <a:rPr lang="nb-NO" dirty="0" err="1"/>
              <a:t>the</a:t>
            </a:r>
            <a:r>
              <a:rPr lang="nb-NO" dirty="0"/>
              <a:t> </a:t>
            </a:r>
            <a:r>
              <a:rPr lang="nb-NO" dirty="0" err="1"/>
              <a:t>teacher</a:t>
            </a:r>
            <a:r>
              <a:rPr lang="nb-NO" dirty="0"/>
              <a:t> KNOWS is </a:t>
            </a:r>
            <a:r>
              <a:rPr lang="nb-NO" dirty="0" err="1"/>
              <a:t>important</a:t>
            </a:r>
            <a:r>
              <a:rPr lang="nb-NO" dirty="0"/>
              <a:t>. The </a:t>
            </a:r>
            <a:r>
              <a:rPr lang="nb-NO" dirty="0" err="1"/>
              <a:t>didactic</a:t>
            </a:r>
            <a:r>
              <a:rPr lang="nb-NO" dirty="0"/>
              <a:t> WHY </a:t>
            </a:r>
            <a:r>
              <a:rPr lang="nb-NO" dirty="0" err="1"/>
              <a:t>should</a:t>
            </a:r>
            <a:r>
              <a:rPr lang="nb-NO" dirty="0"/>
              <a:t> be </a:t>
            </a:r>
            <a:r>
              <a:rPr lang="nb-NO" dirty="0" err="1"/>
              <a:t>elaborated</a:t>
            </a:r>
            <a:r>
              <a:rPr lang="nb-NO" dirty="0"/>
              <a:t> on. The </a:t>
            </a:r>
            <a:r>
              <a:rPr lang="nb-NO" dirty="0" err="1"/>
              <a:t>pupils</a:t>
            </a:r>
            <a:r>
              <a:rPr lang="nb-NO" dirty="0"/>
              <a:t> </a:t>
            </a:r>
            <a:r>
              <a:rPr lang="nb-NO" dirty="0" err="1"/>
              <a:t>discuss</a:t>
            </a:r>
            <a:r>
              <a:rPr lang="nb-NO" dirty="0"/>
              <a:t> in </a:t>
            </a:r>
            <a:r>
              <a:rPr lang="nb-NO" dirty="0" err="1"/>
              <a:t>class</a:t>
            </a:r>
            <a:r>
              <a:rPr lang="nb-NO" dirty="0"/>
              <a:t> or in </a:t>
            </a:r>
            <a:r>
              <a:rPr lang="nb-NO" dirty="0" err="1"/>
              <a:t>small</a:t>
            </a:r>
            <a:r>
              <a:rPr lang="nb-NO" dirty="0"/>
              <a:t> </a:t>
            </a:r>
            <a:r>
              <a:rPr lang="nb-NO" dirty="0" err="1"/>
              <a:t>groups</a:t>
            </a:r>
            <a:r>
              <a:rPr lang="nb-NO" dirty="0"/>
              <a:t>. The </a:t>
            </a:r>
            <a:r>
              <a:rPr lang="nb-NO" dirty="0" err="1"/>
              <a:t>teacher</a:t>
            </a:r>
            <a:r>
              <a:rPr lang="nb-NO" dirty="0"/>
              <a:t> </a:t>
            </a:r>
            <a:r>
              <a:rPr lang="nb-NO" dirty="0" err="1"/>
              <a:t>writes</a:t>
            </a:r>
            <a:r>
              <a:rPr lang="nb-NO" dirty="0"/>
              <a:t> </a:t>
            </a:r>
            <a:r>
              <a:rPr lang="nb-NO" dirty="0" err="1"/>
              <a:t>down</a:t>
            </a:r>
            <a:r>
              <a:rPr lang="nb-NO" dirty="0"/>
              <a:t> </a:t>
            </a:r>
            <a:r>
              <a:rPr lang="nb-NO" dirty="0" err="1"/>
              <a:t>some</a:t>
            </a:r>
            <a:r>
              <a:rPr lang="nb-NO" dirty="0"/>
              <a:t> </a:t>
            </a:r>
            <a:r>
              <a:rPr lang="nb-NO" dirty="0" err="1"/>
              <a:t>points</a:t>
            </a:r>
            <a:r>
              <a:rPr lang="nb-NO" dirty="0"/>
              <a:t> </a:t>
            </a:r>
            <a:r>
              <a:rPr lang="nb-NO" dirty="0" err="1"/>
              <a:t>on</a:t>
            </a:r>
            <a:r>
              <a:rPr lang="nb-NO" dirty="0"/>
              <a:t> </a:t>
            </a:r>
            <a:r>
              <a:rPr lang="nb-NO" dirty="0" err="1"/>
              <a:t>the</a:t>
            </a:r>
            <a:r>
              <a:rPr lang="nb-NO" dirty="0"/>
              <a:t> </a:t>
            </a:r>
            <a:r>
              <a:rPr lang="nb-NO" dirty="0" err="1"/>
              <a:t>blackboard</a:t>
            </a:r>
            <a:r>
              <a:rPr lang="nb-NO" dirty="0"/>
              <a:t> during </a:t>
            </a:r>
            <a:r>
              <a:rPr lang="nb-NO" dirty="0" err="1"/>
              <a:t>the</a:t>
            </a:r>
            <a:r>
              <a:rPr lang="nb-NO" dirty="0"/>
              <a:t> </a:t>
            </a:r>
            <a:r>
              <a:rPr lang="nb-NO" dirty="0" err="1"/>
              <a:t>discussion</a:t>
            </a:r>
            <a:r>
              <a:rPr lang="nb-NO" dirty="0"/>
              <a:t>. </a:t>
            </a:r>
            <a:r>
              <a:rPr lang="nb-NO" dirty="0" err="1"/>
              <a:t>After</a:t>
            </a:r>
            <a:r>
              <a:rPr lang="nb-NO" dirty="0"/>
              <a:t> </a:t>
            </a:r>
            <a:r>
              <a:rPr lang="nb-NO" dirty="0" err="1"/>
              <a:t>the</a:t>
            </a:r>
            <a:r>
              <a:rPr lang="nb-NO" dirty="0"/>
              <a:t> </a:t>
            </a:r>
            <a:r>
              <a:rPr lang="nb-NO" dirty="0" err="1"/>
              <a:t>class</a:t>
            </a:r>
            <a:r>
              <a:rPr lang="nb-NO" dirty="0"/>
              <a:t> </a:t>
            </a:r>
            <a:r>
              <a:rPr lang="nb-NO" dirty="0" err="1"/>
              <a:t>discussion</a:t>
            </a:r>
            <a:r>
              <a:rPr lang="nb-NO" dirty="0"/>
              <a:t>, </a:t>
            </a:r>
            <a:r>
              <a:rPr lang="nb-NO" dirty="0" err="1"/>
              <a:t>the</a:t>
            </a:r>
            <a:r>
              <a:rPr lang="nb-NO" dirty="0"/>
              <a:t> </a:t>
            </a:r>
            <a:r>
              <a:rPr lang="nb-NO" dirty="0" err="1"/>
              <a:t>pupils</a:t>
            </a:r>
            <a:r>
              <a:rPr lang="nb-NO" dirty="0"/>
              <a:t> </a:t>
            </a:r>
            <a:r>
              <a:rPr lang="nb-NO" dirty="0" err="1"/>
              <a:t>write</a:t>
            </a:r>
            <a:r>
              <a:rPr lang="nb-NO" dirty="0"/>
              <a:t> </a:t>
            </a:r>
            <a:r>
              <a:rPr lang="nb-NO" dirty="0" err="1"/>
              <a:t>down</a:t>
            </a:r>
            <a:r>
              <a:rPr lang="nb-NO" dirty="0"/>
              <a:t> </a:t>
            </a:r>
            <a:r>
              <a:rPr lang="nb-NO" dirty="0" err="1"/>
              <a:t>answers</a:t>
            </a:r>
            <a:r>
              <a:rPr lang="nb-NO" dirty="0"/>
              <a:t> to </a:t>
            </a:r>
            <a:r>
              <a:rPr lang="nb-NO" dirty="0" err="1"/>
              <a:t>the</a:t>
            </a:r>
            <a:r>
              <a:rPr lang="nb-NO" dirty="0"/>
              <a:t> questions in a </a:t>
            </a:r>
            <a:r>
              <a:rPr lang="nb-NO" dirty="0" err="1"/>
              <a:t>logbook</a:t>
            </a:r>
            <a:r>
              <a:rPr lang="nb-NO" dirty="0"/>
              <a:t> </a:t>
            </a:r>
            <a:r>
              <a:rPr lang="nb-NO" dirty="0" err="1"/>
              <a:t>with</a:t>
            </a:r>
            <a:r>
              <a:rPr lang="nb-NO" dirty="0"/>
              <a:t> a </a:t>
            </a:r>
            <a:r>
              <a:rPr lang="nb-NO" dirty="0" err="1"/>
              <a:t>code</a:t>
            </a:r>
            <a:r>
              <a:rPr lang="nb-NO" dirty="0"/>
              <a:t> (</a:t>
            </a:r>
            <a:r>
              <a:rPr lang="nb-NO" dirty="0" err="1"/>
              <a:t>anonymity</a:t>
            </a:r>
            <a:r>
              <a:rPr lang="nb-NO" dirty="0"/>
              <a:t> </a:t>
            </a:r>
            <a:r>
              <a:rPr lang="nb-NO" dirty="0" err="1"/>
              <a:t>also</a:t>
            </a:r>
            <a:r>
              <a:rPr lang="nb-NO" dirty="0"/>
              <a:t> </a:t>
            </a:r>
            <a:r>
              <a:rPr lang="nb-NO" dirty="0" err="1"/>
              <a:t>here</a:t>
            </a:r>
            <a:r>
              <a:rPr lang="nb-NO" dirty="0"/>
              <a:t>), or </a:t>
            </a:r>
            <a:r>
              <a:rPr lang="nb-NO" dirty="0" err="1"/>
              <a:t>on</a:t>
            </a:r>
            <a:r>
              <a:rPr lang="nb-NO" dirty="0"/>
              <a:t> a </a:t>
            </a:r>
            <a:r>
              <a:rPr lang="nb-NO" dirty="0" err="1"/>
              <a:t>paper</a:t>
            </a:r>
            <a:r>
              <a:rPr lang="nb-NO" dirty="0"/>
              <a:t> </a:t>
            </a:r>
            <a:r>
              <a:rPr lang="nb-NO" dirty="0" err="1"/>
              <a:t>with</a:t>
            </a:r>
            <a:r>
              <a:rPr lang="nb-NO" dirty="0"/>
              <a:t> a </a:t>
            </a:r>
            <a:r>
              <a:rPr lang="nb-NO" dirty="0" err="1"/>
              <a:t>code</a:t>
            </a:r>
            <a:r>
              <a:rPr lang="nb-NO" dirty="0"/>
              <a:t> </a:t>
            </a:r>
            <a:r>
              <a:rPr lang="nb-NO" dirty="0" err="1"/>
              <a:t>instead</a:t>
            </a:r>
            <a:r>
              <a:rPr lang="nb-NO" dirty="0"/>
              <a:t> </a:t>
            </a:r>
            <a:r>
              <a:rPr lang="nb-NO" dirty="0" err="1"/>
              <a:t>of</a:t>
            </a:r>
            <a:r>
              <a:rPr lang="nb-NO" dirty="0"/>
              <a:t> a </a:t>
            </a:r>
            <a:r>
              <a:rPr lang="nb-NO" dirty="0" err="1"/>
              <a:t>name</a:t>
            </a:r>
            <a:r>
              <a:rPr lang="nb-NO" dirty="0"/>
              <a:t>. To separate questions 4 and 5, </a:t>
            </a:r>
            <a:r>
              <a:rPr lang="nb-NO" dirty="0" err="1"/>
              <a:t>one</a:t>
            </a:r>
            <a:r>
              <a:rPr lang="nb-NO" dirty="0"/>
              <a:t> </a:t>
            </a:r>
            <a:r>
              <a:rPr lang="nb-NO" dirty="0" err="1"/>
              <a:t>can</a:t>
            </a:r>
            <a:r>
              <a:rPr lang="nb-NO" dirty="0"/>
              <a:t> </a:t>
            </a:r>
            <a:r>
              <a:rPr lang="nb-NO" dirty="0" err="1"/>
              <a:t>explain</a:t>
            </a:r>
            <a:r>
              <a:rPr lang="nb-NO" dirty="0"/>
              <a:t> </a:t>
            </a:r>
            <a:r>
              <a:rPr lang="nb-NO" dirty="0" err="1"/>
              <a:t>that</a:t>
            </a:r>
            <a:r>
              <a:rPr lang="nb-NO" dirty="0"/>
              <a:t> </a:t>
            </a:r>
            <a:r>
              <a:rPr lang="nb-NO" dirty="0" err="1"/>
              <a:t>question</a:t>
            </a:r>
            <a:r>
              <a:rPr lang="nb-NO" dirty="0"/>
              <a:t> 5 </a:t>
            </a:r>
            <a:r>
              <a:rPr lang="nb-NO" dirty="0" err="1"/>
              <a:t>concerns</a:t>
            </a:r>
            <a:r>
              <a:rPr lang="nb-NO" dirty="0"/>
              <a:t> </a:t>
            </a:r>
            <a:r>
              <a:rPr lang="nb-NO" i="1" dirty="0" err="1"/>
              <a:t>how</a:t>
            </a:r>
            <a:r>
              <a:rPr lang="nb-NO" dirty="0"/>
              <a:t> </a:t>
            </a:r>
            <a:r>
              <a:rPr lang="nb-NO" dirty="0" err="1"/>
              <a:t>one</a:t>
            </a:r>
            <a:r>
              <a:rPr lang="nb-NO" dirty="0"/>
              <a:t> </a:t>
            </a:r>
            <a:r>
              <a:rPr lang="nb-NO" dirty="0" err="1"/>
              <a:t>chooses</a:t>
            </a:r>
            <a:r>
              <a:rPr lang="nb-NO" dirty="0"/>
              <a:t> to </a:t>
            </a:r>
            <a:r>
              <a:rPr lang="nb-NO" dirty="0" err="1"/>
              <a:t>work</a:t>
            </a:r>
            <a:r>
              <a:rPr lang="nb-NO" dirty="0"/>
              <a:t> </a:t>
            </a:r>
            <a:r>
              <a:rPr lang="nb-NO" dirty="0" err="1"/>
              <a:t>with</a:t>
            </a:r>
            <a:r>
              <a:rPr lang="nb-NO" dirty="0"/>
              <a:t> </a:t>
            </a:r>
            <a:r>
              <a:rPr lang="nb-NO" dirty="0" err="1"/>
              <a:t>what</a:t>
            </a:r>
            <a:r>
              <a:rPr lang="nb-NO" dirty="0"/>
              <a:t> has </a:t>
            </a:r>
            <a:r>
              <a:rPr lang="nb-NO" dirty="0" err="1"/>
              <a:t>been</a:t>
            </a:r>
            <a:r>
              <a:rPr lang="nb-NO" dirty="0"/>
              <a:t> </a:t>
            </a:r>
            <a:r>
              <a:rPr lang="nb-NO" dirty="0" err="1"/>
              <a:t>chosen</a:t>
            </a:r>
            <a:r>
              <a:rPr lang="nb-NO" dirty="0"/>
              <a:t> as </a:t>
            </a:r>
            <a:r>
              <a:rPr lang="nb-NO" dirty="0" err="1"/>
              <a:t>focus</a:t>
            </a:r>
            <a:r>
              <a:rPr lang="nb-NO" dirty="0"/>
              <a:t> in </a:t>
            </a:r>
            <a:r>
              <a:rPr lang="nb-NO" dirty="0" err="1"/>
              <a:t>question</a:t>
            </a:r>
            <a:r>
              <a:rPr lang="nb-NO" dirty="0"/>
              <a:t> 4. To </a:t>
            </a:r>
            <a:r>
              <a:rPr lang="nb-NO" dirty="0" err="1"/>
              <a:t>illustrate</a:t>
            </a:r>
            <a:r>
              <a:rPr lang="nb-NO" dirty="0"/>
              <a:t> </a:t>
            </a:r>
            <a:r>
              <a:rPr lang="nb-NO" dirty="0" err="1"/>
              <a:t>what</a:t>
            </a:r>
            <a:r>
              <a:rPr lang="nb-NO" dirty="0"/>
              <a:t> </a:t>
            </a:r>
            <a:r>
              <a:rPr lang="nb-NO" dirty="0" err="1"/>
              <a:t>the</a:t>
            </a:r>
            <a:r>
              <a:rPr lang="nb-NO" dirty="0"/>
              <a:t> </a:t>
            </a:r>
            <a:r>
              <a:rPr lang="nb-NO" dirty="0" err="1"/>
              <a:t>word</a:t>
            </a:r>
            <a:r>
              <a:rPr lang="nb-NO" dirty="0"/>
              <a:t> «</a:t>
            </a:r>
            <a:r>
              <a:rPr lang="nb-NO" dirty="0" err="1"/>
              <a:t>focus</a:t>
            </a:r>
            <a:r>
              <a:rPr lang="nb-NO" dirty="0"/>
              <a:t>» </a:t>
            </a:r>
            <a:r>
              <a:rPr lang="nb-NO" dirty="0" err="1"/>
              <a:t>means</a:t>
            </a:r>
            <a:r>
              <a:rPr lang="nb-NO" dirty="0"/>
              <a:t>, a </a:t>
            </a:r>
            <a:r>
              <a:rPr lang="nb-NO" dirty="0" err="1"/>
              <a:t>picture</a:t>
            </a:r>
            <a:r>
              <a:rPr lang="nb-NO" dirty="0"/>
              <a:t> of a </a:t>
            </a:r>
            <a:r>
              <a:rPr lang="nb-NO" dirty="0" err="1"/>
              <a:t>magnifying</a:t>
            </a:r>
            <a:r>
              <a:rPr lang="nb-NO" dirty="0"/>
              <a:t> glass is used: To </a:t>
            </a:r>
            <a:r>
              <a:rPr lang="nb-NO" dirty="0" err="1"/>
              <a:t>focus</a:t>
            </a:r>
            <a:r>
              <a:rPr lang="nb-NO" dirty="0"/>
              <a:t> is to </a:t>
            </a:r>
            <a:r>
              <a:rPr lang="nb-NO" dirty="0" err="1"/>
              <a:t>direct</a:t>
            </a:r>
            <a:r>
              <a:rPr lang="nb-NO" dirty="0"/>
              <a:t> </a:t>
            </a:r>
            <a:r>
              <a:rPr lang="nb-NO" dirty="0" err="1"/>
              <a:t>extra</a:t>
            </a:r>
            <a:r>
              <a:rPr lang="nb-NO" dirty="0"/>
              <a:t> </a:t>
            </a:r>
            <a:r>
              <a:rPr lang="nb-NO" dirty="0" err="1"/>
              <a:t>attention</a:t>
            </a:r>
            <a:r>
              <a:rPr lang="nb-NO" dirty="0"/>
              <a:t> </a:t>
            </a:r>
            <a:r>
              <a:rPr lang="nb-NO" dirty="0" err="1"/>
              <a:t>towards</a:t>
            </a:r>
            <a:r>
              <a:rPr lang="nb-NO" dirty="0"/>
              <a:t> </a:t>
            </a:r>
            <a:r>
              <a:rPr lang="nb-NO" dirty="0" err="1"/>
              <a:t>something</a:t>
            </a:r>
            <a:r>
              <a:rPr lang="nb-NO" dirty="0"/>
              <a:t> </a:t>
            </a:r>
            <a:r>
              <a:rPr lang="nb-NO" dirty="0" err="1"/>
              <a:t>one</a:t>
            </a:r>
            <a:r>
              <a:rPr lang="nb-NO" dirty="0"/>
              <a:t> </a:t>
            </a:r>
            <a:r>
              <a:rPr lang="nb-NO" dirty="0" err="1"/>
              <a:t>wants</a:t>
            </a:r>
            <a:r>
              <a:rPr lang="nb-NO" dirty="0"/>
              <a:t> to </a:t>
            </a:r>
            <a:r>
              <a:rPr lang="nb-NO" dirty="0" err="1"/>
              <a:t>learn</a:t>
            </a:r>
            <a:r>
              <a:rPr lang="nb-NO" dirty="0"/>
              <a:t> or </a:t>
            </a:r>
            <a:r>
              <a:rPr lang="nb-NO" dirty="0" err="1"/>
              <a:t>work</a:t>
            </a:r>
            <a:r>
              <a:rPr lang="nb-NO" dirty="0"/>
              <a:t> </a:t>
            </a:r>
            <a:r>
              <a:rPr lang="nb-NO" dirty="0" err="1"/>
              <a:t>with</a:t>
            </a:r>
            <a:r>
              <a:rPr lang="nb-NO" dirty="0"/>
              <a:t>. It </a:t>
            </a:r>
            <a:r>
              <a:rPr lang="nb-NO" dirty="0" err="1"/>
              <a:t>can</a:t>
            </a:r>
            <a:r>
              <a:rPr lang="nb-NO" dirty="0"/>
              <a:t> be </a:t>
            </a:r>
            <a:r>
              <a:rPr lang="nb-NO" dirty="0" err="1"/>
              <a:t>something</a:t>
            </a:r>
            <a:r>
              <a:rPr lang="nb-NO" dirty="0"/>
              <a:t> </a:t>
            </a:r>
            <a:r>
              <a:rPr lang="nb-NO" dirty="0" err="1"/>
              <a:t>very</a:t>
            </a:r>
            <a:r>
              <a:rPr lang="nb-NO" dirty="0"/>
              <a:t> </a:t>
            </a:r>
            <a:r>
              <a:rPr lang="nb-NO" dirty="0" err="1"/>
              <a:t>important</a:t>
            </a:r>
            <a:r>
              <a:rPr lang="nb-NO" dirty="0"/>
              <a:t> in </a:t>
            </a:r>
            <a:r>
              <a:rPr lang="nb-NO" dirty="0" err="1"/>
              <a:t>the</a:t>
            </a:r>
            <a:r>
              <a:rPr lang="nb-NO" dirty="0"/>
              <a:t> </a:t>
            </a:r>
            <a:r>
              <a:rPr lang="nb-NO" dirty="0" err="1"/>
              <a:t>subject</a:t>
            </a:r>
            <a:r>
              <a:rPr lang="nb-NO" dirty="0"/>
              <a:t>, or </a:t>
            </a:r>
            <a:r>
              <a:rPr lang="nb-NO" dirty="0" err="1"/>
              <a:t>something</a:t>
            </a:r>
            <a:r>
              <a:rPr lang="nb-NO" dirty="0"/>
              <a:t> </a:t>
            </a:r>
            <a:r>
              <a:rPr lang="nb-NO" dirty="0" err="1"/>
              <a:t>difficult</a:t>
            </a:r>
            <a:r>
              <a:rPr lang="nb-NO" dirty="0"/>
              <a:t>. The </a:t>
            </a:r>
            <a:r>
              <a:rPr lang="nb-NO" dirty="0" err="1"/>
              <a:t>teacher</a:t>
            </a:r>
            <a:r>
              <a:rPr lang="nb-NO" dirty="0"/>
              <a:t> </a:t>
            </a:r>
            <a:r>
              <a:rPr lang="nb-NO" dirty="0" err="1"/>
              <a:t>collects</a:t>
            </a:r>
            <a:r>
              <a:rPr lang="nb-NO" dirty="0"/>
              <a:t> </a:t>
            </a:r>
            <a:r>
              <a:rPr lang="nb-NO" dirty="0" err="1"/>
              <a:t>the</a:t>
            </a:r>
            <a:r>
              <a:rPr lang="nb-NO" dirty="0"/>
              <a:t> </a:t>
            </a:r>
            <a:r>
              <a:rPr lang="nb-NO" dirty="0" err="1"/>
              <a:t>pupils</a:t>
            </a:r>
            <a:r>
              <a:rPr lang="nb-NO" dirty="0"/>
              <a:t>’ </a:t>
            </a:r>
            <a:r>
              <a:rPr lang="nb-NO" dirty="0" err="1"/>
              <a:t>reflections</a:t>
            </a:r>
            <a:r>
              <a:rPr lang="nb-NO" dirty="0"/>
              <a:t> and make a </a:t>
            </a:r>
            <a:r>
              <a:rPr lang="nb-NO" dirty="0" err="1"/>
              <a:t>summary</a:t>
            </a:r>
            <a:r>
              <a:rPr lang="nb-NO" dirty="0"/>
              <a:t> of </a:t>
            </a:r>
            <a:r>
              <a:rPr lang="nb-NO" dirty="0" err="1"/>
              <a:t>what</a:t>
            </a:r>
            <a:r>
              <a:rPr lang="nb-NO" dirty="0"/>
              <a:t> </a:t>
            </a:r>
            <a:r>
              <a:rPr lang="nb-NO" dirty="0" err="1"/>
              <a:t>the</a:t>
            </a:r>
            <a:r>
              <a:rPr lang="nb-NO" dirty="0"/>
              <a:t> </a:t>
            </a:r>
            <a:r>
              <a:rPr lang="nb-NO" dirty="0" err="1"/>
              <a:t>pupils</a:t>
            </a:r>
            <a:r>
              <a:rPr lang="nb-NO" dirty="0"/>
              <a:t> have </a:t>
            </a:r>
            <a:r>
              <a:rPr lang="nb-NO" dirty="0" err="1"/>
              <a:t>written</a:t>
            </a:r>
            <a:r>
              <a:rPr lang="nb-NO" dirty="0"/>
              <a:t>, and shows </a:t>
            </a:r>
            <a:r>
              <a:rPr lang="nb-NO" dirty="0" err="1"/>
              <a:t>this</a:t>
            </a:r>
            <a:r>
              <a:rPr lang="nb-NO" dirty="0"/>
              <a:t> in a PowerPoint </a:t>
            </a:r>
            <a:r>
              <a:rPr lang="nb-NO" dirty="0" err="1"/>
              <a:t>the</a:t>
            </a:r>
            <a:r>
              <a:rPr lang="nb-NO" dirty="0"/>
              <a:t> </a:t>
            </a:r>
            <a:r>
              <a:rPr lang="nb-NO" dirty="0" err="1"/>
              <a:t>following</a:t>
            </a:r>
            <a:r>
              <a:rPr lang="nb-NO" dirty="0"/>
              <a:t> time, </a:t>
            </a:r>
            <a:r>
              <a:rPr lang="nb-NO" dirty="0" err="1"/>
              <a:t>one</a:t>
            </a:r>
            <a:r>
              <a:rPr lang="nb-NO" dirty="0"/>
              <a:t> slide for </a:t>
            </a:r>
            <a:r>
              <a:rPr lang="nb-NO" dirty="0" err="1"/>
              <a:t>each</a:t>
            </a:r>
            <a:r>
              <a:rPr lang="nb-NO" dirty="0"/>
              <a:t> </a:t>
            </a:r>
            <a:r>
              <a:rPr lang="nb-NO" dirty="0" err="1"/>
              <a:t>question</a:t>
            </a:r>
            <a:r>
              <a:rPr lang="nb-NO" dirty="0"/>
              <a:t>. It is </a:t>
            </a:r>
            <a:r>
              <a:rPr lang="nb-NO" dirty="0" err="1"/>
              <a:t>important</a:t>
            </a:r>
            <a:r>
              <a:rPr lang="nb-NO" dirty="0"/>
              <a:t> to make visible </a:t>
            </a:r>
            <a:r>
              <a:rPr lang="nb-NO" dirty="0" err="1"/>
              <a:t>both</a:t>
            </a:r>
            <a:r>
              <a:rPr lang="nb-NO" dirty="0"/>
              <a:t> </a:t>
            </a:r>
            <a:r>
              <a:rPr lang="nb-NO" dirty="0" err="1"/>
              <a:t>the</a:t>
            </a:r>
            <a:r>
              <a:rPr lang="nb-NO" dirty="0"/>
              <a:t> </a:t>
            </a:r>
            <a:r>
              <a:rPr lang="nb-NO" dirty="0" err="1"/>
              <a:t>success</a:t>
            </a:r>
            <a:r>
              <a:rPr lang="nb-NO" dirty="0"/>
              <a:t> </a:t>
            </a:r>
            <a:r>
              <a:rPr lang="nb-NO" dirty="0" err="1"/>
              <a:t>factors</a:t>
            </a:r>
            <a:r>
              <a:rPr lang="nb-NO" dirty="0"/>
              <a:t> and </a:t>
            </a:r>
            <a:r>
              <a:rPr lang="nb-NO" dirty="0" err="1"/>
              <a:t>what</a:t>
            </a:r>
            <a:r>
              <a:rPr lang="nb-NO" dirty="0"/>
              <a:t> is </a:t>
            </a:r>
            <a:r>
              <a:rPr lang="nb-NO" dirty="0" err="1"/>
              <a:t>difficult</a:t>
            </a:r>
            <a:r>
              <a:rPr lang="nb-NO" dirty="0"/>
              <a:t>. The </a:t>
            </a:r>
            <a:r>
              <a:rPr lang="nb-NO" dirty="0" err="1"/>
              <a:t>teacher</a:t>
            </a:r>
            <a:r>
              <a:rPr lang="nb-NO" dirty="0"/>
              <a:t> </a:t>
            </a:r>
            <a:r>
              <a:rPr lang="nb-NO" dirty="0" err="1"/>
              <a:t>may</a:t>
            </a:r>
            <a:r>
              <a:rPr lang="nb-NO" dirty="0"/>
              <a:t> show </a:t>
            </a:r>
            <a:r>
              <a:rPr lang="nb-NO" dirty="0" err="1"/>
              <a:t>how</a:t>
            </a:r>
            <a:r>
              <a:rPr lang="nb-NO" dirty="0"/>
              <a:t> </a:t>
            </a:r>
            <a:r>
              <a:rPr lang="nb-NO" dirty="0" err="1"/>
              <a:t>success</a:t>
            </a:r>
            <a:r>
              <a:rPr lang="nb-NO" dirty="0"/>
              <a:t> </a:t>
            </a:r>
            <a:r>
              <a:rPr lang="nb-NO" dirty="0" err="1"/>
              <a:t>factors</a:t>
            </a:r>
            <a:r>
              <a:rPr lang="nb-NO" dirty="0"/>
              <a:t> as «</a:t>
            </a:r>
            <a:r>
              <a:rPr lang="nb-NO" dirty="0" err="1"/>
              <a:t>Interested</a:t>
            </a:r>
            <a:r>
              <a:rPr lang="nb-NO" dirty="0"/>
              <a:t> in </a:t>
            </a:r>
            <a:r>
              <a:rPr lang="nb-NO" dirty="0" err="1"/>
              <a:t>the</a:t>
            </a:r>
            <a:r>
              <a:rPr lang="nb-NO" dirty="0"/>
              <a:t> </a:t>
            </a:r>
            <a:r>
              <a:rPr lang="nb-NO" dirty="0" err="1"/>
              <a:t>subject</a:t>
            </a:r>
            <a:r>
              <a:rPr lang="nb-NO" dirty="0"/>
              <a:t> and «</a:t>
            </a:r>
            <a:r>
              <a:rPr lang="nb-NO" dirty="0" err="1"/>
              <a:t>good</a:t>
            </a:r>
            <a:r>
              <a:rPr lang="nb-NO" dirty="0"/>
              <a:t> at </a:t>
            </a:r>
            <a:r>
              <a:rPr lang="nb-NO" dirty="0" err="1"/>
              <a:t>remembering</a:t>
            </a:r>
            <a:r>
              <a:rPr lang="nb-NO" dirty="0"/>
              <a:t>» are </a:t>
            </a:r>
            <a:r>
              <a:rPr lang="nb-NO" dirty="0" err="1"/>
              <a:t>useful</a:t>
            </a:r>
            <a:r>
              <a:rPr lang="nb-NO" dirty="0"/>
              <a:t> </a:t>
            </a:r>
            <a:r>
              <a:rPr lang="nb-NO" dirty="0" err="1"/>
              <a:t>when</a:t>
            </a:r>
            <a:r>
              <a:rPr lang="nb-NO" dirty="0"/>
              <a:t> </a:t>
            </a:r>
            <a:r>
              <a:rPr lang="nb-NO" dirty="0" err="1"/>
              <a:t>learning</a:t>
            </a:r>
            <a:r>
              <a:rPr lang="nb-NO" dirty="0"/>
              <a:t> </a:t>
            </a:r>
            <a:r>
              <a:rPr lang="nb-NO" dirty="0" err="1"/>
              <a:t>new</a:t>
            </a:r>
            <a:r>
              <a:rPr lang="nb-NO" dirty="0"/>
              <a:t> </a:t>
            </a:r>
            <a:r>
              <a:rPr lang="nb-NO" dirty="0" err="1"/>
              <a:t>things</a:t>
            </a:r>
            <a:r>
              <a:rPr lang="nb-NO" dirty="0"/>
              <a:t>. </a:t>
            </a:r>
            <a:r>
              <a:rPr lang="nb-NO" dirty="0" err="1"/>
              <a:t>Also</a:t>
            </a:r>
            <a:r>
              <a:rPr lang="nb-NO" dirty="0"/>
              <a:t> </a:t>
            </a:r>
            <a:r>
              <a:rPr lang="nb-NO" dirty="0" err="1"/>
              <a:t>showing</a:t>
            </a:r>
            <a:r>
              <a:rPr lang="nb-NO" dirty="0"/>
              <a:t> </a:t>
            </a:r>
            <a:r>
              <a:rPr lang="nb-NO" dirty="0" err="1"/>
              <a:t>the</a:t>
            </a:r>
            <a:r>
              <a:rPr lang="nb-NO" dirty="0"/>
              <a:t> </a:t>
            </a:r>
            <a:r>
              <a:rPr lang="nb-NO" dirty="0" err="1"/>
              <a:t>obstacles</a:t>
            </a:r>
            <a:r>
              <a:rPr lang="nb-NO" dirty="0"/>
              <a:t> </a:t>
            </a:r>
            <a:r>
              <a:rPr lang="nb-NO" dirty="0" err="1"/>
              <a:t>can</a:t>
            </a:r>
            <a:r>
              <a:rPr lang="nb-NO" dirty="0"/>
              <a:t> be </a:t>
            </a:r>
            <a:r>
              <a:rPr lang="nb-NO" dirty="0" err="1"/>
              <a:t>useful</a:t>
            </a:r>
            <a:r>
              <a:rPr lang="nb-NO" dirty="0"/>
              <a:t> – </a:t>
            </a:r>
            <a:r>
              <a:rPr lang="nb-NO" dirty="0" err="1"/>
              <a:t>perhpas</a:t>
            </a:r>
            <a:r>
              <a:rPr lang="nb-NO" dirty="0"/>
              <a:t> </a:t>
            </a:r>
            <a:r>
              <a:rPr lang="nb-NO" dirty="0" err="1"/>
              <a:t>many</a:t>
            </a:r>
            <a:r>
              <a:rPr lang="nb-NO" dirty="0"/>
              <a:t> </a:t>
            </a:r>
            <a:r>
              <a:rPr lang="nb-NO" dirty="0" err="1"/>
              <a:t>pupils</a:t>
            </a:r>
            <a:r>
              <a:rPr lang="nb-NO" dirty="0"/>
              <a:t> </a:t>
            </a:r>
            <a:r>
              <a:rPr lang="nb-NO" dirty="0" err="1"/>
              <a:t>struggle</a:t>
            </a:r>
            <a:r>
              <a:rPr lang="nb-NO" dirty="0"/>
              <a:t> </a:t>
            </a:r>
            <a:r>
              <a:rPr lang="nb-NO" dirty="0" err="1"/>
              <a:t>with</a:t>
            </a:r>
            <a:r>
              <a:rPr lang="nb-NO" dirty="0"/>
              <a:t> </a:t>
            </a:r>
            <a:r>
              <a:rPr lang="nb-NO" dirty="0" err="1"/>
              <a:t>the</a:t>
            </a:r>
            <a:r>
              <a:rPr lang="nb-NO" dirty="0"/>
              <a:t> same </a:t>
            </a:r>
            <a:r>
              <a:rPr lang="nb-NO" dirty="0" err="1"/>
              <a:t>things</a:t>
            </a:r>
            <a:r>
              <a:rPr lang="nb-NO" dirty="0"/>
              <a:t>, and a </a:t>
            </a:r>
            <a:r>
              <a:rPr lang="nb-NO" dirty="0" err="1"/>
              <a:t>common</a:t>
            </a:r>
            <a:r>
              <a:rPr lang="nb-NO" dirty="0"/>
              <a:t> plan to handle </a:t>
            </a:r>
            <a:r>
              <a:rPr lang="nb-NO" dirty="0" err="1"/>
              <a:t>this</a:t>
            </a:r>
            <a:r>
              <a:rPr lang="nb-NO" dirty="0"/>
              <a:t> </a:t>
            </a:r>
            <a:r>
              <a:rPr lang="nb-NO" dirty="0" err="1"/>
              <a:t>may</a:t>
            </a:r>
            <a:r>
              <a:rPr lang="nb-NO" dirty="0"/>
              <a:t> be </a:t>
            </a:r>
            <a:r>
              <a:rPr lang="nb-NO" dirty="0" err="1"/>
              <a:t>useful</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The </a:t>
            </a:r>
            <a:r>
              <a:rPr lang="nb-NO" dirty="0" err="1"/>
              <a:t>pupils</a:t>
            </a:r>
            <a:r>
              <a:rPr lang="nb-NO" dirty="0"/>
              <a:t>’ </a:t>
            </a:r>
            <a:r>
              <a:rPr lang="nb-NO" dirty="0" err="1"/>
              <a:t>reflections</a:t>
            </a:r>
            <a:r>
              <a:rPr lang="nb-NO" dirty="0"/>
              <a:t> is </a:t>
            </a:r>
            <a:r>
              <a:rPr lang="nb-NO" dirty="0" err="1"/>
              <a:t>important</a:t>
            </a:r>
            <a:r>
              <a:rPr lang="nb-NO" dirty="0"/>
              <a:t> </a:t>
            </a:r>
            <a:r>
              <a:rPr lang="nb-NO" dirty="0" err="1"/>
              <a:t>information</a:t>
            </a:r>
            <a:r>
              <a:rPr lang="nb-NO" dirty="0"/>
              <a:t> to </a:t>
            </a:r>
            <a:r>
              <a:rPr lang="nb-NO" dirty="0" err="1"/>
              <a:t>the</a:t>
            </a:r>
            <a:r>
              <a:rPr lang="nb-NO" dirty="0"/>
              <a:t> </a:t>
            </a:r>
            <a:r>
              <a:rPr lang="nb-NO" dirty="0" err="1"/>
              <a:t>teacher</a:t>
            </a:r>
            <a:r>
              <a:rPr lang="nb-NO" dirty="0"/>
              <a:t> </a:t>
            </a:r>
            <a:r>
              <a:rPr lang="nb-NO" dirty="0" err="1"/>
              <a:t>considering</a:t>
            </a:r>
            <a:r>
              <a:rPr lang="nb-NO" dirty="0"/>
              <a:t> </a:t>
            </a:r>
            <a:r>
              <a:rPr lang="nb-NO" dirty="0" err="1"/>
              <a:t>adjusting</a:t>
            </a:r>
            <a:r>
              <a:rPr lang="nb-NO" dirty="0"/>
              <a:t> </a:t>
            </a:r>
            <a:r>
              <a:rPr lang="nb-NO" dirty="0" err="1"/>
              <a:t>teaching</a:t>
            </a:r>
            <a:r>
              <a:rPr lang="nb-NO" dirty="0"/>
              <a:t> and </a:t>
            </a:r>
            <a:r>
              <a:rPr lang="nb-NO" dirty="0" err="1"/>
              <a:t>facilitating</a:t>
            </a:r>
            <a:r>
              <a:rPr lang="nb-NO" dirty="0"/>
              <a:t> for </a:t>
            </a:r>
            <a:r>
              <a:rPr lang="nb-NO" dirty="0" err="1"/>
              <a:t>learning</a:t>
            </a:r>
            <a:r>
              <a:rPr lang="nb-NO" dirty="0"/>
              <a:t> in </a:t>
            </a:r>
            <a:r>
              <a:rPr lang="nb-NO" dirty="0" err="1"/>
              <a:t>the</a:t>
            </a:r>
            <a:r>
              <a:rPr lang="nb-NO" dirty="0"/>
              <a:t> </a:t>
            </a:r>
            <a:r>
              <a:rPr lang="nb-NO" dirty="0" err="1"/>
              <a:t>subject</a:t>
            </a:r>
            <a:r>
              <a:rPr lang="nb-NO" dirty="0"/>
              <a:t>. This variant of </a:t>
            </a:r>
            <a:r>
              <a:rPr lang="nb-NO" dirty="0" err="1"/>
              <a:t>the</a:t>
            </a:r>
            <a:r>
              <a:rPr lang="nb-NO" dirty="0"/>
              <a:t> </a:t>
            </a:r>
            <a:r>
              <a:rPr lang="nb-NO" dirty="0" err="1"/>
              <a:t>method</a:t>
            </a:r>
            <a:r>
              <a:rPr lang="nb-NO" dirty="0"/>
              <a:t> </a:t>
            </a:r>
            <a:r>
              <a:rPr lang="nb-NO" dirty="0" err="1"/>
              <a:t>can</a:t>
            </a:r>
            <a:r>
              <a:rPr lang="nb-NO" dirty="0"/>
              <a:t> be used in all </a:t>
            </a:r>
            <a:r>
              <a:rPr lang="nb-NO" dirty="0" err="1"/>
              <a:t>subjects</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The </a:t>
            </a:r>
            <a:r>
              <a:rPr lang="nb-NO" dirty="0" err="1"/>
              <a:t>pupils</a:t>
            </a:r>
            <a:r>
              <a:rPr lang="nb-NO" dirty="0"/>
              <a:t> </a:t>
            </a:r>
            <a:r>
              <a:rPr lang="nb-NO" dirty="0" err="1"/>
              <a:t>should</a:t>
            </a:r>
            <a:r>
              <a:rPr lang="nb-NO" dirty="0"/>
              <a:t> be given </a:t>
            </a:r>
            <a:r>
              <a:rPr lang="nb-NO" dirty="0" err="1"/>
              <a:t>some</a:t>
            </a:r>
            <a:r>
              <a:rPr lang="nb-NO" dirty="0"/>
              <a:t> time and </a:t>
            </a:r>
            <a:r>
              <a:rPr lang="nb-NO" dirty="0" err="1"/>
              <a:t>opportunity</a:t>
            </a:r>
            <a:r>
              <a:rPr lang="nb-NO" dirty="0"/>
              <a:t> to </a:t>
            </a:r>
            <a:r>
              <a:rPr lang="nb-NO" dirty="0" err="1"/>
              <a:t>work</a:t>
            </a:r>
            <a:r>
              <a:rPr lang="nb-NO" dirty="0"/>
              <a:t> </a:t>
            </a:r>
            <a:r>
              <a:rPr lang="nb-NO" dirty="0" err="1"/>
              <a:t>on</a:t>
            </a:r>
            <a:r>
              <a:rPr lang="nb-NO" dirty="0"/>
              <a:t> </a:t>
            </a:r>
            <a:r>
              <a:rPr lang="nb-NO" dirty="0" err="1"/>
              <a:t>what</a:t>
            </a:r>
            <a:r>
              <a:rPr lang="nb-NO" dirty="0"/>
              <a:t> </a:t>
            </a:r>
            <a:r>
              <a:rPr lang="nb-NO" dirty="0" err="1"/>
              <a:t>they</a:t>
            </a:r>
            <a:r>
              <a:rPr lang="nb-NO" dirty="0"/>
              <a:t> have </a:t>
            </a:r>
            <a:r>
              <a:rPr lang="nb-NO" dirty="0" err="1"/>
              <a:t>chosen</a:t>
            </a:r>
            <a:r>
              <a:rPr lang="nb-NO" dirty="0"/>
              <a:t> as </a:t>
            </a:r>
            <a:r>
              <a:rPr lang="nb-NO" dirty="0" err="1"/>
              <a:t>focus</a:t>
            </a:r>
            <a:r>
              <a:rPr lang="nb-NO" dirty="0"/>
              <a:t> areas. The </a:t>
            </a:r>
            <a:r>
              <a:rPr lang="nb-NO" dirty="0" err="1"/>
              <a:t>teacher</a:t>
            </a:r>
            <a:r>
              <a:rPr lang="nb-NO" dirty="0"/>
              <a:t> </a:t>
            </a:r>
            <a:r>
              <a:rPr lang="nb-NO" dirty="0" err="1"/>
              <a:t>can</a:t>
            </a:r>
            <a:r>
              <a:rPr lang="nb-NO" dirty="0"/>
              <a:t> </a:t>
            </a:r>
            <a:r>
              <a:rPr lang="nb-NO" dirty="0" err="1"/>
              <a:t>also</a:t>
            </a:r>
            <a:r>
              <a:rPr lang="nb-NO" dirty="0"/>
              <a:t> </a:t>
            </a:r>
            <a:r>
              <a:rPr lang="nb-NO" dirty="0" err="1"/>
              <a:t>choose</a:t>
            </a:r>
            <a:r>
              <a:rPr lang="nb-NO" dirty="0"/>
              <a:t> to </a:t>
            </a:r>
            <a:r>
              <a:rPr lang="nb-NO" dirty="0" err="1"/>
              <a:t>include</a:t>
            </a:r>
            <a:r>
              <a:rPr lang="nb-NO" dirty="0"/>
              <a:t> </a:t>
            </a:r>
            <a:r>
              <a:rPr lang="nb-NO" dirty="0" err="1"/>
              <a:t>focus</a:t>
            </a:r>
            <a:r>
              <a:rPr lang="nb-NO" dirty="0"/>
              <a:t> areas or </a:t>
            </a:r>
            <a:r>
              <a:rPr lang="nb-NO" dirty="0" err="1"/>
              <a:t>aspects</a:t>
            </a:r>
            <a:r>
              <a:rPr lang="nb-NO" dirty="0"/>
              <a:t> </a:t>
            </a:r>
            <a:r>
              <a:rPr lang="nb-NO" dirty="0" err="1"/>
              <a:t>that</a:t>
            </a:r>
            <a:r>
              <a:rPr lang="nb-NO" dirty="0"/>
              <a:t> </a:t>
            </a:r>
            <a:r>
              <a:rPr lang="nb-NO" dirty="0" err="1"/>
              <a:t>many</a:t>
            </a:r>
            <a:r>
              <a:rPr lang="nb-NO" dirty="0"/>
              <a:t> </a:t>
            </a:r>
            <a:r>
              <a:rPr lang="nb-NO" dirty="0" err="1"/>
              <a:t>pupils</a:t>
            </a:r>
            <a:r>
              <a:rPr lang="nb-NO" dirty="0"/>
              <a:t> </a:t>
            </a:r>
            <a:r>
              <a:rPr lang="nb-NO" dirty="0" err="1"/>
              <a:t>write</a:t>
            </a:r>
            <a:r>
              <a:rPr lang="nb-NO" dirty="0"/>
              <a:t> </a:t>
            </a:r>
            <a:r>
              <a:rPr lang="nb-NO" dirty="0" err="1"/>
              <a:t>that</a:t>
            </a:r>
            <a:r>
              <a:rPr lang="nb-NO" dirty="0"/>
              <a:t> </a:t>
            </a:r>
            <a:r>
              <a:rPr lang="nb-NO" dirty="0" err="1"/>
              <a:t>they</a:t>
            </a:r>
            <a:r>
              <a:rPr lang="nb-NO" dirty="0"/>
              <a:t> </a:t>
            </a:r>
            <a:r>
              <a:rPr lang="nb-NO" dirty="0" err="1"/>
              <a:t>need</a:t>
            </a:r>
            <a:r>
              <a:rPr lang="nb-NO" dirty="0"/>
              <a:t> to </a:t>
            </a:r>
            <a:r>
              <a:rPr lang="nb-NO" dirty="0" err="1"/>
              <a:t>work</a:t>
            </a:r>
            <a:r>
              <a:rPr lang="nb-NO" dirty="0"/>
              <a:t> </a:t>
            </a:r>
            <a:r>
              <a:rPr lang="nb-NO" dirty="0" err="1"/>
              <a:t>on</a:t>
            </a:r>
            <a:r>
              <a:rPr lang="nb-NO" dirty="0"/>
              <a:t> and </a:t>
            </a:r>
            <a:r>
              <a:rPr lang="nb-NO" dirty="0" err="1"/>
              <a:t>provide</a:t>
            </a:r>
            <a:r>
              <a:rPr lang="nb-NO" dirty="0"/>
              <a:t> </a:t>
            </a:r>
            <a:r>
              <a:rPr lang="nb-NO" dirty="0" err="1"/>
              <a:t>strategies</a:t>
            </a:r>
            <a:r>
              <a:rPr lang="nb-NO" dirty="0"/>
              <a:t> for </a:t>
            </a:r>
            <a:r>
              <a:rPr lang="nb-NO" dirty="0" err="1"/>
              <a:t>the</a:t>
            </a:r>
            <a:r>
              <a:rPr lang="nb-NO" dirty="0"/>
              <a:t> </a:t>
            </a:r>
            <a:r>
              <a:rPr lang="nb-NO" dirty="0" err="1"/>
              <a:t>pupils</a:t>
            </a:r>
            <a:r>
              <a:rPr lang="nb-NO" dirty="0"/>
              <a:t>. One </a:t>
            </a:r>
            <a:r>
              <a:rPr lang="nb-NO" dirty="0" err="1"/>
              <a:t>may</a:t>
            </a:r>
            <a:r>
              <a:rPr lang="nb-NO" dirty="0"/>
              <a:t> </a:t>
            </a:r>
            <a:r>
              <a:rPr lang="nb-NO" dirty="0" err="1"/>
              <a:t>also</a:t>
            </a:r>
            <a:r>
              <a:rPr lang="nb-NO" dirty="0"/>
              <a:t> </a:t>
            </a:r>
            <a:r>
              <a:rPr lang="nb-NO" dirty="0" err="1"/>
              <a:t>look</a:t>
            </a:r>
            <a:r>
              <a:rPr lang="nb-NO" dirty="0"/>
              <a:t> to </a:t>
            </a:r>
            <a:r>
              <a:rPr lang="nb-NO" dirty="0" err="1"/>
              <a:t>the</a:t>
            </a:r>
            <a:r>
              <a:rPr lang="nb-NO" dirty="0"/>
              <a:t> </a:t>
            </a:r>
            <a:r>
              <a:rPr lang="nb-NO" dirty="0" err="1"/>
              <a:t>pupils</a:t>
            </a:r>
            <a:r>
              <a:rPr lang="nb-NO" dirty="0"/>
              <a:t>’ </a:t>
            </a:r>
            <a:r>
              <a:rPr lang="nb-NO" dirty="0" err="1"/>
              <a:t>reflections</a:t>
            </a:r>
            <a:r>
              <a:rPr lang="nb-NO" dirty="0"/>
              <a:t> </a:t>
            </a:r>
            <a:r>
              <a:rPr lang="nb-NO" dirty="0" err="1"/>
              <a:t>on</a:t>
            </a:r>
            <a:r>
              <a:rPr lang="nb-NO" dirty="0"/>
              <a:t> HOW </a:t>
            </a:r>
            <a:r>
              <a:rPr lang="nb-NO" dirty="0" err="1"/>
              <a:t>they</a:t>
            </a:r>
            <a:r>
              <a:rPr lang="nb-NO" dirty="0"/>
              <a:t> </a:t>
            </a:r>
            <a:r>
              <a:rPr lang="nb-NO" dirty="0" err="1"/>
              <a:t>want</a:t>
            </a:r>
            <a:r>
              <a:rPr lang="nb-NO" dirty="0"/>
              <a:t> to </a:t>
            </a:r>
            <a:r>
              <a:rPr lang="nb-NO" dirty="0" err="1"/>
              <a:t>work</a:t>
            </a:r>
            <a:r>
              <a:rPr lang="nb-NO" dirty="0"/>
              <a:t>. The </a:t>
            </a:r>
            <a:r>
              <a:rPr lang="nb-NO" dirty="0" err="1"/>
              <a:t>pupils</a:t>
            </a:r>
            <a:r>
              <a:rPr lang="nb-NO" dirty="0"/>
              <a:t> </a:t>
            </a:r>
            <a:r>
              <a:rPr lang="nb-NO" dirty="0" err="1"/>
              <a:t>often</a:t>
            </a:r>
            <a:r>
              <a:rPr lang="nb-NO" dirty="0"/>
              <a:t> have </a:t>
            </a:r>
            <a:r>
              <a:rPr lang="nb-NO" dirty="0" err="1"/>
              <a:t>good</a:t>
            </a:r>
            <a:r>
              <a:rPr lang="nb-NO" dirty="0"/>
              <a:t> </a:t>
            </a:r>
            <a:r>
              <a:rPr lang="nb-NO" dirty="0" err="1"/>
              <a:t>ideas</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The </a:t>
            </a:r>
            <a:r>
              <a:rPr lang="nb-NO" dirty="0" err="1"/>
              <a:t>method</a:t>
            </a:r>
            <a:r>
              <a:rPr lang="nb-NO" dirty="0"/>
              <a:t> </a:t>
            </a:r>
            <a:r>
              <a:rPr lang="nb-NO" dirty="0" err="1"/>
              <a:t>can</a:t>
            </a:r>
            <a:r>
              <a:rPr lang="nb-NO" dirty="0"/>
              <a:t> be used </a:t>
            </a:r>
            <a:r>
              <a:rPr lang="nb-NO" dirty="0" err="1"/>
              <a:t>when</a:t>
            </a:r>
            <a:r>
              <a:rPr lang="nb-NO" dirty="0"/>
              <a:t> </a:t>
            </a:r>
            <a:r>
              <a:rPr lang="nb-NO" dirty="0" err="1"/>
              <a:t>needed</a:t>
            </a:r>
            <a:r>
              <a:rPr lang="nb-NO" dirty="0"/>
              <a:t> in </a:t>
            </a:r>
            <a:r>
              <a:rPr lang="nb-NO" dirty="0" err="1"/>
              <a:t>each</a:t>
            </a:r>
            <a:r>
              <a:rPr lang="nb-NO" dirty="0"/>
              <a:t> </a:t>
            </a:r>
            <a:r>
              <a:rPr lang="nb-NO" dirty="0" err="1"/>
              <a:t>subject</a:t>
            </a:r>
            <a:r>
              <a:rPr lang="nb-NO"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24</a:t>
            </a:fld>
            <a:endParaRPr lang="nb-NO"/>
          </a:p>
        </p:txBody>
      </p:sp>
    </p:spTree>
    <p:extLst>
      <p:ext uri="{BB962C8B-B14F-4D97-AF65-F5344CB8AC3E}">
        <p14:creationId xmlns:p14="http://schemas.microsoft.com/office/powerpoint/2010/main" val="2215487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err="1"/>
              <a:t>Some</a:t>
            </a:r>
            <a:r>
              <a:rPr lang="nb-NO" b="0" dirty="0"/>
              <a:t> times, </a:t>
            </a:r>
            <a:r>
              <a:rPr lang="nb-NO" b="0" dirty="0" err="1"/>
              <a:t>we</a:t>
            </a:r>
            <a:r>
              <a:rPr lang="nb-NO" b="0" dirty="0"/>
              <a:t> </a:t>
            </a:r>
            <a:r>
              <a:rPr lang="nb-NO" b="0" dirty="0" err="1"/>
              <a:t>experience</a:t>
            </a:r>
            <a:r>
              <a:rPr lang="nb-NO" b="0" dirty="0"/>
              <a:t> </a:t>
            </a:r>
            <a:r>
              <a:rPr lang="nb-NO" b="0" dirty="0" err="1"/>
              <a:t>that</a:t>
            </a:r>
            <a:r>
              <a:rPr lang="nb-NO" b="0" dirty="0"/>
              <a:t> </a:t>
            </a:r>
            <a:r>
              <a:rPr lang="nb-NO" b="0" dirty="0" err="1"/>
              <a:t>life</a:t>
            </a:r>
            <a:r>
              <a:rPr lang="nb-NO" b="0" dirty="0"/>
              <a:t> is like a river </a:t>
            </a:r>
            <a:r>
              <a:rPr lang="nb-NO" b="0" dirty="0" err="1"/>
              <a:t>with</a:t>
            </a:r>
            <a:r>
              <a:rPr lang="nb-NO" b="0" dirty="0"/>
              <a:t> </a:t>
            </a:r>
            <a:r>
              <a:rPr lang="nb-NO" b="0" dirty="0" err="1"/>
              <a:t>strong</a:t>
            </a:r>
            <a:r>
              <a:rPr lang="nb-NO" b="0" dirty="0"/>
              <a:t> </a:t>
            </a:r>
            <a:r>
              <a:rPr lang="nb-NO" b="0" dirty="0" err="1"/>
              <a:t>currents</a:t>
            </a:r>
            <a:r>
              <a:rPr lang="nb-NO" b="0" dirty="0"/>
              <a:t>. For </a:t>
            </a:r>
            <a:r>
              <a:rPr lang="nb-NO" b="0" dirty="0" err="1"/>
              <a:t>example</a:t>
            </a:r>
            <a:r>
              <a:rPr lang="nb-NO" b="0" dirty="0"/>
              <a:t>, </a:t>
            </a:r>
            <a:r>
              <a:rPr lang="nb-NO" b="0" dirty="0" err="1"/>
              <a:t>we</a:t>
            </a:r>
            <a:r>
              <a:rPr lang="nb-NO" b="0" dirty="0"/>
              <a:t> </a:t>
            </a:r>
            <a:r>
              <a:rPr lang="nb-NO" b="0" dirty="0" err="1"/>
              <a:t>may</a:t>
            </a:r>
            <a:r>
              <a:rPr lang="nb-NO" b="0" dirty="0"/>
              <a:t> </a:t>
            </a:r>
            <a:r>
              <a:rPr lang="nb-NO" b="0" dirty="0" err="1"/>
              <a:t>feel</a:t>
            </a:r>
            <a:r>
              <a:rPr lang="nb-NO" b="0" dirty="0"/>
              <a:t> </a:t>
            </a:r>
            <a:r>
              <a:rPr lang="nb-NO" b="0" dirty="0" err="1"/>
              <a:t>that</a:t>
            </a:r>
            <a:r>
              <a:rPr lang="nb-NO" b="0" dirty="0"/>
              <a:t> </a:t>
            </a:r>
            <a:r>
              <a:rPr lang="nb-NO" b="0" dirty="0" err="1"/>
              <a:t>everyting</a:t>
            </a:r>
            <a:r>
              <a:rPr lang="nb-NO" b="0" dirty="0"/>
              <a:t> has to </a:t>
            </a:r>
            <a:r>
              <a:rPr lang="nb-NO" b="0" dirty="0" err="1"/>
              <a:t>happen</a:t>
            </a:r>
            <a:r>
              <a:rPr lang="nb-NO" b="0" dirty="0"/>
              <a:t> at </a:t>
            </a:r>
            <a:r>
              <a:rPr lang="nb-NO" b="0" dirty="0" err="1"/>
              <a:t>once</a:t>
            </a:r>
            <a:r>
              <a:rPr lang="nb-NO" dirty="0"/>
              <a:t> – </a:t>
            </a:r>
            <a:r>
              <a:rPr lang="nb-NO" dirty="0" err="1"/>
              <a:t>we</a:t>
            </a:r>
            <a:r>
              <a:rPr lang="nb-NO" dirty="0"/>
              <a:t> must </a:t>
            </a:r>
            <a:r>
              <a:rPr lang="nb-NO" dirty="0" err="1"/>
              <a:t>learn</a:t>
            </a:r>
            <a:r>
              <a:rPr lang="nb-NO" dirty="0"/>
              <a:t> </a:t>
            </a:r>
            <a:r>
              <a:rPr lang="nb-NO" dirty="0" err="1"/>
              <a:t>something</a:t>
            </a:r>
            <a:r>
              <a:rPr lang="nb-NO" dirty="0"/>
              <a:t> </a:t>
            </a:r>
            <a:r>
              <a:rPr lang="nb-NO" dirty="0" err="1"/>
              <a:t>new</a:t>
            </a:r>
            <a:r>
              <a:rPr lang="nb-NO" dirty="0"/>
              <a:t> all </a:t>
            </a:r>
            <a:r>
              <a:rPr lang="nb-NO" dirty="0" err="1"/>
              <a:t>the</a:t>
            </a:r>
            <a:r>
              <a:rPr lang="nb-NO" dirty="0"/>
              <a:t> time, do </a:t>
            </a:r>
            <a:r>
              <a:rPr lang="nb-NO" dirty="0" err="1"/>
              <a:t>homework</a:t>
            </a:r>
            <a:r>
              <a:rPr lang="nb-NO" dirty="0"/>
              <a:t>, </a:t>
            </a:r>
            <a:r>
              <a:rPr lang="nb-NO" dirty="0" err="1"/>
              <a:t>help</a:t>
            </a:r>
            <a:r>
              <a:rPr lang="nb-NO" dirty="0"/>
              <a:t> at </a:t>
            </a:r>
            <a:r>
              <a:rPr lang="nb-NO" dirty="0" err="1"/>
              <a:t>home</a:t>
            </a:r>
            <a:r>
              <a:rPr lang="nb-NO" dirty="0"/>
              <a:t>, og </a:t>
            </a:r>
            <a:r>
              <a:rPr lang="nb-NO" dirty="0" err="1"/>
              <a:t>exercising</a:t>
            </a:r>
            <a:r>
              <a:rPr lang="nb-NO" dirty="0"/>
              <a:t>, </a:t>
            </a:r>
            <a:r>
              <a:rPr lang="nb-NO" dirty="0" err="1"/>
              <a:t>practice</a:t>
            </a:r>
            <a:r>
              <a:rPr lang="nb-NO" dirty="0"/>
              <a:t> for tests, and </a:t>
            </a:r>
            <a:r>
              <a:rPr lang="nb-NO" dirty="0" err="1"/>
              <a:t>much</a:t>
            </a:r>
            <a:r>
              <a:rPr lang="nb-NO" dirty="0"/>
              <a:t> more. </a:t>
            </a:r>
            <a:r>
              <a:rPr lang="nb-NO" dirty="0" err="1"/>
              <a:t>We</a:t>
            </a:r>
            <a:r>
              <a:rPr lang="nb-NO" dirty="0"/>
              <a:t> </a:t>
            </a:r>
            <a:r>
              <a:rPr lang="nb-NO" dirty="0" err="1"/>
              <a:t>may</a:t>
            </a:r>
            <a:r>
              <a:rPr lang="nb-NO" dirty="0"/>
              <a:t> be </a:t>
            </a:r>
            <a:r>
              <a:rPr lang="nb-NO" dirty="0" err="1"/>
              <a:t>stressed</a:t>
            </a:r>
            <a:r>
              <a:rPr lang="nb-NO" dirty="0"/>
              <a:t> and </a:t>
            </a:r>
            <a:r>
              <a:rPr lang="nb-NO" dirty="0" err="1"/>
              <a:t>feel</a:t>
            </a:r>
            <a:r>
              <a:rPr lang="nb-NO" dirty="0"/>
              <a:t> </a:t>
            </a:r>
            <a:r>
              <a:rPr lang="nb-NO" dirty="0" err="1"/>
              <a:t>that</a:t>
            </a:r>
            <a:r>
              <a:rPr lang="nb-NO" dirty="0"/>
              <a:t> </a:t>
            </a:r>
            <a:r>
              <a:rPr lang="nb-NO" dirty="0" err="1"/>
              <a:t>we</a:t>
            </a:r>
            <a:r>
              <a:rPr lang="nb-NO" dirty="0"/>
              <a:t> do not have </a:t>
            </a:r>
            <a:r>
              <a:rPr lang="nb-NO" dirty="0" err="1"/>
              <a:t>enough</a:t>
            </a:r>
            <a:r>
              <a:rPr lang="nb-NO" dirty="0"/>
              <a:t> time. If </a:t>
            </a:r>
            <a:r>
              <a:rPr lang="nb-NO" dirty="0" err="1"/>
              <a:t>we</a:t>
            </a:r>
            <a:r>
              <a:rPr lang="nb-NO" dirty="0"/>
              <a:t> </a:t>
            </a:r>
            <a:r>
              <a:rPr lang="nb-NO" dirty="0" err="1"/>
              <a:t>can</a:t>
            </a:r>
            <a:r>
              <a:rPr lang="nb-NO" dirty="0"/>
              <a:t> </a:t>
            </a:r>
            <a:r>
              <a:rPr lang="nb-NO" dirty="0" err="1"/>
              <a:t>learn</a:t>
            </a:r>
            <a:r>
              <a:rPr lang="nb-NO" dirty="0"/>
              <a:t> som </a:t>
            </a:r>
            <a:r>
              <a:rPr lang="nb-NO" dirty="0" err="1"/>
              <a:t>new</a:t>
            </a:r>
            <a:r>
              <a:rPr lang="nb-NO" dirty="0"/>
              <a:t> </a:t>
            </a:r>
            <a:r>
              <a:rPr lang="nb-NO" dirty="0" err="1"/>
              <a:t>techniques</a:t>
            </a:r>
            <a:r>
              <a:rPr lang="nb-NO" dirty="0"/>
              <a:t> to sort </a:t>
            </a:r>
            <a:r>
              <a:rPr lang="nb-NO" dirty="0" err="1"/>
              <a:t>what</a:t>
            </a:r>
            <a:r>
              <a:rPr lang="nb-NO" dirty="0"/>
              <a:t> is </a:t>
            </a:r>
            <a:r>
              <a:rPr lang="nb-NO" dirty="0" err="1"/>
              <a:t>important</a:t>
            </a:r>
            <a:r>
              <a:rPr lang="nb-NO" dirty="0"/>
              <a:t> and </a:t>
            </a:r>
            <a:r>
              <a:rPr lang="nb-NO" dirty="0" err="1"/>
              <a:t>what</a:t>
            </a:r>
            <a:r>
              <a:rPr lang="nb-NO" dirty="0"/>
              <a:t> </a:t>
            </a:r>
            <a:r>
              <a:rPr lang="nb-NO" dirty="0" err="1"/>
              <a:t>we</a:t>
            </a:r>
            <a:r>
              <a:rPr lang="nb-NO" dirty="0"/>
              <a:t> </a:t>
            </a:r>
            <a:r>
              <a:rPr lang="nb-NO" dirty="0" err="1"/>
              <a:t>need</a:t>
            </a:r>
            <a:r>
              <a:rPr lang="nb-NO" dirty="0"/>
              <a:t> to </a:t>
            </a:r>
            <a:r>
              <a:rPr lang="nb-NO" dirty="0" err="1"/>
              <a:t>focus</a:t>
            </a:r>
            <a:r>
              <a:rPr lang="nb-NO" dirty="0"/>
              <a:t> </a:t>
            </a:r>
            <a:r>
              <a:rPr lang="nb-NO" dirty="0" err="1"/>
              <a:t>on</a:t>
            </a:r>
            <a:r>
              <a:rPr lang="nb-NO" dirty="0"/>
              <a:t>, it </a:t>
            </a:r>
            <a:r>
              <a:rPr lang="nb-NO" dirty="0" err="1"/>
              <a:t>will</a:t>
            </a:r>
            <a:r>
              <a:rPr lang="nb-NO" dirty="0"/>
              <a:t> </a:t>
            </a:r>
            <a:r>
              <a:rPr lang="nb-NO" dirty="0" err="1"/>
              <a:t>probably</a:t>
            </a:r>
            <a:r>
              <a:rPr lang="nb-NO" dirty="0"/>
              <a:t> be </a:t>
            </a:r>
            <a:r>
              <a:rPr lang="nb-NO" dirty="0" err="1"/>
              <a:t>somewhat</a:t>
            </a:r>
            <a:r>
              <a:rPr lang="nb-NO" dirty="0"/>
              <a:t> </a:t>
            </a:r>
            <a:r>
              <a:rPr lang="nb-NO" dirty="0" err="1"/>
              <a:t>easier</a:t>
            </a:r>
            <a:r>
              <a:rPr lang="nb-NO" dirty="0"/>
              <a:t> to </a:t>
            </a:r>
            <a:r>
              <a:rPr lang="nb-NO" dirty="0" err="1"/>
              <a:t>cope</a:t>
            </a:r>
            <a:r>
              <a:rPr lang="nb-NO" dirty="0"/>
              <a:t> in </a:t>
            </a:r>
            <a:r>
              <a:rPr lang="nb-NO" dirty="0" err="1"/>
              <a:t>life</a:t>
            </a:r>
            <a:r>
              <a:rPr lang="nb-NO" dirty="0"/>
              <a:t>, </a:t>
            </a:r>
            <a:r>
              <a:rPr lang="nb-NO" dirty="0" err="1"/>
              <a:t>school</a:t>
            </a:r>
            <a:r>
              <a:rPr lang="nb-NO" dirty="0"/>
              <a:t> and </a:t>
            </a:r>
            <a:r>
              <a:rPr lang="nb-NO" dirty="0" err="1"/>
              <a:t>learning</a:t>
            </a:r>
            <a:r>
              <a:rPr lang="nb-NO" dirty="0"/>
              <a:t>. </a:t>
            </a:r>
            <a:r>
              <a:rPr lang="nb-NO" dirty="0" err="1"/>
              <a:t>We</a:t>
            </a:r>
            <a:r>
              <a:rPr lang="nb-NO" dirty="0"/>
              <a:t> </a:t>
            </a:r>
            <a:r>
              <a:rPr lang="nb-NO" dirty="0" err="1"/>
              <a:t>can</a:t>
            </a:r>
            <a:r>
              <a:rPr lang="nb-NO" dirty="0"/>
              <a:t> </a:t>
            </a:r>
            <a:r>
              <a:rPr lang="nb-NO" dirty="0" err="1"/>
              <a:t>compare</a:t>
            </a:r>
            <a:r>
              <a:rPr lang="nb-NO" dirty="0"/>
              <a:t> </a:t>
            </a:r>
            <a:r>
              <a:rPr lang="nb-NO" dirty="0" err="1"/>
              <a:t>busy</a:t>
            </a:r>
            <a:r>
              <a:rPr lang="nb-NO" dirty="0"/>
              <a:t> </a:t>
            </a:r>
            <a:r>
              <a:rPr lang="nb-NO" dirty="0" err="1"/>
              <a:t>periods</a:t>
            </a:r>
            <a:r>
              <a:rPr lang="nb-NO" dirty="0"/>
              <a:t> </a:t>
            </a:r>
            <a:r>
              <a:rPr lang="nb-NO" dirty="0" err="1"/>
              <a:t>with</a:t>
            </a:r>
            <a:r>
              <a:rPr lang="nb-NO" dirty="0"/>
              <a:t> </a:t>
            </a:r>
            <a:r>
              <a:rPr lang="nb-NO" dirty="0" err="1"/>
              <a:t>being</a:t>
            </a:r>
            <a:r>
              <a:rPr lang="nb-NO" dirty="0"/>
              <a:t> in a river </a:t>
            </a:r>
            <a:r>
              <a:rPr lang="nb-NO" dirty="0" err="1"/>
              <a:t>with</a:t>
            </a:r>
            <a:r>
              <a:rPr lang="nb-NO" dirty="0"/>
              <a:t> </a:t>
            </a:r>
            <a:r>
              <a:rPr lang="nb-NO" dirty="0" err="1"/>
              <a:t>strong</a:t>
            </a:r>
            <a:r>
              <a:rPr lang="nb-NO" dirty="0"/>
              <a:t> </a:t>
            </a:r>
            <a:r>
              <a:rPr lang="nb-NO" dirty="0" err="1"/>
              <a:t>currents</a:t>
            </a:r>
            <a:r>
              <a:rPr lang="nb-NO" dirty="0"/>
              <a:t>. If </a:t>
            </a:r>
            <a:r>
              <a:rPr lang="nb-NO" dirty="0" err="1"/>
              <a:t>we</a:t>
            </a:r>
            <a:r>
              <a:rPr lang="nb-NO" dirty="0"/>
              <a:t> have </a:t>
            </a:r>
            <a:r>
              <a:rPr lang="nb-NO" dirty="0" err="1"/>
              <a:t>learnt</a:t>
            </a:r>
            <a:r>
              <a:rPr lang="nb-NO" dirty="0"/>
              <a:t> to </a:t>
            </a:r>
            <a:r>
              <a:rPr lang="nb-NO" dirty="0" err="1"/>
              <a:t>swim</a:t>
            </a:r>
            <a:r>
              <a:rPr lang="nb-NO" dirty="0"/>
              <a:t>, </a:t>
            </a:r>
            <a:r>
              <a:rPr lang="nb-NO" dirty="0" err="1"/>
              <a:t>we</a:t>
            </a:r>
            <a:r>
              <a:rPr lang="nb-NO" dirty="0"/>
              <a:t> </a:t>
            </a:r>
            <a:r>
              <a:rPr lang="nb-NO" dirty="0" err="1"/>
              <a:t>can</a:t>
            </a:r>
            <a:r>
              <a:rPr lang="nb-NO" dirty="0"/>
              <a:t> </a:t>
            </a:r>
            <a:r>
              <a:rPr lang="nb-NO" dirty="0" err="1"/>
              <a:t>manage</a:t>
            </a:r>
            <a:r>
              <a:rPr lang="nb-NO" dirty="0"/>
              <a:t> to </a:t>
            </a:r>
            <a:r>
              <a:rPr lang="nb-NO" dirty="0" err="1"/>
              <a:t>get</a:t>
            </a:r>
            <a:r>
              <a:rPr lang="nb-NO" dirty="0"/>
              <a:t> </a:t>
            </a:r>
            <a:r>
              <a:rPr lang="nb-NO" dirty="0" err="1"/>
              <a:t>ashore</a:t>
            </a:r>
            <a:r>
              <a:rPr lang="nb-NO" dirty="0"/>
              <a:t> </a:t>
            </a:r>
            <a:r>
              <a:rPr lang="nb-NO" dirty="0" err="1"/>
              <a:t>safely</a:t>
            </a:r>
            <a:r>
              <a:rPr lang="nb-NO" dirty="0"/>
              <a:t>. If </a:t>
            </a:r>
            <a:r>
              <a:rPr lang="nb-NO" dirty="0" err="1"/>
              <a:t>we</a:t>
            </a:r>
            <a:r>
              <a:rPr lang="nb-NO" dirty="0"/>
              <a:t> have not </a:t>
            </a:r>
            <a:r>
              <a:rPr lang="nb-NO" dirty="0" err="1"/>
              <a:t>learnt</a:t>
            </a:r>
            <a:r>
              <a:rPr lang="nb-NO" dirty="0"/>
              <a:t> to </a:t>
            </a:r>
            <a:r>
              <a:rPr lang="nb-NO" dirty="0" err="1"/>
              <a:t>swim</a:t>
            </a:r>
            <a:r>
              <a:rPr lang="nb-NO" dirty="0"/>
              <a:t>, </a:t>
            </a:r>
            <a:r>
              <a:rPr lang="nb-NO" dirty="0" err="1"/>
              <a:t>everything</a:t>
            </a:r>
            <a:r>
              <a:rPr lang="nb-NO" dirty="0"/>
              <a:t> </a:t>
            </a:r>
            <a:r>
              <a:rPr lang="nb-NO" dirty="0" err="1"/>
              <a:t>may</a:t>
            </a:r>
            <a:r>
              <a:rPr lang="nb-NO" dirty="0"/>
              <a:t> og </a:t>
            </a:r>
            <a:r>
              <a:rPr lang="nb-NO" dirty="0" err="1"/>
              <a:t>wrong</a:t>
            </a:r>
            <a:r>
              <a:rPr lang="nb-NO" dirty="0"/>
              <a:t>, and </a:t>
            </a:r>
            <a:r>
              <a:rPr lang="nb-NO" dirty="0" err="1"/>
              <a:t>we</a:t>
            </a:r>
            <a:r>
              <a:rPr lang="nb-NO" dirty="0"/>
              <a:t> </a:t>
            </a:r>
            <a:r>
              <a:rPr lang="nb-NO" dirty="0" err="1"/>
              <a:t>may</a:t>
            </a:r>
            <a:r>
              <a:rPr lang="nb-NO" dirty="0"/>
              <a:t> </a:t>
            </a:r>
            <a:r>
              <a:rPr lang="nb-NO" dirty="0" err="1"/>
              <a:t>collide</a:t>
            </a:r>
            <a:r>
              <a:rPr lang="nb-NO" dirty="0"/>
              <a:t> </a:t>
            </a:r>
            <a:r>
              <a:rPr lang="nb-NO" dirty="0" err="1"/>
              <a:t>with</a:t>
            </a:r>
            <a:r>
              <a:rPr lang="nb-NO" dirty="0"/>
              <a:t> </a:t>
            </a:r>
            <a:r>
              <a:rPr lang="nb-NO" dirty="0" err="1"/>
              <a:t>sharp</a:t>
            </a:r>
            <a:r>
              <a:rPr lang="nb-NO" dirty="0"/>
              <a:t> rocks, or be </a:t>
            </a:r>
            <a:r>
              <a:rPr lang="nb-NO" dirty="0" err="1"/>
              <a:t>pulled</a:t>
            </a:r>
            <a:r>
              <a:rPr lang="nb-NO" dirty="0"/>
              <a:t> under water. To </a:t>
            </a:r>
            <a:r>
              <a:rPr lang="nb-NO" dirty="0" err="1"/>
              <a:t>apply</a:t>
            </a:r>
            <a:r>
              <a:rPr lang="nb-NO" dirty="0"/>
              <a:t> </a:t>
            </a:r>
            <a:r>
              <a:rPr lang="nb-NO" dirty="0" err="1"/>
              <a:t>the</a:t>
            </a:r>
            <a:r>
              <a:rPr lang="nb-NO" dirty="0"/>
              <a:t> five-</a:t>
            </a:r>
            <a:r>
              <a:rPr lang="nb-NO" dirty="0" err="1"/>
              <a:t>step</a:t>
            </a:r>
            <a:r>
              <a:rPr lang="nb-NO" dirty="0"/>
              <a:t> </a:t>
            </a:r>
            <a:r>
              <a:rPr lang="nb-NO" dirty="0" err="1"/>
              <a:t>method</a:t>
            </a:r>
            <a:r>
              <a:rPr lang="nb-NO" dirty="0"/>
              <a:t> </a:t>
            </a:r>
            <a:r>
              <a:rPr lang="nb-NO" dirty="0" err="1"/>
              <a:t>when</a:t>
            </a:r>
            <a:r>
              <a:rPr lang="nb-NO" dirty="0"/>
              <a:t> </a:t>
            </a:r>
            <a:r>
              <a:rPr lang="nb-NO" dirty="0" err="1"/>
              <a:t>something</a:t>
            </a:r>
            <a:r>
              <a:rPr lang="nb-NO" dirty="0"/>
              <a:t> is </a:t>
            </a:r>
            <a:r>
              <a:rPr lang="nb-NO" dirty="0" err="1"/>
              <a:t>difficult</a:t>
            </a:r>
            <a:r>
              <a:rPr lang="nb-NO" dirty="0"/>
              <a:t> </a:t>
            </a:r>
            <a:r>
              <a:rPr lang="nb-NO" dirty="0" err="1"/>
              <a:t>may</a:t>
            </a:r>
            <a:r>
              <a:rPr lang="nb-NO" dirty="0"/>
              <a:t> be like </a:t>
            </a:r>
            <a:r>
              <a:rPr lang="nb-NO" dirty="0" err="1"/>
              <a:t>swimming</a:t>
            </a:r>
            <a:r>
              <a:rPr lang="nb-NO" dirty="0"/>
              <a:t> in a river. </a:t>
            </a:r>
            <a:r>
              <a:rPr lang="nb-NO" dirty="0" err="1"/>
              <a:t>Now</a:t>
            </a:r>
            <a:r>
              <a:rPr lang="nb-NO" dirty="0"/>
              <a:t> </a:t>
            </a:r>
            <a:r>
              <a:rPr lang="nb-NO" dirty="0" err="1"/>
              <a:t>we</a:t>
            </a:r>
            <a:r>
              <a:rPr lang="nb-NO" dirty="0"/>
              <a:t> </a:t>
            </a:r>
            <a:r>
              <a:rPr lang="nb-NO" dirty="0" err="1"/>
              <a:t>will</a:t>
            </a:r>
            <a:r>
              <a:rPr lang="nb-NO" dirty="0"/>
              <a:t> </a:t>
            </a:r>
            <a:r>
              <a:rPr lang="nb-NO" dirty="0" err="1"/>
              <a:t>also</a:t>
            </a:r>
            <a:r>
              <a:rPr lang="nb-NO" dirty="0"/>
              <a:t> </a:t>
            </a:r>
            <a:r>
              <a:rPr lang="nb-NO" dirty="0" err="1"/>
              <a:t>look</a:t>
            </a:r>
            <a:r>
              <a:rPr lang="nb-NO" dirty="0"/>
              <a:t> at </a:t>
            </a:r>
            <a:r>
              <a:rPr lang="nb-NO" dirty="0" err="1"/>
              <a:t>another</a:t>
            </a:r>
            <a:r>
              <a:rPr lang="nb-NO" dirty="0"/>
              <a:t> </a:t>
            </a:r>
            <a:r>
              <a:rPr lang="nb-NO" dirty="0" err="1"/>
              <a:t>technique</a:t>
            </a:r>
            <a:r>
              <a:rPr lang="nb-NO" dirty="0"/>
              <a:t> </a:t>
            </a:r>
            <a:r>
              <a:rPr lang="nb-NO" dirty="0" err="1"/>
              <a:t>we</a:t>
            </a:r>
            <a:r>
              <a:rPr lang="nb-NO" dirty="0"/>
              <a:t> </a:t>
            </a:r>
            <a:r>
              <a:rPr lang="nb-NO" dirty="0" err="1"/>
              <a:t>can</a:t>
            </a:r>
            <a:r>
              <a:rPr lang="nb-NO" dirty="0"/>
              <a:t> </a:t>
            </a:r>
            <a:r>
              <a:rPr lang="nb-NO" dirty="0" err="1"/>
              <a:t>use</a:t>
            </a:r>
            <a:r>
              <a:rPr lang="nb-NO" dirty="0"/>
              <a:t> to sort </a:t>
            </a:r>
            <a:r>
              <a:rPr lang="nb-NO" dirty="0" err="1"/>
              <a:t>things</a:t>
            </a:r>
            <a:r>
              <a:rPr lang="nb-NO" dirty="0"/>
              <a:t> </a:t>
            </a:r>
            <a:r>
              <a:rPr lang="nb-NO" dirty="0" err="1"/>
              <a:t>when</a:t>
            </a:r>
            <a:r>
              <a:rPr lang="nb-NO" dirty="0"/>
              <a:t> </a:t>
            </a:r>
            <a:r>
              <a:rPr lang="nb-NO" dirty="0" err="1"/>
              <a:t>everything</a:t>
            </a:r>
            <a:r>
              <a:rPr lang="nb-NO" dirty="0"/>
              <a:t> </a:t>
            </a:r>
            <a:r>
              <a:rPr lang="nb-NO" dirty="0" err="1"/>
              <a:t>feels</a:t>
            </a:r>
            <a:r>
              <a:rPr lang="nb-NO" dirty="0"/>
              <a:t> </a:t>
            </a:r>
            <a:r>
              <a:rPr lang="nb-NO" dirty="0" err="1"/>
              <a:t>really</a:t>
            </a:r>
            <a:r>
              <a:rPr lang="nb-NO" dirty="0"/>
              <a:t> </a:t>
            </a:r>
            <a:r>
              <a:rPr lang="nb-NO" dirty="0" err="1"/>
              <a:t>busy</a:t>
            </a:r>
            <a:r>
              <a:rPr lang="nb-NO" dirty="0"/>
              <a:t> (</a:t>
            </a:r>
            <a:r>
              <a:rPr lang="nb-NO" dirty="0" err="1"/>
              <a:t>next</a:t>
            </a:r>
            <a:r>
              <a:rPr lang="nb-NO" dirty="0"/>
              <a:t> slide).</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25</a:t>
            </a:fld>
            <a:endParaRPr lang="nb-NO"/>
          </a:p>
        </p:txBody>
      </p:sp>
    </p:spTree>
    <p:extLst>
      <p:ext uri="{BB962C8B-B14F-4D97-AF65-F5344CB8AC3E}">
        <p14:creationId xmlns:p14="http://schemas.microsoft.com/office/powerpoint/2010/main" val="209539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An </a:t>
            </a:r>
            <a:r>
              <a:rPr lang="nb-NO" b="1" dirty="0" err="1"/>
              <a:t>additional</a:t>
            </a:r>
            <a:r>
              <a:rPr lang="nb-NO" b="1" dirty="0"/>
              <a:t> </a:t>
            </a:r>
            <a:r>
              <a:rPr lang="nb-NO" b="1" dirty="0" err="1"/>
              <a:t>tool</a:t>
            </a:r>
            <a:r>
              <a:rPr lang="nb-NO" b="1" dirty="0"/>
              <a:t> for </a:t>
            </a:r>
            <a:r>
              <a:rPr lang="nb-NO" b="1" dirty="0" err="1"/>
              <a:t>both</a:t>
            </a:r>
            <a:r>
              <a:rPr lang="nb-NO" b="1" dirty="0"/>
              <a:t> </a:t>
            </a:r>
            <a:r>
              <a:rPr lang="nb-NO" b="1" dirty="0" err="1"/>
              <a:t>life</a:t>
            </a:r>
            <a:r>
              <a:rPr lang="nb-NO" b="1" dirty="0"/>
              <a:t> </a:t>
            </a:r>
            <a:r>
              <a:rPr lang="nb-NO" b="1" dirty="0" err="1"/>
              <a:t>mastery</a:t>
            </a:r>
            <a:r>
              <a:rPr lang="nb-NO" b="1" dirty="0"/>
              <a:t> and </a:t>
            </a:r>
            <a:r>
              <a:rPr lang="nb-NO" b="1" dirty="0" err="1"/>
              <a:t>subjects</a:t>
            </a:r>
            <a:r>
              <a:rPr lang="nb-NO" b="1" dirty="0"/>
              <a:t>:</a:t>
            </a:r>
            <a:r>
              <a:rPr lang="nb-NO" dirty="0"/>
              <a:t> </a:t>
            </a:r>
            <a:r>
              <a:rPr lang="nb-NO" b="1" dirty="0"/>
              <a:t>The </a:t>
            </a:r>
            <a:r>
              <a:rPr lang="nb-NO" b="1" dirty="0" err="1"/>
              <a:t>focus</a:t>
            </a:r>
            <a:r>
              <a:rPr lang="nb-NO" b="1" dirty="0"/>
              <a:t> </a:t>
            </a:r>
            <a:r>
              <a:rPr lang="nb-NO" b="1" dirty="0" err="1"/>
              <a:t>model</a:t>
            </a:r>
            <a:r>
              <a:rPr lang="nb-NO" dirty="0"/>
              <a:t>. It </a:t>
            </a:r>
            <a:r>
              <a:rPr lang="nb-NO" dirty="0" err="1"/>
              <a:t>often</a:t>
            </a:r>
            <a:r>
              <a:rPr lang="nb-NO" dirty="0"/>
              <a:t> </a:t>
            </a:r>
            <a:r>
              <a:rPr lang="nb-NO" dirty="0" err="1"/>
              <a:t>feels</a:t>
            </a:r>
            <a:r>
              <a:rPr lang="nb-NO" dirty="0"/>
              <a:t> like </a:t>
            </a:r>
            <a:r>
              <a:rPr lang="nb-NO" dirty="0" err="1"/>
              <a:t>very</a:t>
            </a:r>
            <a:r>
              <a:rPr lang="nb-NO" dirty="0"/>
              <a:t> </a:t>
            </a:r>
            <a:r>
              <a:rPr lang="nb-NO" dirty="0" err="1"/>
              <a:t>much</a:t>
            </a:r>
            <a:r>
              <a:rPr lang="nb-NO" dirty="0"/>
              <a:t> is </a:t>
            </a:r>
            <a:r>
              <a:rPr lang="nb-NO" dirty="0" err="1"/>
              <a:t>important</a:t>
            </a:r>
            <a:r>
              <a:rPr lang="nb-NO" dirty="0"/>
              <a:t> in </a:t>
            </a:r>
            <a:r>
              <a:rPr lang="nb-NO" dirty="0" err="1"/>
              <a:t>life</a:t>
            </a:r>
            <a:r>
              <a:rPr lang="nb-NO" dirty="0"/>
              <a:t>, and </a:t>
            </a:r>
            <a:r>
              <a:rPr lang="nb-NO" dirty="0" err="1"/>
              <a:t>that</a:t>
            </a:r>
            <a:r>
              <a:rPr lang="nb-NO" dirty="0"/>
              <a:t> </a:t>
            </a:r>
            <a:r>
              <a:rPr lang="nb-NO" dirty="0" err="1"/>
              <a:t>very</a:t>
            </a:r>
            <a:r>
              <a:rPr lang="nb-NO" dirty="0"/>
              <a:t> </a:t>
            </a:r>
            <a:r>
              <a:rPr lang="nb-NO" dirty="0" err="1"/>
              <a:t>much</a:t>
            </a:r>
            <a:r>
              <a:rPr lang="nb-NO" dirty="0"/>
              <a:t> is </a:t>
            </a:r>
            <a:r>
              <a:rPr lang="nb-NO" dirty="0" err="1"/>
              <a:t>urgent</a:t>
            </a:r>
            <a:r>
              <a:rPr lang="nb-NO" dirty="0"/>
              <a:t>. To </a:t>
            </a:r>
            <a:r>
              <a:rPr lang="nb-NO" dirty="0" err="1"/>
              <a:t>help</a:t>
            </a:r>
            <a:r>
              <a:rPr lang="nb-NO" dirty="0"/>
              <a:t> </a:t>
            </a:r>
            <a:r>
              <a:rPr lang="nb-NO" dirty="0" err="1"/>
              <a:t>sorting</a:t>
            </a:r>
            <a:r>
              <a:rPr lang="nb-NO" dirty="0"/>
              <a:t> </a:t>
            </a:r>
            <a:r>
              <a:rPr lang="nb-NO" dirty="0" err="1"/>
              <a:t>what</a:t>
            </a:r>
            <a:r>
              <a:rPr lang="nb-NO" dirty="0"/>
              <a:t> </a:t>
            </a:r>
            <a:r>
              <a:rPr lang="nb-NO" dirty="0" err="1"/>
              <a:t>we</a:t>
            </a:r>
            <a:r>
              <a:rPr lang="nb-NO" dirty="0"/>
              <a:t> </a:t>
            </a:r>
            <a:r>
              <a:rPr lang="nb-NO" dirty="0" err="1"/>
              <a:t>need</a:t>
            </a:r>
            <a:r>
              <a:rPr lang="nb-NO" dirty="0"/>
              <a:t> to do </a:t>
            </a:r>
            <a:r>
              <a:rPr lang="nb-NO" dirty="0" err="1"/>
              <a:t>somethint</a:t>
            </a:r>
            <a:r>
              <a:rPr lang="nb-NO" dirty="0"/>
              <a:t> </a:t>
            </a:r>
            <a:r>
              <a:rPr lang="nb-NO" dirty="0" err="1"/>
              <a:t>about</a:t>
            </a:r>
            <a:r>
              <a:rPr lang="nb-NO" dirty="0"/>
              <a:t>, </a:t>
            </a:r>
            <a:r>
              <a:rPr lang="nb-NO" dirty="0" err="1"/>
              <a:t>we</a:t>
            </a:r>
            <a:r>
              <a:rPr lang="nb-NO" dirty="0"/>
              <a:t> </a:t>
            </a:r>
            <a:r>
              <a:rPr lang="nb-NO" dirty="0" err="1"/>
              <a:t>will</a:t>
            </a:r>
            <a:r>
              <a:rPr lang="nb-NO" dirty="0"/>
              <a:t> </a:t>
            </a:r>
            <a:r>
              <a:rPr lang="nb-NO" dirty="0" err="1"/>
              <a:t>now</a:t>
            </a:r>
            <a:r>
              <a:rPr lang="nb-NO" dirty="0"/>
              <a:t> </a:t>
            </a:r>
            <a:r>
              <a:rPr lang="nb-NO" dirty="0" err="1"/>
              <a:t>use</a:t>
            </a:r>
            <a:r>
              <a:rPr lang="nb-NO" dirty="0"/>
              <a:t> «</a:t>
            </a:r>
            <a:r>
              <a:rPr lang="nb-NO" dirty="0" err="1"/>
              <a:t>the</a:t>
            </a:r>
            <a:r>
              <a:rPr lang="nb-NO" dirty="0"/>
              <a:t> </a:t>
            </a:r>
            <a:r>
              <a:rPr lang="nb-NO" dirty="0" err="1"/>
              <a:t>focus</a:t>
            </a:r>
            <a:r>
              <a:rPr lang="nb-NO" dirty="0"/>
              <a:t> </a:t>
            </a:r>
            <a:r>
              <a:rPr lang="nb-NO" dirty="0" err="1"/>
              <a:t>model</a:t>
            </a:r>
            <a:r>
              <a:rPr lang="nb-NO" dirty="0"/>
              <a:t>». First </a:t>
            </a:r>
            <a:r>
              <a:rPr lang="nb-NO" dirty="0" err="1"/>
              <a:t>you</a:t>
            </a:r>
            <a:r>
              <a:rPr lang="nb-NO" dirty="0"/>
              <a:t> </a:t>
            </a:r>
            <a:r>
              <a:rPr lang="nb-NO" dirty="0" err="1"/>
              <a:t>can</a:t>
            </a:r>
            <a:r>
              <a:rPr lang="nb-NO" dirty="0"/>
              <a:t> </a:t>
            </a:r>
            <a:r>
              <a:rPr lang="nb-NO" dirty="0" err="1"/>
              <a:t>say</a:t>
            </a:r>
            <a:r>
              <a:rPr lang="nb-NO" dirty="0"/>
              <a:t> </a:t>
            </a:r>
            <a:r>
              <a:rPr lang="nb-NO" dirty="0" err="1"/>
              <a:t>something</a:t>
            </a:r>
            <a:r>
              <a:rPr lang="nb-NO" dirty="0"/>
              <a:t> </a:t>
            </a:r>
            <a:r>
              <a:rPr lang="nb-NO" dirty="0" err="1"/>
              <a:t>about</a:t>
            </a:r>
            <a:r>
              <a:rPr lang="nb-NO" dirty="0"/>
              <a:t> </a:t>
            </a:r>
            <a:r>
              <a:rPr lang="nb-NO" dirty="0" err="1"/>
              <a:t>what</a:t>
            </a:r>
            <a:r>
              <a:rPr lang="nb-NO" dirty="0"/>
              <a:t> is </a:t>
            </a:r>
            <a:r>
              <a:rPr lang="nb-NO" dirty="0" err="1"/>
              <a:t>important</a:t>
            </a:r>
            <a:r>
              <a:rPr lang="nb-NO" dirty="0"/>
              <a:t> in </a:t>
            </a:r>
            <a:r>
              <a:rPr lang="nb-NO" dirty="0" err="1"/>
              <a:t>life</a:t>
            </a:r>
            <a:r>
              <a:rPr lang="nb-NO" dirty="0"/>
              <a:t>. (The </a:t>
            </a:r>
            <a:r>
              <a:rPr lang="nb-NO" dirty="0" err="1"/>
              <a:t>teacher</a:t>
            </a:r>
            <a:r>
              <a:rPr lang="nb-NO" dirty="0"/>
              <a:t> </a:t>
            </a:r>
            <a:r>
              <a:rPr lang="nb-NO" dirty="0" err="1"/>
              <a:t>takes</a:t>
            </a:r>
            <a:r>
              <a:rPr lang="nb-NO" dirty="0"/>
              <a:t> notes </a:t>
            </a:r>
            <a:r>
              <a:rPr lang="nb-NO" dirty="0" err="1"/>
              <a:t>of</a:t>
            </a:r>
            <a:r>
              <a:rPr lang="nb-NO" dirty="0"/>
              <a:t> </a:t>
            </a:r>
            <a:r>
              <a:rPr lang="nb-NO" dirty="0" err="1"/>
              <a:t>everything</a:t>
            </a:r>
            <a:r>
              <a:rPr lang="nb-NO" dirty="0"/>
              <a:t> </a:t>
            </a:r>
            <a:r>
              <a:rPr lang="nb-NO" dirty="0" err="1"/>
              <a:t>the</a:t>
            </a:r>
            <a:r>
              <a:rPr lang="nb-NO" dirty="0"/>
              <a:t> </a:t>
            </a:r>
            <a:r>
              <a:rPr lang="nb-NO" dirty="0" err="1"/>
              <a:t>pupils</a:t>
            </a:r>
            <a:r>
              <a:rPr lang="nb-NO" dirty="0"/>
              <a:t> </a:t>
            </a:r>
            <a:r>
              <a:rPr lang="nb-NO" dirty="0" err="1"/>
              <a:t>say</a:t>
            </a:r>
            <a:r>
              <a:rPr lang="nb-NO" dirty="0"/>
              <a:t> </a:t>
            </a:r>
            <a:r>
              <a:rPr lang="nb-NO" dirty="0" err="1"/>
              <a:t>on</a:t>
            </a:r>
            <a:r>
              <a:rPr lang="nb-NO" dirty="0"/>
              <a:t> </a:t>
            </a:r>
            <a:r>
              <a:rPr lang="nb-NO" dirty="0" err="1"/>
              <a:t>the</a:t>
            </a:r>
            <a:r>
              <a:rPr lang="nb-NO" dirty="0"/>
              <a:t> </a:t>
            </a:r>
            <a:r>
              <a:rPr lang="nb-NO" dirty="0" err="1"/>
              <a:t>whiteboard</a:t>
            </a:r>
            <a:r>
              <a:rPr lang="nb-NO" dirty="0"/>
              <a:t>, and </a:t>
            </a:r>
            <a:r>
              <a:rPr lang="nb-NO" dirty="0" err="1"/>
              <a:t>may</a:t>
            </a:r>
            <a:r>
              <a:rPr lang="nb-NO" dirty="0"/>
              <a:t> </a:t>
            </a:r>
            <a:r>
              <a:rPr lang="nb-NO" dirty="0" err="1"/>
              <a:t>add</a:t>
            </a:r>
            <a:r>
              <a:rPr lang="nb-NO" dirty="0"/>
              <a:t> </a:t>
            </a:r>
            <a:r>
              <a:rPr lang="nb-NO" dirty="0" err="1"/>
              <a:t>points</a:t>
            </a:r>
            <a:r>
              <a:rPr lang="nb-NO" dirty="0"/>
              <a:t> to </a:t>
            </a:r>
            <a:r>
              <a:rPr lang="nb-NO" dirty="0" err="1"/>
              <a:t>the</a:t>
            </a:r>
            <a:r>
              <a:rPr lang="nb-NO" dirty="0"/>
              <a:t> list </a:t>
            </a:r>
            <a:r>
              <a:rPr lang="nb-NO" dirty="0" err="1"/>
              <a:t>based</a:t>
            </a:r>
            <a:r>
              <a:rPr lang="nb-NO" dirty="0"/>
              <a:t> </a:t>
            </a:r>
            <a:r>
              <a:rPr lang="nb-NO" dirty="0" err="1"/>
              <a:t>on</a:t>
            </a:r>
            <a:r>
              <a:rPr lang="nb-NO" dirty="0"/>
              <a:t> </a:t>
            </a:r>
            <a:r>
              <a:rPr lang="nb-NO" dirty="0" err="1"/>
              <a:t>what</a:t>
            </a:r>
            <a:r>
              <a:rPr lang="nb-NO" dirty="0"/>
              <a:t> is </a:t>
            </a:r>
            <a:r>
              <a:rPr lang="nb-NO" dirty="0" err="1"/>
              <a:t>revealed</a:t>
            </a:r>
            <a:r>
              <a:rPr lang="nb-NO" dirty="0"/>
              <a:t> in </a:t>
            </a:r>
            <a:r>
              <a:rPr lang="nb-NO" dirty="0" err="1"/>
              <a:t>previous</a:t>
            </a:r>
            <a:r>
              <a:rPr lang="nb-NO" dirty="0"/>
              <a:t> </a:t>
            </a:r>
            <a:r>
              <a:rPr lang="nb-NO" dirty="0" err="1"/>
              <a:t>reflections</a:t>
            </a:r>
            <a:r>
              <a:rPr lang="nb-NO" dirty="0"/>
              <a:t>.) </a:t>
            </a:r>
            <a:r>
              <a:rPr lang="nb-NO" dirty="0" err="1"/>
              <a:t>Which</a:t>
            </a:r>
            <a:r>
              <a:rPr lang="nb-NO" dirty="0"/>
              <a:t> </a:t>
            </a:r>
            <a:r>
              <a:rPr lang="nb-NO" dirty="0" err="1"/>
              <a:t>of</a:t>
            </a:r>
            <a:r>
              <a:rPr lang="nb-NO" dirty="0"/>
              <a:t> </a:t>
            </a:r>
            <a:r>
              <a:rPr lang="nb-NO" dirty="0" err="1"/>
              <a:t>these</a:t>
            </a:r>
            <a:r>
              <a:rPr lang="nb-NO" dirty="0"/>
              <a:t> </a:t>
            </a:r>
            <a:r>
              <a:rPr lang="nb-NO" dirty="0" err="1"/>
              <a:t>things</a:t>
            </a:r>
            <a:r>
              <a:rPr lang="nb-NO" dirty="0"/>
              <a:t> are </a:t>
            </a:r>
            <a:r>
              <a:rPr lang="nb-NO" dirty="0" err="1"/>
              <a:t>urgent</a:t>
            </a:r>
            <a:r>
              <a:rPr lang="nb-NO" dirty="0"/>
              <a:t>? </a:t>
            </a:r>
            <a:r>
              <a:rPr lang="nb-NO" dirty="0" err="1"/>
              <a:t>Now</a:t>
            </a:r>
            <a:r>
              <a:rPr lang="nb-NO" dirty="0"/>
              <a:t> </a:t>
            </a:r>
            <a:r>
              <a:rPr lang="nb-NO" dirty="0" err="1"/>
              <a:t>we</a:t>
            </a:r>
            <a:r>
              <a:rPr lang="nb-NO" dirty="0"/>
              <a:t> </a:t>
            </a:r>
            <a:r>
              <a:rPr lang="nb-NO" dirty="0" err="1"/>
              <a:t>will</a:t>
            </a:r>
            <a:r>
              <a:rPr lang="nb-NO" dirty="0"/>
              <a:t> </a:t>
            </a:r>
            <a:r>
              <a:rPr lang="nb-NO" dirty="0" err="1"/>
              <a:t>pick</a:t>
            </a:r>
            <a:r>
              <a:rPr lang="nb-NO" dirty="0"/>
              <a:t> </a:t>
            </a:r>
            <a:r>
              <a:rPr lang="nb-NO" dirty="0" err="1"/>
              <a:t>maximum</a:t>
            </a:r>
            <a:r>
              <a:rPr lang="nb-NO" dirty="0"/>
              <a:t> </a:t>
            </a:r>
            <a:r>
              <a:rPr lang="nb-NO" dirty="0" err="1"/>
              <a:t>three-four</a:t>
            </a:r>
            <a:r>
              <a:rPr lang="nb-NO" dirty="0"/>
              <a:t> </a:t>
            </a:r>
            <a:r>
              <a:rPr lang="nb-NO" dirty="0" err="1"/>
              <a:t>things</a:t>
            </a:r>
            <a:r>
              <a:rPr lang="nb-NO" dirty="0"/>
              <a:t> </a:t>
            </a:r>
            <a:r>
              <a:rPr lang="nb-NO" dirty="0" err="1"/>
              <a:t>that</a:t>
            </a:r>
            <a:r>
              <a:rPr lang="nb-NO" dirty="0"/>
              <a:t> are </a:t>
            </a:r>
            <a:r>
              <a:rPr lang="nb-NO" dirty="0" err="1"/>
              <a:t>on</a:t>
            </a:r>
            <a:r>
              <a:rPr lang="nb-NO" dirty="0"/>
              <a:t> </a:t>
            </a:r>
            <a:r>
              <a:rPr lang="nb-NO" dirty="0" err="1"/>
              <a:t>the</a:t>
            </a:r>
            <a:r>
              <a:rPr lang="nb-NO" dirty="0"/>
              <a:t> </a:t>
            </a:r>
            <a:r>
              <a:rPr lang="nb-NO" dirty="0" err="1"/>
              <a:t>urgent</a:t>
            </a:r>
            <a:r>
              <a:rPr lang="nb-NO" dirty="0"/>
              <a:t>-list. (The </a:t>
            </a:r>
            <a:r>
              <a:rPr lang="nb-NO" dirty="0" err="1"/>
              <a:t>teacher</a:t>
            </a:r>
            <a:r>
              <a:rPr lang="nb-NO" dirty="0"/>
              <a:t> </a:t>
            </a:r>
            <a:r>
              <a:rPr lang="nb-NO" dirty="0" err="1"/>
              <a:t>puts</a:t>
            </a:r>
            <a:r>
              <a:rPr lang="nb-NO" dirty="0"/>
              <a:t> a </a:t>
            </a:r>
            <a:r>
              <a:rPr lang="nb-NO" dirty="0" err="1"/>
              <a:t>circle</a:t>
            </a:r>
            <a:r>
              <a:rPr lang="nb-NO" dirty="0"/>
              <a:t> </a:t>
            </a:r>
            <a:r>
              <a:rPr lang="nb-NO" dirty="0" err="1"/>
              <a:t>around</a:t>
            </a:r>
            <a:r>
              <a:rPr lang="nb-NO" dirty="0"/>
              <a:t> </a:t>
            </a:r>
            <a:r>
              <a:rPr lang="nb-NO" dirty="0" err="1"/>
              <a:t>the</a:t>
            </a:r>
            <a:r>
              <a:rPr lang="nb-NO" dirty="0"/>
              <a:t> </a:t>
            </a:r>
            <a:r>
              <a:rPr lang="nb-NO" dirty="0" err="1"/>
              <a:t>urgent</a:t>
            </a:r>
            <a:r>
              <a:rPr lang="nb-NO" dirty="0"/>
              <a:t> </a:t>
            </a:r>
            <a:r>
              <a:rPr lang="nb-NO" dirty="0" err="1"/>
              <a:t>things</a:t>
            </a:r>
            <a:r>
              <a:rPr lang="nb-NO" dirty="0"/>
              <a:t>.) Are </a:t>
            </a:r>
            <a:r>
              <a:rPr lang="nb-NO" dirty="0" err="1"/>
              <a:t>some</a:t>
            </a:r>
            <a:r>
              <a:rPr lang="nb-NO" dirty="0"/>
              <a:t> </a:t>
            </a:r>
            <a:r>
              <a:rPr lang="nb-NO" dirty="0" err="1"/>
              <a:t>of</a:t>
            </a:r>
            <a:r>
              <a:rPr lang="nb-NO" dirty="0"/>
              <a:t> </a:t>
            </a:r>
            <a:r>
              <a:rPr lang="nb-NO" dirty="0" err="1"/>
              <a:t>these</a:t>
            </a:r>
            <a:r>
              <a:rPr lang="nb-NO" dirty="0"/>
              <a:t> </a:t>
            </a:r>
            <a:r>
              <a:rPr lang="nb-NO" dirty="0" err="1"/>
              <a:t>things</a:t>
            </a:r>
            <a:r>
              <a:rPr lang="nb-NO" dirty="0"/>
              <a:t> </a:t>
            </a:r>
            <a:r>
              <a:rPr lang="nb-NO" dirty="0" err="1"/>
              <a:t>distracting</a:t>
            </a:r>
            <a:r>
              <a:rPr lang="nb-NO" dirty="0"/>
              <a:t>, or </a:t>
            </a:r>
            <a:r>
              <a:rPr lang="nb-NO" dirty="0" err="1"/>
              <a:t>maybe</a:t>
            </a:r>
            <a:r>
              <a:rPr lang="nb-NO" dirty="0"/>
              <a:t> </a:t>
            </a:r>
            <a:r>
              <a:rPr lang="nb-NO" dirty="0" err="1"/>
              <a:t>completely</a:t>
            </a:r>
            <a:r>
              <a:rPr lang="nb-NO" dirty="0"/>
              <a:t> </a:t>
            </a:r>
            <a:r>
              <a:rPr lang="nb-NO" dirty="0" err="1"/>
              <a:t>wasted</a:t>
            </a:r>
            <a:r>
              <a:rPr lang="nb-NO" dirty="0"/>
              <a:t> to </a:t>
            </a:r>
            <a:r>
              <a:rPr lang="nb-NO" dirty="0" err="1"/>
              <a:t>think</a:t>
            </a:r>
            <a:r>
              <a:rPr lang="nb-NO" dirty="0"/>
              <a:t> </a:t>
            </a:r>
            <a:r>
              <a:rPr lang="nb-NO" dirty="0" err="1"/>
              <a:t>about</a:t>
            </a:r>
            <a:r>
              <a:rPr lang="nb-NO" dirty="0"/>
              <a:t> or do </a:t>
            </a:r>
            <a:r>
              <a:rPr lang="nb-NO" dirty="0" err="1"/>
              <a:t>exactly</a:t>
            </a:r>
            <a:r>
              <a:rPr lang="nb-NO" dirty="0"/>
              <a:t> </a:t>
            </a:r>
            <a:r>
              <a:rPr lang="nb-NO" dirty="0" err="1"/>
              <a:t>now</a:t>
            </a:r>
            <a:r>
              <a:rPr lang="nb-NO" dirty="0"/>
              <a:t>? (The </a:t>
            </a:r>
            <a:r>
              <a:rPr lang="nb-NO" dirty="0" err="1"/>
              <a:t>teacher</a:t>
            </a:r>
            <a:r>
              <a:rPr lang="nb-NO" dirty="0"/>
              <a:t> </a:t>
            </a:r>
            <a:r>
              <a:rPr lang="nb-NO" dirty="0" err="1"/>
              <a:t>puts</a:t>
            </a:r>
            <a:r>
              <a:rPr lang="nb-NO" dirty="0"/>
              <a:t> parantheses </a:t>
            </a:r>
            <a:r>
              <a:rPr lang="nb-NO" dirty="0" err="1"/>
              <a:t>around</a:t>
            </a:r>
            <a:r>
              <a:rPr lang="nb-NO" dirty="0"/>
              <a:t> </a:t>
            </a:r>
            <a:r>
              <a:rPr lang="nb-NO" dirty="0" err="1"/>
              <a:t>the</a:t>
            </a:r>
            <a:r>
              <a:rPr lang="nb-NO" dirty="0"/>
              <a:t> elements </a:t>
            </a:r>
            <a:r>
              <a:rPr lang="nb-NO" dirty="0" err="1"/>
              <a:t>the</a:t>
            </a:r>
            <a:r>
              <a:rPr lang="nb-NO" dirty="0"/>
              <a:t> students </a:t>
            </a:r>
            <a:r>
              <a:rPr lang="nb-NO" dirty="0" err="1"/>
              <a:t>find</a:t>
            </a:r>
            <a:r>
              <a:rPr lang="nb-NO" dirty="0"/>
              <a:t> </a:t>
            </a:r>
            <a:r>
              <a:rPr lang="nb-NO" dirty="0" err="1"/>
              <a:t>distracting</a:t>
            </a:r>
            <a:r>
              <a:rPr lang="nb-NO" dirty="0"/>
              <a:t> and </a:t>
            </a:r>
            <a:r>
              <a:rPr lang="nb-NO" dirty="0" err="1"/>
              <a:t>crosses</a:t>
            </a:r>
            <a:r>
              <a:rPr lang="nb-NO" dirty="0"/>
              <a:t> </a:t>
            </a:r>
            <a:r>
              <a:rPr lang="nb-NO" dirty="0" err="1"/>
              <a:t>out</a:t>
            </a:r>
            <a:r>
              <a:rPr lang="nb-NO" dirty="0"/>
              <a:t> </a:t>
            </a:r>
            <a:r>
              <a:rPr lang="nb-NO" dirty="0" err="1"/>
              <a:t>what</a:t>
            </a:r>
            <a:r>
              <a:rPr lang="nb-NO" dirty="0"/>
              <a:t> </a:t>
            </a:r>
            <a:r>
              <a:rPr lang="nb-NO" dirty="0" err="1"/>
              <a:t>they</a:t>
            </a:r>
            <a:r>
              <a:rPr lang="nb-NO" dirty="0"/>
              <a:t> </a:t>
            </a:r>
            <a:r>
              <a:rPr lang="nb-NO" dirty="0" err="1"/>
              <a:t>perhaps</a:t>
            </a:r>
            <a:r>
              <a:rPr lang="nb-NO" dirty="0"/>
              <a:t> </a:t>
            </a:r>
            <a:r>
              <a:rPr lang="nb-NO" dirty="0" err="1"/>
              <a:t>find</a:t>
            </a:r>
            <a:r>
              <a:rPr lang="nb-NO" dirty="0"/>
              <a:t> </a:t>
            </a:r>
            <a:r>
              <a:rPr lang="nb-NO" dirty="0" err="1"/>
              <a:t>wasting</a:t>
            </a:r>
            <a:r>
              <a:rPr lang="nb-NO" dirty="0"/>
              <a:t>.) Ask: </a:t>
            </a:r>
            <a:r>
              <a:rPr lang="nb-NO" dirty="0" err="1"/>
              <a:t>What</a:t>
            </a:r>
            <a:r>
              <a:rPr lang="nb-NO" dirty="0"/>
              <a:t> </a:t>
            </a:r>
            <a:r>
              <a:rPr lang="nb-NO" dirty="0" err="1"/>
              <a:t>can</a:t>
            </a:r>
            <a:r>
              <a:rPr lang="nb-NO" dirty="0"/>
              <a:t> </a:t>
            </a:r>
            <a:r>
              <a:rPr lang="nb-NO" dirty="0" err="1"/>
              <a:t>we</a:t>
            </a:r>
            <a:r>
              <a:rPr lang="nb-NO" dirty="0"/>
              <a:t> do to </a:t>
            </a:r>
            <a:r>
              <a:rPr lang="nb-NO" dirty="0" err="1"/>
              <a:t>focus</a:t>
            </a:r>
            <a:r>
              <a:rPr lang="nb-NO" dirty="0"/>
              <a:t> </a:t>
            </a:r>
            <a:r>
              <a:rPr lang="nb-NO" dirty="0" err="1"/>
              <a:t>on</a:t>
            </a:r>
            <a:r>
              <a:rPr lang="nb-NO" dirty="0"/>
              <a:t> </a:t>
            </a:r>
            <a:r>
              <a:rPr lang="nb-NO" dirty="0" err="1"/>
              <a:t>the</a:t>
            </a:r>
            <a:r>
              <a:rPr lang="nb-NO" dirty="0"/>
              <a:t> </a:t>
            </a:r>
            <a:r>
              <a:rPr lang="nb-NO" dirty="0" err="1"/>
              <a:t>things</a:t>
            </a:r>
            <a:r>
              <a:rPr lang="nb-NO" dirty="0"/>
              <a:t> </a:t>
            </a:r>
            <a:r>
              <a:rPr lang="nb-NO" dirty="0" err="1"/>
              <a:t>that</a:t>
            </a:r>
            <a:r>
              <a:rPr lang="nb-NO" dirty="0"/>
              <a:t> are </a:t>
            </a:r>
            <a:r>
              <a:rPr lang="nb-NO" dirty="0" err="1"/>
              <a:t>important</a:t>
            </a:r>
            <a:r>
              <a:rPr lang="nb-NO" dirty="0"/>
              <a:t> and </a:t>
            </a:r>
            <a:r>
              <a:rPr lang="nb-NO" dirty="0" err="1"/>
              <a:t>urgent</a:t>
            </a:r>
            <a:r>
              <a:rPr lang="nb-NO" dirty="0"/>
              <a:t>? (The </a:t>
            </a:r>
            <a:r>
              <a:rPr lang="nb-NO" dirty="0" err="1"/>
              <a:t>teacher</a:t>
            </a:r>
            <a:r>
              <a:rPr lang="nb-NO" dirty="0"/>
              <a:t> </a:t>
            </a:r>
            <a:r>
              <a:rPr lang="nb-NO" dirty="0" err="1"/>
              <a:t>writes</a:t>
            </a:r>
            <a:r>
              <a:rPr lang="nb-NO" dirty="0"/>
              <a:t> </a:t>
            </a:r>
            <a:r>
              <a:rPr lang="nb-NO" dirty="0" err="1"/>
              <a:t>down</a:t>
            </a:r>
            <a:r>
              <a:rPr lang="nb-NO" dirty="0"/>
              <a:t> </a:t>
            </a:r>
            <a:r>
              <a:rPr lang="nb-NO" dirty="0" err="1"/>
              <a:t>suggestions</a:t>
            </a:r>
            <a:r>
              <a:rPr lang="nb-NO" dirty="0"/>
              <a:t> </a:t>
            </a:r>
            <a:r>
              <a:rPr lang="nb-NO" dirty="0" err="1"/>
              <a:t>on</a:t>
            </a:r>
            <a:r>
              <a:rPr lang="nb-NO" dirty="0"/>
              <a:t> </a:t>
            </a:r>
            <a:r>
              <a:rPr lang="nb-NO" dirty="0" err="1"/>
              <a:t>the</a:t>
            </a:r>
            <a:r>
              <a:rPr lang="nb-NO" dirty="0"/>
              <a:t> </a:t>
            </a:r>
            <a:r>
              <a:rPr lang="nb-NO" dirty="0" err="1"/>
              <a:t>whiteboard</a:t>
            </a:r>
            <a:r>
              <a:rPr lang="nb-NO" dirty="0"/>
              <a:t>.)</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26</a:t>
            </a:fld>
            <a:endParaRPr lang="nb-NO"/>
          </a:p>
        </p:txBody>
      </p:sp>
    </p:spTree>
    <p:extLst>
      <p:ext uri="{BB962C8B-B14F-4D97-AF65-F5344CB8AC3E}">
        <p14:creationId xmlns:p14="http://schemas.microsoft.com/office/powerpoint/2010/main" val="253319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27</a:t>
            </a:fld>
            <a:endParaRPr lang="nb-NO"/>
          </a:p>
        </p:txBody>
      </p:sp>
    </p:spTree>
    <p:extLst>
      <p:ext uri="{BB962C8B-B14F-4D97-AF65-F5344CB8AC3E}">
        <p14:creationId xmlns:p14="http://schemas.microsoft.com/office/powerpoint/2010/main" val="2159333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a:t>Here </a:t>
            </a:r>
            <a:r>
              <a:rPr lang="nb-NO" b="0" dirty="0" err="1"/>
              <a:t>we</a:t>
            </a:r>
            <a:r>
              <a:rPr lang="nb-NO" b="0" dirty="0"/>
              <a:t> </a:t>
            </a:r>
            <a:r>
              <a:rPr lang="nb-NO" b="0" dirty="0" err="1"/>
              <a:t>see</a:t>
            </a:r>
            <a:r>
              <a:rPr lang="nb-NO" b="0" dirty="0"/>
              <a:t> </a:t>
            </a:r>
            <a:r>
              <a:rPr lang="nb-NO" b="0" dirty="0" err="1"/>
              <a:t>some</a:t>
            </a:r>
            <a:r>
              <a:rPr lang="nb-NO" b="0" dirty="0"/>
              <a:t> </a:t>
            </a:r>
            <a:r>
              <a:rPr lang="nb-NO" b="0" dirty="0" err="1"/>
              <a:t>people</a:t>
            </a:r>
            <a:r>
              <a:rPr lang="nb-NO" b="0" dirty="0"/>
              <a:t> </a:t>
            </a:r>
            <a:r>
              <a:rPr lang="nb-NO" b="0" dirty="0" err="1"/>
              <a:t>climbing</a:t>
            </a:r>
            <a:r>
              <a:rPr lang="nb-NO" b="0" dirty="0"/>
              <a:t> in </a:t>
            </a:r>
            <a:r>
              <a:rPr lang="nb-NO" b="0" dirty="0" err="1"/>
              <a:t>the</a:t>
            </a:r>
            <a:r>
              <a:rPr lang="nb-NO" b="0" dirty="0"/>
              <a:t> </a:t>
            </a:r>
            <a:r>
              <a:rPr lang="nb-NO" b="0" dirty="0" err="1"/>
              <a:t>mountain</a:t>
            </a:r>
            <a:r>
              <a:rPr lang="nb-NO" b="0" dirty="0"/>
              <a:t>. One of </a:t>
            </a:r>
            <a:r>
              <a:rPr lang="nb-NO" b="0" dirty="0" err="1"/>
              <a:t>them</a:t>
            </a:r>
            <a:r>
              <a:rPr lang="nb-NO" b="0" dirty="0"/>
              <a:t> </a:t>
            </a:r>
            <a:r>
              <a:rPr lang="nb-NO" b="0" dirty="0" err="1"/>
              <a:t>manages</a:t>
            </a:r>
            <a:r>
              <a:rPr lang="nb-NO" b="0" dirty="0"/>
              <a:t> </a:t>
            </a:r>
            <a:r>
              <a:rPr lang="nb-NO" b="0" dirty="0" err="1"/>
              <a:t>on</a:t>
            </a:r>
            <a:r>
              <a:rPr lang="nb-NO" b="0" dirty="0"/>
              <a:t> his </a:t>
            </a:r>
            <a:r>
              <a:rPr lang="nb-NO" b="0" dirty="0" err="1"/>
              <a:t>own</a:t>
            </a:r>
            <a:r>
              <a:rPr lang="nb-NO" b="0" dirty="0"/>
              <a:t>, </a:t>
            </a:r>
            <a:r>
              <a:rPr lang="nb-NO" b="0" dirty="0" err="1"/>
              <a:t>but</a:t>
            </a:r>
            <a:r>
              <a:rPr lang="nb-NO" b="0" dirty="0"/>
              <a:t> </a:t>
            </a:r>
            <a:r>
              <a:rPr lang="nb-NO" b="0" dirty="0" err="1"/>
              <a:t>another</a:t>
            </a:r>
            <a:r>
              <a:rPr lang="nb-NO" b="0" dirty="0"/>
              <a:t> </a:t>
            </a:r>
            <a:r>
              <a:rPr lang="nb-NO" b="0" dirty="0" err="1"/>
              <a:t>one</a:t>
            </a:r>
            <a:r>
              <a:rPr lang="nb-NO" b="0" dirty="0"/>
              <a:t> </a:t>
            </a:r>
            <a:r>
              <a:rPr lang="nb-NO" b="0" dirty="0" err="1"/>
              <a:t>needs</a:t>
            </a:r>
            <a:r>
              <a:rPr lang="nb-NO" b="0" dirty="0"/>
              <a:t> </a:t>
            </a:r>
            <a:r>
              <a:rPr lang="nb-NO" b="0" dirty="0" err="1"/>
              <a:t>help</a:t>
            </a:r>
            <a:r>
              <a:rPr lang="nb-NO" b="0" dirty="0"/>
              <a:t>. </a:t>
            </a:r>
            <a:r>
              <a:rPr lang="nb-NO" b="0" dirty="0" err="1"/>
              <a:t>We</a:t>
            </a:r>
            <a:r>
              <a:rPr lang="nb-NO" b="0" dirty="0"/>
              <a:t> </a:t>
            </a:r>
            <a:r>
              <a:rPr lang="nb-NO" b="0" dirty="0" err="1"/>
              <a:t>see</a:t>
            </a:r>
            <a:r>
              <a:rPr lang="nb-NO" b="0" dirty="0"/>
              <a:t> </a:t>
            </a:r>
            <a:r>
              <a:rPr lang="nb-NO" b="0" dirty="0" err="1"/>
              <a:t>that</a:t>
            </a:r>
            <a:r>
              <a:rPr lang="nb-NO" b="0" dirty="0"/>
              <a:t> all are </a:t>
            </a:r>
            <a:r>
              <a:rPr lang="nb-NO" b="0" dirty="0" err="1"/>
              <a:t>tied</a:t>
            </a:r>
            <a:r>
              <a:rPr lang="nb-NO" b="0" dirty="0"/>
              <a:t> </a:t>
            </a:r>
            <a:r>
              <a:rPr lang="nb-NO" b="0" dirty="0" err="1"/>
              <a:t>together</a:t>
            </a:r>
            <a:r>
              <a:rPr lang="nb-NO" b="0" dirty="0"/>
              <a:t> </a:t>
            </a:r>
            <a:r>
              <a:rPr lang="nb-NO" b="0" dirty="0" err="1"/>
              <a:t>with</a:t>
            </a:r>
            <a:r>
              <a:rPr lang="nb-NO" b="0" dirty="0"/>
              <a:t> a rope. This </a:t>
            </a:r>
            <a:r>
              <a:rPr lang="nb-NO" b="0" dirty="0" err="1"/>
              <a:t>means</a:t>
            </a:r>
            <a:r>
              <a:rPr lang="nb-NO" b="0" dirty="0"/>
              <a:t> </a:t>
            </a:r>
            <a:r>
              <a:rPr lang="nb-NO" b="0" dirty="0" err="1"/>
              <a:t>that</a:t>
            </a:r>
            <a:r>
              <a:rPr lang="nb-NO" b="0" dirty="0"/>
              <a:t> </a:t>
            </a:r>
            <a:r>
              <a:rPr lang="nb-NO" b="0" dirty="0" err="1"/>
              <a:t>everyone</a:t>
            </a:r>
            <a:r>
              <a:rPr lang="nb-NO" b="0" dirty="0"/>
              <a:t> is </a:t>
            </a:r>
            <a:r>
              <a:rPr lang="nb-NO" b="0" dirty="0" err="1"/>
              <a:t>looking</a:t>
            </a:r>
            <a:r>
              <a:rPr lang="nb-NO" b="0" dirty="0"/>
              <a:t> </a:t>
            </a:r>
            <a:r>
              <a:rPr lang="nb-NO" b="0" dirty="0" err="1"/>
              <a:t>out</a:t>
            </a:r>
            <a:r>
              <a:rPr lang="nb-NO" b="0" dirty="0"/>
              <a:t> for </a:t>
            </a:r>
            <a:r>
              <a:rPr lang="nb-NO" b="0" dirty="0" err="1"/>
              <a:t>each</a:t>
            </a:r>
            <a:r>
              <a:rPr lang="nb-NO" b="0" dirty="0"/>
              <a:t> </a:t>
            </a:r>
            <a:r>
              <a:rPr lang="nb-NO" b="0" dirty="0" err="1"/>
              <a:t>other</a:t>
            </a:r>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If </a:t>
            </a:r>
            <a:r>
              <a:rPr lang="nb-NO" b="0" dirty="0" err="1"/>
              <a:t>something</a:t>
            </a:r>
            <a:r>
              <a:rPr lang="nb-NO" b="0" dirty="0"/>
              <a:t> in </a:t>
            </a:r>
            <a:r>
              <a:rPr lang="nb-NO" b="0" dirty="0" err="1"/>
              <a:t>life</a:t>
            </a:r>
            <a:r>
              <a:rPr lang="nb-NO" b="0" dirty="0"/>
              <a:t> is </a:t>
            </a:r>
            <a:r>
              <a:rPr lang="nb-NO" b="0" dirty="0" err="1"/>
              <a:t>experienced</a:t>
            </a:r>
            <a:r>
              <a:rPr lang="nb-NO" b="0" dirty="0"/>
              <a:t> as </a:t>
            </a:r>
            <a:r>
              <a:rPr lang="nb-NO" b="0" dirty="0" err="1"/>
              <a:t>very</a:t>
            </a:r>
            <a:r>
              <a:rPr lang="nb-NO" b="0" dirty="0"/>
              <a:t> </a:t>
            </a:r>
            <a:r>
              <a:rPr lang="nb-NO" b="0" dirty="0" err="1"/>
              <a:t>difficult</a:t>
            </a:r>
            <a:r>
              <a:rPr lang="nb-NO" b="0" dirty="0"/>
              <a:t> and </a:t>
            </a:r>
            <a:r>
              <a:rPr lang="nb-NO" b="0" dirty="0" err="1"/>
              <a:t>almost</a:t>
            </a:r>
            <a:r>
              <a:rPr lang="nb-NO" b="0" dirty="0"/>
              <a:t> impossible, it is smart to </a:t>
            </a:r>
            <a:r>
              <a:rPr lang="nb-NO" b="0" dirty="0" err="1"/>
              <a:t>look</a:t>
            </a:r>
            <a:r>
              <a:rPr lang="nb-NO" b="0" dirty="0"/>
              <a:t> </a:t>
            </a:r>
            <a:r>
              <a:rPr lang="nb-NO" b="0" dirty="0" err="1"/>
              <a:t>around</a:t>
            </a:r>
            <a:r>
              <a:rPr lang="nb-NO" b="0" dirty="0"/>
              <a:t> – </a:t>
            </a:r>
            <a:r>
              <a:rPr lang="nb-NO" b="0" dirty="0" err="1"/>
              <a:t>maybe</a:t>
            </a:r>
            <a:r>
              <a:rPr lang="nb-NO" b="0" dirty="0"/>
              <a:t> </a:t>
            </a:r>
            <a:r>
              <a:rPr lang="nb-NO" b="0" dirty="0" err="1"/>
              <a:t>there</a:t>
            </a:r>
            <a:r>
              <a:rPr lang="nb-NO" b="0" dirty="0"/>
              <a:t> is </a:t>
            </a:r>
            <a:r>
              <a:rPr lang="nb-NO" b="0" dirty="0" err="1"/>
              <a:t>someone</a:t>
            </a:r>
            <a:r>
              <a:rPr lang="nb-NO" b="0" dirty="0"/>
              <a:t> in </a:t>
            </a:r>
            <a:r>
              <a:rPr lang="nb-NO" b="0" dirty="0" err="1"/>
              <a:t>the</a:t>
            </a:r>
            <a:r>
              <a:rPr lang="nb-NO" b="0" dirty="0"/>
              <a:t> </a:t>
            </a:r>
            <a:r>
              <a:rPr lang="nb-NO" b="0" dirty="0" err="1"/>
              <a:t>surroundings</a:t>
            </a:r>
            <a:r>
              <a:rPr lang="nb-NO" b="0" dirty="0"/>
              <a:t> </a:t>
            </a:r>
            <a:r>
              <a:rPr lang="nb-NO" b="0" dirty="0" err="1"/>
              <a:t>that</a:t>
            </a:r>
            <a:r>
              <a:rPr lang="nb-NO" b="0" dirty="0"/>
              <a:t> </a:t>
            </a:r>
            <a:r>
              <a:rPr lang="nb-NO" b="0" dirty="0" err="1"/>
              <a:t>may</a:t>
            </a:r>
            <a:r>
              <a:rPr lang="nb-NO" b="0" dirty="0"/>
              <a:t> </a:t>
            </a:r>
            <a:r>
              <a:rPr lang="nb-NO" b="0" dirty="0" err="1"/>
              <a:t>help</a:t>
            </a:r>
            <a:r>
              <a:rPr lang="nb-NO" b="0" dirty="0"/>
              <a:t>. In </a:t>
            </a:r>
            <a:r>
              <a:rPr lang="nb-NO" b="0" dirty="0" err="1"/>
              <a:t>the</a:t>
            </a:r>
            <a:r>
              <a:rPr lang="nb-NO" b="0" dirty="0"/>
              <a:t> same </a:t>
            </a:r>
            <a:r>
              <a:rPr lang="nb-NO" b="0" dirty="0" err="1"/>
              <a:t>way</a:t>
            </a:r>
            <a:r>
              <a:rPr lang="nb-NO" b="0" dirty="0"/>
              <a:t> as </a:t>
            </a:r>
            <a:r>
              <a:rPr lang="nb-NO" b="0" dirty="0" err="1"/>
              <a:t>climbers</a:t>
            </a:r>
            <a:r>
              <a:rPr lang="nb-NO" b="0" dirty="0"/>
              <a:t>, </a:t>
            </a:r>
            <a:r>
              <a:rPr lang="nb-NO" b="0" dirty="0" err="1"/>
              <a:t>we</a:t>
            </a:r>
            <a:r>
              <a:rPr lang="nb-NO" b="0" dirty="0"/>
              <a:t> </a:t>
            </a:r>
            <a:r>
              <a:rPr lang="nb-NO" b="0" dirty="0" err="1"/>
              <a:t>may</a:t>
            </a:r>
            <a:r>
              <a:rPr lang="nb-NO" b="0" dirty="0"/>
              <a:t> </a:t>
            </a:r>
            <a:r>
              <a:rPr lang="nb-NO" b="0" dirty="0" err="1"/>
              <a:t>also</a:t>
            </a:r>
            <a:r>
              <a:rPr lang="nb-NO" b="0" dirty="0"/>
              <a:t> </a:t>
            </a:r>
            <a:r>
              <a:rPr lang="nb-NO" b="0" dirty="0" err="1"/>
              <a:t>sometimes</a:t>
            </a:r>
            <a:r>
              <a:rPr lang="nb-NO" b="0" dirty="0"/>
              <a:t> </a:t>
            </a:r>
            <a:r>
              <a:rPr lang="nb-NO" b="0" dirty="0" err="1"/>
              <a:t>need</a:t>
            </a:r>
            <a:r>
              <a:rPr lang="nb-NO" b="0" dirty="0"/>
              <a:t> support to </a:t>
            </a:r>
            <a:r>
              <a:rPr lang="nb-NO" b="0" dirty="0" err="1"/>
              <a:t>get</a:t>
            </a:r>
            <a:r>
              <a:rPr lang="nb-NO" b="0" dirty="0"/>
              <a:t> </a:t>
            </a:r>
            <a:r>
              <a:rPr lang="nb-NO" b="0" dirty="0" err="1"/>
              <a:t>through</a:t>
            </a:r>
            <a:r>
              <a:rPr lang="nb-NO" b="0" dirty="0"/>
              <a:t> </a:t>
            </a:r>
            <a:r>
              <a:rPr lang="nb-NO" b="0" dirty="0" err="1"/>
              <a:t>something</a:t>
            </a:r>
            <a:r>
              <a:rPr lang="nb-NO" b="0" dirty="0"/>
              <a:t> </a:t>
            </a:r>
            <a:r>
              <a:rPr lang="nb-NO" b="0" dirty="0" err="1"/>
              <a:t>that</a:t>
            </a:r>
            <a:r>
              <a:rPr lang="nb-NO" b="0" dirty="0"/>
              <a:t> is </a:t>
            </a:r>
            <a:r>
              <a:rPr lang="nb-NO" b="0" dirty="0" err="1"/>
              <a:t>particularly</a:t>
            </a:r>
            <a:r>
              <a:rPr lang="nb-NO" b="0" dirty="0"/>
              <a:t> </a:t>
            </a:r>
            <a:r>
              <a:rPr lang="nb-NO" b="0" dirty="0" err="1"/>
              <a:t>challenging</a:t>
            </a:r>
            <a:r>
              <a:rPr lang="nb-NO" b="0" dirty="0"/>
              <a:t>. </a:t>
            </a:r>
            <a:r>
              <a:rPr lang="nb-NO" b="0" dirty="0" err="1"/>
              <a:t>Maybe</a:t>
            </a:r>
            <a:r>
              <a:rPr lang="nb-NO" b="0" dirty="0"/>
              <a:t> </a:t>
            </a:r>
            <a:r>
              <a:rPr lang="nb-NO" b="0" dirty="0" err="1"/>
              <a:t>we</a:t>
            </a:r>
            <a:r>
              <a:rPr lang="nb-NO" b="0" dirty="0"/>
              <a:t> </a:t>
            </a:r>
            <a:r>
              <a:rPr lang="nb-NO" b="0" dirty="0" err="1"/>
              <a:t>can</a:t>
            </a:r>
            <a:r>
              <a:rPr lang="nb-NO" b="0" dirty="0"/>
              <a:t> ask </a:t>
            </a:r>
            <a:r>
              <a:rPr lang="nb-NO" b="0" dirty="0" err="1"/>
              <a:t>someone</a:t>
            </a:r>
            <a:r>
              <a:rPr lang="nb-NO" b="0" dirty="0"/>
              <a:t> </a:t>
            </a:r>
            <a:r>
              <a:rPr lang="nb-NO" b="0" dirty="0" err="1"/>
              <a:t>around</a:t>
            </a:r>
            <a:r>
              <a:rPr lang="nb-NO" b="0" dirty="0"/>
              <a:t> </a:t>
            </a:r>
            <a:r>
              <a:rPr lang="nb-NO" b="0" dirty="0" err="1"/>
              <a:t>us</a:t>
            </a:r>
            <a:r>
              <a:rPr lang="nb-NO" b="0" dirty="0"/>
              <a:t>, for </a:t>
            </a:r>
            <a:r>
              <a:rPr lang="nb-NO" b="0" dirty="0" err="1"/>
              <a:t>example</a:t>
            </a:r>
            <a:r>
              <a:rPr lang="nb-NO" b="0" dirty="0"/>
              <a:t> </a:t>
            </a:r>
            <a:r>
              <a:rPr lang="nb-NO" b="0" dirty="0" err="1"/>
              <a:t>family</a:t>
            </a:r>
            <a:r>
              <a:rPr lang="nb-NO" b="0" dirty="0"/>
              <a:t>, </a:t>
            </a:r>
            <a:r>
              <a:rPr lang="nb-NO" b="0" dirty="0" err="1"/>
              <a:t>friends</a:t>
            </a:r>
            <a:r>
              <a:rPr lang="nb-NO" b="0" dirty="0"/>
              <a:t>, </a:t>
            </a:r>
            <a:r>
              <a:rPr lang="nb-NO" b="0" dirty="0" err="1"/>
              <a:t>teachers</a:t>
            </a:r>
            <a:r>
              <a:rPr lang="nb-NO" b="0" dirty="0"/>
              <a:t>, </a:t>
            </a:r>
            <a:r>
              <a:rPr lang="nb-NO" b="0" dirty="0" err="1"/>
              <a:t>nurses</a:t>
            </a:r>
            <a:r>
              <a:rPr lang="nb-NO" b="0" dirty="0"/>
              <a:t> or </a:t>
            </a:r>
            <a:r>
              <a:rPr lang="nb-NO" b="0" dirty="0" err="1"/>
              <a:t>doctors</a:t>
            </a:r>
            <a:r>
              <a:rPr lang="nb-NO" b="0" dirty="0"/>
              <a:t>. </a:t>
            </a:r>
            <a:r>
              <a:rPr lang="nb-NO" b="0" dirty="0" err="1"/>
              <a:t>They</a:t>
            </a:r>
            <a:r>
              <a:rPr lang="nb-NO" b="0" dirty="0"/>
              <a:t> </a:t>
            </a:r>
            <a:r>
              <a:rPr lang="nb-NO" b="0" dirty="0" err="1"/>
              <a:t>may</a:t>
            </a:r>
            <a:r>
              <a:rPr lang="nb-NO" b="0" dirty="0"/>
              <a:t> </a:t>
            </a:r>
            <a:r>
              <a:rPr lang="nb-NO" b="0" dirty="0" err="1"/>
              <a:t>help</a:t>
            </a:r>
            <a:r>
              <a:rPr lang="nb-NO" b="0" dirty="0"/>
              <a:t> </a:t>
            </a:r>
            <a:r>
              <a:rPr lang="nb-NO" b="0" dirty="0" err="1"/>
              <a:t>with</a:t>
            </a:r>
            <a:r>
              <a:rPr lang="nb-NO" b="0" dirty="0"/>
              <a:t> </a:t>
            </a:r>
            <a:r>
              <a:rPr lang="nb-NO" b="0" dirty="0" err="1"/>
              <a:t>advice</a:t>
            </a:r>
            <a:r>
              <a:rPr lang="nb-NO" b="0" dirty="0"/>
              <a:t>, support, </a:t>
            </a:r>
            <a:r>
              <a:rPr lang="nb-NO" b="0" dirty="0" err="1"/>
              <a:t>encouragement</a:t>
            </a:r>
            <a:r>
              <a:rPr lang="nb-NO" b="0" dirty="0"/>
              <a:t> and </a:t>
            </a:r>
            <a:r>
              <a:rPr lang="nb-NO" b="0" dirty="0" err="1"/>
              <a:t>guidance</a:t>
            </a:r>
            <a:r>
              <a:rPr lang="nb-NO" b="0" dirty="0"/>
              <a:t>, </a:t>
            </a:r>
            <a:r>
              <a:rPr lang="nb-NO" b="0" dirty="0" err="1"/>
              <a:t>but</a:t>
            </a:r>
            <a:r>
              <a:rPr lang="nb-NO" b="0" dirty="0"/>
              <a:t> </a:t>
            </a:r>
            <a:r>
              <a:rPr lang="nb-NO" b="0" dirty="0" err="1"/>
              <a:t>the</a:t>
            </a:r>
            <a:r>
              <a:rPr lang="nb-NO" b="0" dirty="0"/>
              <a:t> </a:t>
            </a:r>
            <a:r>
              <a:rPr lang="nb-NO" b="0" dirty="0" err="1"/>
              <a:t>climging</a:t>
            </a:r>
            <a:r>
              <a:rPr lang="nb-NO" b="0" dirty="0"/>
              <a:t> </a:t>
            </a:r>
            <a:r>
              <a:rPr lang="nb-NO" b="0" dirty="0" err="1"/>
              <a:t>itself</a:t>
            </a:r>
            <a:r>
              <a:rPr lang="nb-NO" b="0" dirty="0"/>
              <a:t>, or </a:t>
            </a:r>
            <a:r>
              <a:rPr lang="nb-NO" b="0" dirty="0" err="1"/>
              <a:t>the</a:t>
            </a:r>
            <a:r>
              <a:rPr lang="nb-NO" b="0" dirty="0"/>
              <a:t> action, </a:t>
            </a:r>
            <a:r>
              <a:rPr lang="nb-NO" b="0" dirty="0" err="1"/>
              <a:t>we</a:t>
            </a:r>
            <a:r>
              <a:rPr lang="nb-NO" b="0" dirty="0"/>
              <a:t> </a:t>
            </a:r>
            <a:r>
              <a:rPr lang="nb-NO" b="0" dirty="0" err="1"/>
              <a:t>often</a:t>
            </a:r>
            <a:r>
              <a:rPr lang="nb-NO" b="0" dirty="0"/>
              <a:t> have to do </a:t>
            </a:r>
            <a:r>
              <a:rPr lang="nb-NO" b="0" dirty="0" err="1"/>
              <a:t>ourselves</a:t>
            </a:r>
            <a:r>
              <a:rPr lang="nb-NO" b="0" dirty="0"/>
              <a:t>. </a:t>
            </a:r>
            <a:r>
              <a:rPr lang="nb-NO" b="0" dirty="0" err="1"/>
              <a:t>Many</a:t>
            </a:r>
            <a:r>
              <a:rPr lang="nb-NO" b="0" dirty="0"/>
              <a:t> times, it is best to </a:t>
            </a:r>
            <a:r>
              <a:rPr lang="nb-NO" b="0" dirty="0" err="1"/>
              <a:t>take</a:t>
            </a:r>
            <a:r>
              <a:rPr lang="nb-NO" b="0" dirty="0"/>
              <a:t> </a:t>
            </a:r>
            <a:r>
              <a:rPr lang="nb-NO" b="0" dirty="0" err="1"/>
              <a:t>one</a:t>
            </a:r>
            <a:r>
              <a:rPr lang="nb-NO" b="0" dirty="0"/>
              <a:t> </a:t>
            </a:r>
            <a:r>
              <a:rPr lang="nb-NO" b="0" dirty="0" err="1"/>
              <a:t>step</a:t>
            </a:r>
            <a:r>
              <a:rPr lang="nb-NO" b="0" dirty="0"/>
              <a:t> at </a:t>
            </a:r>
            <a:r>
              <a:rPr lang="nb-NO" b="0" dirty="0" err="1"/>
              <a:t>the</a:t>
            </a:r>
            <a:r>
              <a:rPr lang="nb-NO" b="0" dirty="0"/>
              <a:t> time, and </a:t>
            </a:r>
            <a:r>
              <a:rPr lang="nb-NO" b="0" dirty="0" err="1"/>
              <a:t>this</a:t>
            </a:r>
            <a:r>
              <a:rPr lang="nb-NO" b="0" dirty="0"/>
              <a:t> is </a:t>
            </a:r>
            <a:r>
              <a:rPr lang="nb-NO" b="0" dirty="0" err="1"/>
              <a:t>what</a:t>
            </a:r>
            <a:r>
              <a:rPr lang="nb-NO" b="0" dirty="0"/>
              <a:t> </a:t>
            </a:r>
            <a:r>
              <a:rPr lang="nb-NO" b="0" dirty="0" err="1"/>
              <a:t>we</a:t>
            </a:r>
            <a:r>
              <a:rPr lang="nb-NO" b="0" dirty="0"/>
              <a:t> </a:t>
            </a:r>
            <a:r>
              <a:rPr lang="nb-NO" b="0" dirty="0" err="1"/>
              <a:t>will</a:t>
            </a:r>
            <a:r>
              <a:rPr lang="nb-NO" b="0" dirty="0"/>
              <a:t> talk </a:t>
            </a:r>
            <a:r>
              <a:rPr lang="nb-NO" b="0" dirty="0" err="1"/>
              <a:t>about</a:t>
            </a:r>
            <a:r>
              <a:rPr lang="nb-NO" b="0" dirty="0"/>
              <a:t> </a:t>
            </a:r>
            <a:r>
              <a:rPr lang="nb-NO" b="0" dirty="0" err="1"/>
              <a:t>now</a:t>
            </a:r>
            <a:r>
              <a:rPr lang="nb-NO" b="0" dirty="0"/>
              <a:t> (</a:t>
            </a:r>
            <a:r>
              <a:rPr lang="nb-NO" b="0" dirty="0" err="1"/>
              <a:t>next</a:t>
            </a:r>
            <a:r>
              <a:rPr lang="nb-NO" b="0" dirty="0"/>
              <a:t> slide).</a:t>
            </a:r>
            <a:endParaRPr lang="nb-NO" dirty="0"/>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3</a:t>
            </a:fld>
            <a:endParaRPr lang="nb-NO"/>
          </a:p>
        </p:txBody>
      </p:sp>
    </p:spTree>
    <p:extLst>
      <p:ext uri="{BB962C8B-B14F-4D97-AF65-F5344CB8AC3E}">
        <p14:creationId xmlns:p14="http://schemas.microsoft.com/office/powerpoint/2010/main" val="1802546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say</a:t>
            </a:r>
            <a:r>
              <a:rPr lang="nb-NO" b="1" dirty="0"/>
              <a:t>:</a:t>
            </a:r>
            <a:r>
              <a:rPr lang="nb-NO" b="0" dirty="0"/>
              <a:t> </a:t>
            </a:r>
            <a:r>
              <a:rPr lang="nb-NO" b="0" dirty="0" err="1"/>
              <a:t>We</a:t>
            </a:r>
            <a:r>
              <a:rPr lang="nb-NO" b="0" dirty="0"/>
              <a:t> are </a:t>
            </a:r>
            <a:r>
              <a:rPr lang="nb-NO" b="0" dirty="0" err="1"/>
              <a:t>going</a:t>
            </a:r>
            <a:r>
              <a:rPr lang="nb-NO" b="0" dirty="0"/>
              <a:t> to </a:t>
            </a:r>
            <a:r>
              <a:rPr lang="nb-NO" b="0" dirty="0" err="1"/>
              <a:t>work</a:t>
            </a:r>
            <a:r>
              <a:rPr lang="nb-NO" b="0" dirty="0"/>
              <a:t> </a:t>
            </a:r>
            <a:r>
              <a:rPr lang="nb-NO" b="0" dirty="0" err="1"/>
              <a:t>with</a:t>
            </a:r>
            <a:r>
              <a:rPr lang="nb-NO" b="0" dirty="0"/>
              <a:t> a </a:t>
            </a:r>
            <a:r>
              <a:rPr lang="nb-NO" b="0" dirty="0" err="1"/>
              <a:t>method</a:t>
            </a:r>
            <a:r>
              <a:rPr lang="nb-NO" b="0" dirty="0"/>
              <a:t> </a:t>
            </a:r>
            <a:r>
              <a:rPr lang="nb-NO" b="0" dirty="0" err="1"/>
              <a:t>that</a:t>
            </a:r>
            <a:r>
              <a:rPr lang="nb-NO" b="0" dirty="0"/>
              <a:t> </a:t>
            </a:r>
            <a:r>
              <a:rPr lang="nb-NO" b="0" dirty="0" err="1"/>
              <a:t>can</a:t>
            </a:r>
            <a:r>
              <a:rPr lang="nb-NO" b="0" dirty="0"/>
              <a:t> </a:t>
            </a:r>
            <a:r>
              <a:rPr lang="nb-NO" b="0" dirty="0" err="1"/>
              <a:t>help</a:t>
            </a:r>
            <a:r>
              <a:rPr lang="nb-NO" b="0" dirty="0"/>
              <a:t> </a:t>
            </a:r>
            <a:r>
              <a:rPr lang="nb-NO" b="0" dirty="0" err="1"/>
              <a:t>us</a:t>
            </a:r>
            <a:r>
              <a:rPr lang="nb-NO" b="0" dirty="0"/>
              <a:t> master different </a:t>
            </a:r>
            <a:r>
              <a:rPr lang="nb-NO" b="0" dirty="0" err="1"/>
              <a:t>things</a:t>
            </a:r>
            <a:r>
              <a:rPr lang="nb-NO" b="0" dirty="0"/>
              <a:t> in </a:t>
            </a:r>
            <a:r>
              <a:rPr lang="nb-NO" b="0" dirty="0" err="1"/>
              <a:t>life</a:t>
            </a:r>
            <a:r>
              <a:rPr lang="nb-NO" b="0" dirty="0"/>
              <a:t>, and </a:t>
            </a:r>
            <a:r>
              <a:rPr lang="nb-NO" b="0" dirty="0" err="1"/>
              <a:t>that</a:t>
            </a:r>
            <a:r>
              <a:rPr lang="nb-NO" b="0" dirty="0"/>
              <a:t> </a:t>
            </a:r>
            <a:r>
              <a:rPr lang="nb-NO" b="0" dirty="0" err="1"/>
              <a:t>can</a:t>
            </a:r>
            <a:r>
              <a:rPr lang="nb-NO" b="0" dirty="0"/>
              <a:t> </a:t>
            </a:r>
            <a:r>
              <a:rPr lang="nb-NO" b="0" dirty="0" err="1"/>
              <a:t>help</a:t>
            </a:r>
            <a:r>
              <a:rPr lang="nb-NO" b="0" dirty="0"/>
              <a:t> </a:t>
            </a:r>
            <a:r>
              <a:rPr lang="nb-NO" b="0" dirty="0" err="1"/>
              <a:t>us</a:t>
            </a:r>
            <a:r>
              <a:rPr lang="nb-NO" b="0" dirty="0"/>
              <a:t> </a:t>
            </a:r>
            <a:r>
              <a:rPr lang="nb-NO" b="0" dirty="0" err="1"/>
              <a:t>feel</a:t>
            </a:r>
            <a:r>
              <a:rPr lang="nb-NO" b="0" dirty="0"/>
              <a:t> </a:t>
            </a:r>
            <a:r>
              <a:rPr lang="nb-NO" b="0" dirty="0" err="1"/>
              <a:t>motivated</a:t>
            </a:r>
            <a:r>
              <a:rPr lang="nb-NO" b="0" dirty="0"/>
              <a:t>. </a:t>
            </a:r>
            <a:r>
              <a:rPr lang="nb-NO" dirty="0"/>
              <a:t>The </a:t>
            </a:r>
            <a:r>
              <a:rPr lang="nb-NO" dirty="0" err="1"/>
              <a:t>method</a:t>
            </a:r>
            <a:r>
              <a:rPr lang="nb-NO" dirty="0"/>
              <a:t> </a:t>
            </a:r>
            <a:r>
              <a:rPr lang="nb-NO" dirty="0" err="1"/>
              <a:t>we</a:t>
            </a:r>
            <a:r>
              <a:rPr lang="nb-NO" dirty="0"/>
              <a:t> are </a:t>
            </a:r>
            <a:r>
              <a:rPr lang="nb-NO" dirty="0" err="1"/>
              <a:t>going</a:t>
            </a:r>
            <a:r>
              <a:rPr lang="nb-NO" dirty="0"/>
              <a:t> to </a:t>
            </a:r>
            <a:r>
              <a:rPr lang="nb-NO" dirty="0" err="1"/>
              <a:t>use</a:t>
            </a:r>
            <a:r>
              <a:rPr lang="nb-NO" dirty="0"/>
              <a:t> has </a:t>
            </a:r>
            <a:r>
              <a:rPr lang="nb-NO" dirty="0" err="1"/>
              <a:t>five</a:t>
            </a:r>
            <a:r>
              <a:rPr lang="nb-NO" dirty="0"/>
              <a:t> </a:t>
            </a:r>
            <a:r>
              <a:rPr lang="nb-NO" dirty="0" err="1"/>
              <a:t>steps</a:t>
            </a:r>
            <a:r>
              <a:rPr lang="nb-NO" dirty="0"/>
              <a:t>, and </a:t>
            </a:r>
            <a:r>
              <a:rPr lang="nb-NO" dirty="0" err="1"/>
              <a:t>using</a:t>
            </a:r>
            <a:r>
              <a:rPr lang="nb-NO" dirty="0"/>
              <a:t> </a:t>
            </a:r>
            <a:r>
              <a:rPr lang="nb-NO" dirty="0" err="1"/>
              <a:t>this</a:t>
            </a:r>
            <a:r>
              <a:rPr lang="nb-NO" dirty="0"/>
              <a:t> </a:t>
            </a:r>
            <a:r>
              <a:rPr lang="nb-NO" dirty="0" err="1"/>
              <a:t>method</a:t>
            </a:r>
            <a:r>
              <a:rPr lang="nb-NO" dirty="0"/>
              <a:t> is </a:t>
            </a:r>
            <a:r>
              <a:rPr lang="nb-NO" dirty="0" err="1"/>
              <a:t>almost</a:t>
            </a:r>
            <a:r>
              <a:rPr lang="nb-NO" dirty="0"/>
              <a:t> like </a:t>
            </a:r>
            <a:r>
              <a:rPr lang="nb-NO" dirty="0" err="1"/>
              <a:t>walking</a:t>
            </a:r>
            <a:r>
              <a:rPr lang="nb-NO" dirty="0"/>
              <a:t> up </a:t>
            </a:r>
            <a:r>
              <a:rPr lang="nb-NO" dirty="0" err="1"/>
              <a:t>stairs</a:t>
            </a:r>
            <a:r>
              <a:rPr lang="nb-NO" dirty="0"/>
              <a:t>. </a:t>
            </a:r>
            <a:r>
              <a:rPr lang="nb-NO" dirty="0" err="1"/>
              <a:t>We</a:t>
            </a:r>
            <a:r>
              <a:rPr lang="nb-NO" dirty="0"/>
              <a:t> </a:t>
            </a:r>
            <a:r>
              <a:rPr lang="nb-NO" dirty="0" err="1"/>
              <a:t>take</a:t>
            </a:r>
            <a:r>
              <a:rPr lang="nb-NO" dirty="0"/>
              <a:t> </a:t>
            </a:r>
            <a:r>
              <a:rPr lang="nb-NO" dirty="0" err="1"/>
              <a:t>one</a:t>
            </a:r>
            <a:r>
              <a:rPr lang="nb-NO" dirty="0"/>
              <a:t> </a:t>
            </a:r>
            <a:r>
              <a:rPr lang="nb-NO" dirty="0" err="1"/>
              <a:t>step</a:t>
            </a:r>
            <a:r>
              <a:rPr lang="nb-NO" dirty="0"/>
              <a:t> at a time. </a:t>
            </a:r>
            <a:r>
              <a:rPr lang="nb-NO" dirty="0" err="1"/>
              <a:t>Everything</a:t>
            </a:r>
            <a:r>
              <a:rPr lang="nb-NO" dirty="0"/>
              <a:t> </a:t>
            </a:r>
            <a:r>
              <a:rPr lang="nb-NO" dirty="0" err="1"/>
              <a:t>we</a:t>
            </a:r>
            <a:r>
              <a:rPr lang="nb-NO" dirty="0"/>
              <a:t> do is </a:t>
            </a:r>
            <a:r>
              <a:rPr lang="nb-NO" dirty="0" err="1"/>
              <a:t>really</a:t>
            </a:r>
            <a:r>
              <a:rPr lang="nb-NO" dirty="0"/>
              <a:t> like </a:t>
            </a:r>
            <a:r>
              <a:rPr lang="nb-NO" dirty="0" err="1"/>
              <a:t>walking</a:t>
            </a:r>
            <a:r>
              <a:rPr lang="nb-NO" dirty="0"/>
              <a:t> up </a:t>
            </a:r>
            <a:r>
              <a:rPr lang="nb-NO" dirty="0" err="1"/>
              <a:t>stairs</a:t>
            </a:r>
            <a:r>
              <a:rPr lang="nb-NO" dirty="0"/>
              <a:t>. </a:t>
            </a:r>
            <a:r>
              <a:rPr lang="nb-NO" dirty="0" err="1"/>
              <a:t>Can</a:t>
            </a:r>
            <a:r>
              <a:rPr lang="nb-NO" dirty="0"/>
              <a:t> </a:t>
            </a:r>
            <a:r>
              <a:rPr lang="nb-NO" dirty="0" err="1"/>
              <a:t>you</a:t>
            </a:r>
            <a:r>
              <a:rPr lang="nb-NO" dirty="0"/>
              <a:t> </a:t>
            </a:r>
            <a:r>
              <a:rPr lang="nb-NO" dirty="0" err="1"/>
              <a:t>remember</a:t>
            </a:r>
            <a:r>
              <a:rPr lang="nb-NO" dirty="0"/>
              <a:t> back </a:t>
            </a:r>
            <a:r>
              <a:rPr lang="nb-NO" dirty="0" err="1"/>
              <a:t>when</a:t>
            </a:r>
            <a:r>
              <a:rPr lang="nb-NO" dirty="0"/>
              <a:t> </a:t>
            </a:r>
            <a:r>
              <a:rPr lang="nb-NO" dirty="0" err="1"/>
              <a:t>you</a:t>
            </a:r>
            <a:r>
              <a:rPr lang="nb-NO" dirty="0"/>
              <a:t> </a:t>
            </a:r>
            <a:r>
              <a:rPr lang="nb-NO" dirty="0" err="1"/>
              <a:t>did</a:t>
            </a:r>
            <a:r>
              <a:rPr lang="nb-NO" dirty="0"/>
              <a:t> not </a:t>
            </a:r>
            <a:r>
              <a:rPr lang="nb-NO" dirty="0" err="1"/>
              <a:t>know</a:t>
            </a:r>
            <a:r>
              <a:rPr lang="nb-NO" dirty="0"/>
              <a:t> </a:t>
            </a:r>
            <a:r>
              <a:rPr lang="nb-NO" dirty="0" err="1"/>
              <a:t>what</a:t>
            </a:r>
            <a:r>
              <a:rPr lang="nb-NO" dirty="0"/>
              <a:t> </a:t>
            </a:r>
            <a:r>
              <a:rPr lang="nb-NO" dirty="0" err="1"/>
              <a:t>three</a:t>
            </a:r>
            <a:r>
              <a:rPr lang="nb-NO" dirty="0"/>
              <a:t> </a:t>
            </a:r>
            <a:r>
              <a:rPr lang="nb-NO" dirty="0" err="1"/>
              <a:t>plus</a:t>
            </a:r>
            <a:r>
              <a:rPr lang="nb-NO" dirty="0"/>
              <a:t> </a:t>
            </a:r>
            <a:r>
              <a:rPr lang="nb-NO" dirty="0" err="1"/>
              <a:t>two</a:t>
            </a:r>
            <a:r>
              <a:rPr lang="nb-NO" dirty="0"/>
              <a:t> </a:t>
            </a:r>
            <a:r>
              <a:rPr lang="nb-NO" dirty="0" err="1"/>
              <a:t>was</a:t>
            </a:r>
            <a:r>
              <a:rPr lang="nb-NO" dirty="0"/>
              <a:t>? This </a:t>
            </a:r>
            <a:r>
              <a:rPr lang="nb-NO" dirty="0" err="1"/>
              <a:t>was</a:t>
            </a:r>
            <a:r>
              <a:rPr lang="nb-NO" dirty="0"/>
              <a:t> </a:t>
            </a:r>
            <a:r>
              <a:rPr lang="nb-NO" dirty="0" err="1"/>
              <a:t>perhaps</a:t>
            </a:r>
            <a:r>
              <a:rPr lang="nb-NO" dirty="0"/>
              <a:t> </a:t>
            </a:r>
            <a:r>
              <a:rPr lang="nb-NO" dirty="0" err="1"/>
              <a:t>the</a:t>
            </a:r>
            <a:r>
              <a:rPr lang="nb-NO" dirty="0"/>
              <a:t> first </a:t>
            </a:r>
            <a:r>
              <a:rPr lang="nb-NO" dirty="0" err="1"/>
              <a:t>step</a:t>
            </a:r>
            <a:r>
              <a:rPr lang="nb-NO" dirty="0"/>
              <a:t> </a:t>
            </a:r>
            <a:r>
              <a:rPr lang="nb-NO" dirty="0" err="1"/>
              <a:t>on</a:t>
            </a:r>
            <a:r>
              <a:rPr lang="nb-NO" dirty="0"/>
              <a:t> </a:t>
            </a:r>
            <a:r>
              <a:rPr lang="nb-NO" dirty="0" err="1"/>
              <a:t>the</a:t>
            </a:r>
            <a:r>
              <a:rPr lang="nb-NO" dirty="0"/>
              <a:t> mathematics </a:t>
            </a:r>
            <a:r>
              <a:rPr lang="nb-NO" dirty="0" err="1"/>
              <a:t>stairs</a:t>
            </a:r>
            <a:r>
              <a:rPr lang="nb-NO" dirty="0"/>
              <a:t>. Who is </a:t>
            </a:r>
            <a:r>
              <a:rPr lang="nb-NO" dirty="0" err="1"/>
              <a:t>responsible</a:t>
            </a:r>
            <a:r>
              <a:rPr lang="nb-NO" dirty="0"/>
              <a:t> for </a:t>
            </a:r>
            <a:r>
              <a:rPr lang="nb-NO" dirty="0" err="1"/>
              <a:t>walking</a:t>
            </a:r>
            <a:r>
              <a:rPr lang="nb-NO" dirty="0"/>
              <a:t> up </a:t>
            </a:r>
            <a:r>
              <a:rPr lang="nb-NO" dirty="0" err="1"/>
              <a:t>the</a:t>
            </a:r>
            <a:r>
              <a:rPr lang="nb-NO" dirty="0"/>
              <a:t> </a:t>
            </a:r>
            <a:r>
              <a:rPr lang="nb-NO" dirty="0" err="1"/>
              <a:t>stairs</a:t>
            </a:r>
            <a:r>
              <a:rPr lang="nb-NO" dirty="0"/>
              <a:t>? </a:t>
            </a:r>
            <a:r>
              <a:rPr lang="nb-NO" dirty="0" err="1"/>
              <a:t>Should</a:t>
            </a:r>
            <a:r>
              <a:rPr lang="nb-NO" dirty="0"/>
              <a:t> I as </a:t>
            </a:r>
            <a:r>
              <a:rPr lang="nb-NO" dirty="0" err="1"/>
              <a:t>teacher</a:t>
            </a:r>
            <a:r>
              <a:rPr lang="nb-NO" dirty="0"/>
              <a:t> </a:t>
            </a:r>
            <a:r>
              <a:rPr lang="nb-NO" dirty="0" err="1"/>
              <a:t>carry</a:t>
            </a:r>
            <a:r>
              <a:rPr lang="nb-NO" dirty="0"/>
              <a:t> </a:t>
            </a:r>
            <a:r>
              <a:rPr lang="nb-NO" dirty="0" err="1"/>
              <a:t>you</a:t>
            </a:r>
            <a:r>
              <a:rPr lang="nb-NO" dirty="0"/>
              <a:t> up, or </a:t>
            </a:r>
            <a:r>
              <a:rPr lang="nb-NO" dirty="0" err="1"/>
              <a:t>should</a:t>
            </a:r>
            <a:r>
              <a:rPr lang="nb-NO" dirty="0"/>
              <a:t> </a:t>
            </a:r>
            <a:r>
              <a:rPr lang="nb-NO" dirty="0" err="1"/>
              <a:t>you</a:t>
            </a:r>
            <a:r>
              <a:rPr lang="nb-NO" dirty="0"/>
              <a:t> </a:t>
            </a:r>
            <a:r>
              <a:rPr lang="nb-NO" dirty="0" err="1"/>
              <a:t>walk</a:t>
            </a:r>
            <a:r>
              <a:rPr lang="nb-NO" dirty="0"/>
              <a:t> up </a:t>
            </a:r>
            <a:r>
              <a:rPr lang="nb-NO" dirty="0" err="1"/>
              <a:t>the</a:t>
            </a:r>
            <a:r>
              <a:rPr lang="nb-NO" dirty="0"/>
              <a:t> </a:t>
            </a:r>
            <a:r>
              <a:rPr lang="nb-NO" dirty="0" err="1"/>
              <a:t>stairs</a:t>
            </a:r>
            <a:r>
              <a:rPr lang="nb-NO" dirty="0"/>
              <a:t> </a:t>
            </a:r>
            <a:r>
              <a:rPr lang="nb-NO" dirty="0" err="1"/>
              <a:t>yourselves</a:t>
            </a:r>
            <a:r>
              <a:rPr lang="nb-NO" dirty="0"/>
              <a:t>? Or </a:t>
            </a:r>
            <a:r>
              <a:rPr lang="nb-NO" dirty="0" err="1"/>
              <a:t>should</a:t>
            </a:r>
            <a:r>
              <a:rPr lang="nb-NO" dirty="0"/>
              <a:t> </a:t>
            </a:r>
            <a:r>
              <a:rPr lang="nb-NO" dirty="0" err="1"/>
              <a:t>we</a:t>
            </a:r>
            <a:r>
              <a:rPr lang="nb-NO" dirty="0"/>
              <a:t> </a:t>
            </a:r>
            <a:r>
              <a:rPr lang="nb-NO" dirty="0" err="1"/>
              <a:t>walk</a:t>
            </a:r>
            <a:r>
              <a:rPr lang="nb-NO" dirty="0"/>
              <a:t> up </a:t>
            </a:r>
            <a:r>
              <a:rPr lang="nb-NO" dirty="0" err="1"/>
              <a:t>the</a:t>
            </a:r>
            <a:r>
              <a:rPr lang="nb-NO" dirty="0"/>
              <a:t> </a:t>
            </a:r>
            <a:r>
              <a:rPr lang="nb-NO" dirty="0" err="1"/>
              <a:t>stairs</a:t>
            </a:r>
            <a:r>
              <a:rPr lang="nb-NO" dirty="0"/>
              <a:t> </a:t>
            </a:r>
            <a:r>
              <a:rPr lang="nb-NO" dirty="0" err="1"/>
              <a:t>together</a:t>
            </a:r>
            <a:r>
              <a:rPr lang="nb-NO" dirty="0"/>
              <a:t>? </a:t>
            </a:r>
            <a:r>
              <a:rPr lang="nb-NO" dirty="0" err="1"/>
              <a:t>Sometimes</a:t>
            </a:r>
            <a:r>
              <a:rPr lang="nb-NO" dirty="0"/>
              <a:t> </a:t>
            </a:r>
            <a:r>
              <a:rPr lang="nb-NO" dirty="0" err="1"/>
              <a:t>we</a:t>
            </a:r>
            <a:r>
              <a:rPr lang="nb-NO" dirty="0"/>
              <a:t> </a:t>
            </a:r>
            <a:r>
              <a:rPr lang="nb-NO" dirty="0" err="1"/>
              <a:t>can</a:t>
            </a:r>
            <a:r>
              <a:rPr lang="nb-NO" dirty="0"/>
              <a:t> </a:t>
            </a:r>
            <a:r>
              <a:rPr lang="nb-NO" dirty="0" err="1"/>
              <a:t>manage</a:t>
            </a:r>
            <a:r>
              <a:rPr lang="nb-NO" dirty="0"/>
              <a:t> </a:t>
            </a:r>
            <a:r>
              <a:rPr lang="nb-NO" dirty="0" err="1"/>
              <a:t>on</a:t>
            </a:r>
            <a:r>
              <a:rPr lang="nb-NO" dirty="0"/>
              <a:t> </a:t>
            </a:r>
            <a:r>
              <a:rPr lang="nb-NO" dirty="0" err="1"/>
              <a:t>our</a:t>
            </a:r>
            <a:r>
              <a:rPr lang="nb-NO" dirty="0"/>
              <a:t> </a:t>
            </a:r>
            <a:r>
              <a:rPr lang="nb-NO" dirty="0" err="1"/>
              <a:t>own</a:t>
            </a:r>
            <a:r>
              <a:rPr lang="nb-NO" dirty="0"/>
              <a:t>, </a:t>
            </a:r>
            <a:r>
              <a:rPr lang="nb-NO" dirty="0" err="1"/>
              <a:t>but</a:t>
            </a:r>
            <a:r>
              <a:rPr lang="nb-NO" dirty="0"/>
              <a:t> </a:t>
            </a:r>
            <a:r>
              <a:rPr lang="nb-NO" dirty="0" err="1"/>
              <a:t>sometimes</a:t>
            </a:r>
            <a:r>
              <a:rPr lang="nb-NO" dirty="0"/>
              <a:t> </a:t>
            </a:r>
            <a:r>
              <a:rPr lang="nb-NO" dirty="0" err="1"/>
              <a:t>we</a:t>
            </a:r>
            <a:r>
              <a:rPr lang="nb-NO" dirty="0"/>
              <a:t> </a:t>
            </a:r>
            <a:r>
              <a:rPr lang="nb-NO" dirty="0" err="1"/>
              <a:t>need</a:t>
            </a:r>
            <a:r>
              <a:rPr lang="nb-NO" dirty="0"/>
              <a:t> </a:t>
            </a:r>
            <a:r>
              <a:rPr lang="nb-NO" dirty="0" err="1"/>
              <a:t>help</a:t>
            </a:r>
            <a:r>
              <a:rPr lang="nb-NO" dirty="0"/>
              <a:t>, </a:t>
            </a:r>
            <a:r>
              <a:rPr lang="nb-NO" dirty="0" err="1"/>
              <a:t>either</a:t>
            </a:r>
            <a:r>
              <a:rPr lang="nb-NO" dirty="0"/>
              <a:t> from an adult or a </a:t>
            </a:r>
            <a:r>
              <a:rPr lang="nb-NO" dirty="0" err="1"/>
              <a:t>friend</a:t>
            </a:r>
            <a:r>
              <a:rPr lang="nb-NO" dirty="0"/>
              <a:t>, and </a:t>
            </a:r>
            <a:r>
              <a:rPr lang="nb-NO" dirty="0" err="1"/>
              <a:t>then</a:t>
            </a:r>
            <a:r>
              <a:rPr lang="nb-NO" dirty="0"/>
              <a:t> it is </a:t>
            </a:r>
            <a:r>
              <a:rPr lang="nb-NO" dirty="0" err="1"/>
              <a:t>important</a:t>
            </a:r>
            <a:r>
              <a:rPr lang="nb-NO" dirty="0"/>
              <a:t> </a:t>
            </a:r>
            <a:r>
              <a:rPr lang="nb-NO" dirty="0" err="1"/>
              <a:t>that</a:t>
            </a:r>
            <a:r>
              <a:rPr lang="nb-NO" dirty="0"/>
              <a:t> </a:t>
            </a:r>
            <a:r>
              <a:rPr lang="nb-NO" dirty="0" err="1"/>
              <a:t>we</a:t>
            </a:r>
            <a:r>
              <a:rPr lang="nb-NO" dirty="0"/>
              <a:t> </a:t>
            </a:r>
            <a:r>
              <a:rPr lang="nb-NO" dirty="0" err="1"/>
              <a:t>dare</a:t>
            </a:r>
            <a:r>
              <a:rPr lang="nb-NO" dirty="0"/>
              <a:t> to </a:t>
            </a:r>
            <a:r>
              <a:rPr lang="nb-NO" dirty="0" err="1"/>
              <a:t>say</a:t>
            </a:r>
            <a:r>
              <a:rPr lang="nb-NO" dirty="0"/>
              <a:t> so. </a:t>
            </a:r>
            <a:r>
              <a:rPr lang="nb-NO" dirty="0" err="1"/>
              <a:t>Now</a:t>
            </a:r>
            <a:r>
              <a:rPr lang="nb-NO" dirty="0"/>
              <a:t> </a:t>
            </a:r>
            <a:r>
              <a:rPr lang="nb-NO" dirty="0" err="1"/>
              <a:t>we</a:t>
            </a:r>
            <a:r>
              <a:rPr lang="nb-NO" dirty="0"/>
              <a:t> </a:t>
            </a:r>
            <a:r>
              <a:rPr lang="nb-NO" dirty="0" err="1"/>
              <a:t>will</a:t>
            </a:r>
            <a:r>
              <a:rPr lang="nb-NO" dirty="0"/>
              <a:t> </a:t>
            </a:r>
            <a:r>
              <a:rPr lang="nb-NO" dirty="0" err="1"/>
              <a:t>see</a:t>
            </a:r>
            <a:r>
              <a:rPr lang="nb-NO" dirty="0"/>
              <a:t> </a:t>
            </a:r>
            <a:r>
              <a:rPr lang="nb-NO" dirty="0" err="1"/>
              <a:t>what</a:t>
            </a:r>
            <a:r>
              <a:rPr lang="nb-NO" dirty="0"/>
              <a:t> </a:t>
            </a:r>
            <a:r>
              <a:rPr lang="nb-NO" dirty="0" err="1"/>
              <a:t>happens</a:t>
            </a:r>
            <a:r>
              <a:rPr lang="nb-NO" dirty="0"/>
              <a:t> </a:t>
            </a:r>
            <a:r>
              <a:rPr lang="nb-NO" dirty="0" err="1"/>
              <a:t>if</a:t>
            </a:r>
            <a:r>
              <a:rPr lang="nb-NO" dirty="0"/>
              <a:t> </a:t>
            </a:r>
            <a:r>
              <a:rPr lang="nb-NO" dirty="0" err="1"/>
              <a:t>the</a:t>
            </a:r>
            <a:r>
              <a:rPr lang="nb-NO" dirty="0"/>
              <a:t> </a:t>
            </a:r>
            <a:r>
              <a:rPr lang="nb-NO" dirty="0" err="1"/>
              <a:t>steps</a:t>
            </a:r>
            <a:r>
              <a:rPr lang="nb-NO" dirty="0"/>
              <a:t> are </a:t>
            </a:r>
            <a:r>
              <a:rPr lang="nb-NO" dirty="0" err="1"/>
              <a:t>too</a:t>
            </a:r>
            <a:r>
              <a:rPr lang="nb-NO" dirty="0"/>
              <a:t> </a:t>
            </a:r>
            <a:r>
              <a:rPr lang="nb-NO" dirty="0" err="1"/>
              <a:t>high</a:t>
            </a:r>
            <a:r>
              <a:rPr lang="nb-NO" dirty="0"/>
              <a:t> (</a:t>
            </a:r>
            <a:r>
              <a:rPr lang="nb-NO" dirty="0" err="1"/>
              <a:t>next</a:t>
            </a:r>
            <a:r>
              <a:rPr lang="nb-NO" dirty="0"/>
              <a:t> slide)</a:t>
            </a:r>
          </a:p>
        </p:txBody>
      </p:sp>
      <p:sp>
        <p:nvSpPr>
          <p:cNvPr id="4" name="Plassholder for lysbildenummer 3"/>
          <p:cNvSpPr>
            <a:spLocks noGrp="1"/>
          </p:cNvSpPr>
          <p:nvPr>
            <p:ph type="sldNum" sz="quarter" idx="5"/>
          </p:nvPr>
        </p:nvSpPr>
        <p:spPr/>
        <p:txBody>
          <a:bodyPr/>
          <a:lstStyle/>
          <a:p>
            <a:fld id="{63D6FEA3-437D-4335-B615-4E065C45DE7F}" type="slidenum">
              <a:rPr lang="nb-NO" smtClean="0"/>
              <a:t>4</a:t>
            </a:fld>
            <a:endParaRPr lang="nb-NO"/>
          </a:p>
        </p:txBody>
      </p:sp>
    </p:spTree>
    <p:extLst>
      <p:ext uri="{BB962C8B-B14F-4D97-AF65-F5344CB8AC3E}">
        <p14:creationId xmlns:p14="http://schemas.microsoft.com/office/powerpoint/2010/main" val="322382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dirty="0"/>
              <a:t>Here </a:t>
            </a:r>
            <a:r>
              <a:rPr lang="nb-NO" dirty="0" err="1"/>
              <a:t>we</a:t>
            </a:r>
            <a:r>
              <a:rPr lang="nb-NO" dirty="0"/>
              <a:t> </a:t>
            </a:r>
            <a:r>
              <a:rPr lang="nb-NO" dirty="0" err="1"/>
              <a:t>see</a:t>
            </a:r>
            <a:r>
              <a:rPr lang="nb-NO" dirty="0"/>
              <a:t> </a:t>
            </a:r>
            <a:r>
              <a:rPr lang="nb-NO" dirty="0" err="1"/>
              <a:t>two</a:t>
            </a:r>
            <a:r>
              <a:rPr lang="nb-NO" dirty="0"/>
              <a:t> different </a:t>
            </a:r>
            <a:r>
              <a:rPr lang="nb-NO" dirty="0" err="1"/>
              <a:t>stairs</a:t>
            </a:r>
            <a:r>
              <a:rPr lang="nb-NO" dirty="0"/>
              <a:t>. Will </a:t>
            </a:r>
            <a:r>
              <a:rPr lang="nb-NO" dirty="0" err="1"/>
              <a:t>both</a:t>
            </a:r>
            <a:r>
              <a:rPr lang="nb-NO" dirty="0"/>
              <a:t> persons </a:t>
            </a:r>
            <a:r>
              <a:rPr lang="nb-NO" dirty="0" err="1"/>
              <a:t>manage</a:t>
            </a:r>
            <a:r>
              <a:rPr lang="nb-NO" dirty="0"/>
              <a:t> to </a:t>
            </a:r>
            <a:r>
              <a:rPr lang="nb-NO" dirty="0" err="1"/>
              <a:t>get</a:t>
            </a:r>
            <a:r>
              <a:rPr lang="nb-NO" dirty="0"/>
              <a:t> to </a:t>
            </a:r>
            <a:r>
              <a:rPr lang="nb-NO" dirty="0" err="1"/>
              <a:t>the</a:t>
            </a:r>
            <a:r>
              <a:rPr lang="nb-NO" dirty="0"/>
              <a:t> </a:t>
            </a:r>
            <a:r>
              <a:rPr lang="nb-NO" dirty="0" err="1"/>
              <a:t>top</a:t>
            </a:r>
            <a:r>
              <a:rPr lang="nb-NO" dirty="0"/>
              <a:t> of </a:t>
            </a:r>
            <a:r>
              <a:rPr lang="nb-NO" dirty="0" err="1"/>
              <a:t>the</a:t>
            </a:r>
            <a:r>
              <a:rPr lang="nb-NO" dirty="0"/>
              <a:t> </a:t>
            </a:r>
            <a:r>
              <a:rPr lang="nb-NO" dirty="0" err="1"/>
              <a:t>stairs</a:t>
            </a:r>
            <a:r>
              <a:rPr lang="nb-NO" dirty="0"/>
              <a:t>? </a:t>
            </a:r>
            <a:r>
              <a:rPr lang="nb-NO" dirty="0" err="1"/>
              <a:t>We</a:t>
            </a:r>
            <a:r>
              <a:rPr lang="nb-NO" dirty="0"/>
              <a:t> do not </a:t>
            </a:r>
            <a:r>
              <a:rPr lang="nb-NO" dirty="0" err="1"/>
              <a:t>know</a:t>
            </a:r>
            <a:r>
              <a:rPr lang="nb-NO" dirty="0"/>
              <a:t>, </a:t>
            </a:r>
            <a:r>
              <a:rPr lang="nb-NO" dirty="0" err="1"/>
              <a:t>but</a:t>
            </a:r>
            <a:r>
              <a:rPr lang="nb-NO" dirty="0"/>
              <a:t> </a:t>
            </a:r>
            <a:r>
              <a:rPr lang="nb-NO" dirty="0" err="1"/>
              <a:t>we</a:t>
            </a:r>
            <a:r>
              <a:rPr lang="nb-NO" dirty="0"/>
              <a:t> </a:t>
            </a:r>
            <a:r>
              <a:rPr lang="nb-NO" dirty="0" err="1"/>
              <a:t>see</a:t>
            </a:r>
            <a:r>
              <a:rPr lang="nb-NO" dirty="0"/>
              <a:t> </a:t>
            </a:r>
            <a:r>
              <a:rPr lang="nb-NO" dirty="0" err="1"/>
              <a:t>that</a:t>
            </a:r>
            <a:r>
              <a:rPr lang="nb-NO" dirty="0"/>
              <a:t> </a:t>
            </a:r>
            <a:r>
              <a:rPr lang="nb-NO" dirty="0" err="1"/>
              <a:t>one</a:t>
            </a:r>
            <a:r>
              <a:rPr lang="nb-NO" dirty="0"/>
              <a:t> of </a:t>
            </a:r>
            <a:r>
              <a:rPr lang="nb-NO" dirty="0" err="1"/>
              <a:t>them</a:t>
            </a:r>
            <a:r>
              <a:rPr lang="nb-NO" dirty="0"/>
              <a:t> has a </a:t>
            </a:r>
            <a:r>
              <a:rPr lang="nb-NO" dirty="0" err="1"/>
              <a:t>simpler</a:t>
            </a:r>
            <a:r>
              <a:rPr lang="nb-NO" dirty="0"/>
              <a:t> </a:t>
            </a:r>
            <a:r>
              <a:rPr lang="nb-NO" dirty="0" err="1"/>
              <a:t>task</a:t>
            </a:r>
            <a:r>
              <a:rPr lang="nb-NO" dirty="0"/>
              <a:t> </a:t>
            </a:r>
            <a:r>
              <a:rPr lang="nb-NO" dirty="0" err="1"/>
              <a:t>here</a:t>
            </a:r>
            <a:r>
              <a:rPr lang="nb-NO" dirty="0"/>
              <a:t> </a:t>
            </a:r>
            <a:r>
              <a:rPr lang="nb-NO" dirty="0" err="1"/>
              <a:t>than</a:t>
            </a:r>
            <a:r>
              <a:rPr lang="nb-NO" dirty="0"/>
              <a:t> </a:t>
            </a:r>
            <a:r>
              <a:rPr lang="nb-NO" dirty="0" err="1"/>
              <a:t>the</a:t>
            </a:r>
            <a:r>
              <a:rPr lang="nb-NO" dirty="0"/>
              <a:t> </a:t>
            </a:r>
            <a:r>
              <a:rPr lang="nb-NO" dirty="0" err="1"/>
              <a:t>other</a:t>
            </a:r>
            <a:r>
              <a:rPr lang="nb-NO" dirty="0"/>
              <a:t> has. As </a:t>
            </a:r>
            <a:r>
              <a:rPr lang="nb-NO" dirty="0" err="1"/>
              <a:t>we</a:t>
            </a:r>
            <a:r>
              <a:rPr lang="nb-NO" dirty="0"/>
              <a:t> just </a:t>
            </a:r>
            <a:r>
              <a:rPr lang="nb-NO" dirty="0" err="1"/>
              <a:t>talked</a:t>
            </a:r>
            <a:r>
              <a:rPr lang="nb-NO" dirty="0"/>
              <a:t> </a:t>
            </a:r>
            <a:r>
              <a:rPr lang="nb-NO" dirty="0" err="1"/>
              <a:t>about</a:t>
            </a:r>
            <a:r>
              <a:rPr lang="nb-NO" dirty="0"/>
              <a:t>, </a:t>
            </a:r>
            <a:r>
              <a:rPr lang="nb-NO" dirty="0" err="1"/>
              <a:t>life</a:t>
            </a:r>
            <a:r>
              <a:rPr lang="nb-NO" dirty="0"/>
              <a:t> and </a:t>
            </a:r>
            <a:r>
              <a:rPr lang="nb-NO" dirty="0" err="1"/>
              <a:t>everything</a:t>
            </a:r>
            <a:r>
              <a:rPr lang="nb-NO" dirty="0"/>
              <a:t> </a:t>
            </a:r>
            <a:r>
              <a:rPr lang="nb-NO" dirty="0" err="1"/>
              <a:t>we</a:t>
            </a:r>
            <a:r>
              <a:rPr lang="nb-NO" dirty="0"/>
              <a:t> </a:t>
            </a:r>
            <a:r>
              <a:rPr lang="nb-NO" dirty="0" err="1"/>
              <a:t>learn</a:t>
            </a:r>
            <a:r>
              <a:rPr lang="nb-NO" dirty="0"/>
              <a:t> is like </a:t>
            </a:r>
            <a:r>
              <a:rPr lang="nb-NO" dirty="0" err="1"/>
              <a:t>walking</a:t>
            </a:r>
            <a:r>
              <a:rPr lang="nb-NO" dirty="0"/>
              <a:t> up </a:t>
            </a:r>
            <a:r>
              <a:rPr lang="nb-NO" dirty="0" err="1"/>
              <a:t>stairs</a:t>
            </a:r>
            <a:r>
              <a:rPr lang="nb-NO" dirty="0"/>
              <a:t> </a:t>
            </a:r>
            <a:r>
              <a:rPr lang="nb-NO" dirty="0" err="1"/>
              <a:t>where</a:t>
            </a:r>
            <a:r>
              <a:rPr lang="nb-NO" dirty="0"/>
              <a:t> </a:t>
            </a:r>
            <a:r>
              <a:rPr lang="nb-NO" dirty="0" err="1"/>
              <a:t>we</a:t>
            </a:r>
            <a:r>
              <a:rPr lang="nb-NO" dirty="0"/>
              <a:t> </a:t>
            </a:r>
            <a:r>
              <a:rPr lang="nb-NO" dirty="0" err="1"/>
              <a:t>take</a:t>
            </a:r>
            <a:r>
              <a:rPr lang="nb-NO" dirty="0"/>
              <a:t> </a:t>
            </a:r>
            <a:r>
              <a:rPr lang="nb-NO" dirty="0" err="1"/>
              <a:t>one</a:t>
            </a:r>
            <a:r>
              <a:rPr lang="nb-NO" dirty="0"/>
              <a:t> </a:t>
            </a:r>
            <a:r>
              <a:rPr lang="nb-NO" dirty="0" err="1"/>
              <a:t>step</a:t>
            </a:r>
            <a:r>
              <a:rPr lang="nb-NO" dirty="0"/>
              <a:t> at </a:t>
            </a:r>
            <a:r>
              <a:rPr lang="nb-NO" dirty="0">
                <a:solidFill>
                  <a:srgbClr val="FF0000"/>
                </a:solidFill>
              </a:rPr>
              <a:t>a</a:t>
            </a:r>
            <a:r>
              <a:rPr lang="nb-NO" dirty="0"/>
              <a:t> time. It is </a:t>
            </a:r>
            <a:r>
              <a:rPr lang="nb-NO" dirty="0" err="1"/>
              <a:t>important</a:t>
            </a:r>
            <a:r>
              <a:rPr lang="nb-NO" dirty="0"/>
              <a:t> </a:t>
            </a:r>
            <a:r>
              <a:rPr lang="nb-NO" dirty="0" err="1"/>
              <a:t>that</a:t>
            </a:r>
            <a:r>
              <a:rPr lang="nb-NO" dirty="0"/>
              <a:t> </a:t>
            </a:r>
            <a:r>
              <a:rPr lang="nb-NO" dirty="0" err="1"/>
              <a:t>the</a:t>
            </a:r>
            <a:r>
              <a:rPr lang="nb-NO" dirty="0"/>
              <a:t> </a:t>
            </a:r>
            <a:r>
              <a:rPr lang="nb-NO" dirty="0" err="1"/>
              <a:t>steps</a:t>
            </a:r>
            <a:r>
              <a:rPr lang="nb-NO" dirty="0"/>
              <a:t> are not so </a:t>
            </a:r>
            <a:r>
              <a:rPr lang="nb-NO" dirty="0" err="1"/>
              <a:t>high</a:t>
            </a:r>
            <a:r>
              <a:rPr lang="nb-NO" dirty="0"/>
              <a:t> </a:t>
            </a:r>
            <a:r>
              <a:rPr lang="nb-NO" dirty="0" err="1"/>
              <a:t>that</a:t>
            </a:r>
            <a:r>
              <a:rPr lang="nb-NO" dirty="0"/>
              <a:t> </a:t>
            </a:r>
            <a:r>
              <a:rPr lang="nb-NO" dirty="0" err="1"/>
              <a:t>we</a:t>
            </a:r>
            <a:r>
              <a:rPr lang="nb-NO" dirty="0"/>
              <a:t> have to </a:t>
            </a:r>
            <a:r>
              <a:rPr lang="nb-NO" dirty="0" err="1"/>
              <a:t>struggle</a:t>
            </a:r>
            <a:r>
              <a:rPr lang="nb-NO" dirty="0"/>
              <a:t> like </a:t>
            </a:r>
            <a:r>
              <a:rPr lang="nb-NO" dirty="0" err="1"/>
              <a:t>the</a:t>
            </a:r>
            <a:r>
              <a:rPr lang="nb-NO" dirty="0"/>
              <a:t> person to </a:t>
            </a:r>
            <a:r>
              <a:rPr lang="nb-NO" dirty="0" err="1"/>
              <a:t>the</a:t>
            </a:r>
            <a:r>
              <a:rPr lang="nb-NO" dirty="0"/>
              <a:t> </a:t>
            </a:r>
            <a:r>
              <a:rPr lang="nb-NO" dirty="0" err="1"/>
              <a:t>left</a:t>
            </a:r>
            <a:r>
              <a:rPr lang="nb-NO" dirty="0"/>
              <a:t>. He </a:t>
            </a:r>
            <a:r>
              <a:rPr lang="nb-NO" dirty="0" err="1"/>
              <a:t>struggles</a:t>
            </a:r>
            <a:r>
              <a:rPr lang="nb-NO" dirty="0"/>
              <a:t> so </a:t>
            </a:r>
            <a:r>
              <a:rPr lang="nb-NO" dirty="0" err="1"/>
              <a:t>much</a:t>
            </a:r>
            <a:r>
              <a:rPr lang="nb-NO" dirty="0"/>
              <a:t> </a:t>
            </a:r>
            <a:r>
              <a:rPr lang="nb-NO" dirty="0" err="1"/>
              <a:t>that</a:t>
            </a:r>
            <a:r>
              <a:rPr lang="nb-NO" dirty="0"/>
              <a:t> </a:t>
            </a:r>
            <a:r>
              <a:rPr lang="nb-NO" dirty="0" err="1"/>
              <a:t>he</a:t>
            </a:r>
            <a:r>
              <a:rPr lang="nb-NO" dirty="0"/>
              <a:t> </a:t>
            </a:r>
            <a:r>
              <a:rPr lang="nb-NO" dirty="0" err="1"/>
              <a:t>will</a:t>
            </a:r>
            <a:r>
              <a:rPr lang="nb-NO" dirty="0"/>
              <a:t> </a:t>
            </a:r>
            <a:r>
              <a:rPr lang="nb-NO" dirty="0" err="1"/>
              <a:t>perhaps</a:t>
            </a:r>
            <a:r>
              <a:rPr lang="nb-NO" dirty="0"/>
              <a:t> </a:t>
            </a:r>
            <a:r>
              <a:rPr lang="nb-NO" dirty="0" err="1"/>
              <a:t>give</a:t>
            </a:r>
            <a:r>
              <a:rPr lang="nb-NO" dirty="0"/>
              <a:t> up. </a:t>
            </a:r>
            <a:r>
              <a:rPr lang="nb-NO" dirty="0" err="1"/>
              <a:t>Sometimes</a:t>
            </a:r>
            <a:r>
              <a:rPr lang="nb-NO" dirty="0"/>
              <a:t> </a:t>
            </a:r>
            <a:r>
              <a:rPr lang="nb-NO" dirty="0" err="1"/>
              <a:t>we</a:t>
            </a:r>
            <a:r>
              <a:rPr lang="nb-NO" dirty="0"/>
              <a:t> make </a:t>
            </a:r>
            <a:r>
              <a:rPr lang="nb-NO" dirty="0" err="1"/>
              <a:t>the</a:t>
            </a:r>
            <a:r>
              <a:rPr lang="nb-NO" dirty="0"/>
              <a:t> </a:t>
            </a:r>
            <a:r>
              <a:rPr lang="nb-NO" dirty="0" err="1"/>
              <a:t>steps</a:t>
            </a:r>
            <a:r>
              <a:rPr lang="nb-NO" dirty="0"/>
              <a:t> </a:t>
            </a:r>
            <a:r>
              <a:rPr lang="nb-NO" dirty="0" err="1"/>
              <a:t>high</a:t>
            </a:r>
            <a:r>
              <a:rPr lang="nb-NO" dirty="0"/>
              <a:t> for </a:t>
            </a:r>
            <a:r>
              <a:rPr lang="nb-NO" dirty="0" err="1"/>
              <a:t>ourselves</a:t>
            </a:r>
            <a:r>
              <a:rPr lang="nb-NO" dirty="0"/>
              <a:t>, and </a:t>
            </a:r>
            <a:r>
              <a:rPr lang="nb-NO" dirty="0" err="1"/>
              <a:t>sometimes</a:t>
            </a:r>
            <a:r>
              <a:rPr lang="nb-NO" dirty="0"/>
              <a:t> </a:t>
            </a:r>
            <a:r>
              <a:rPr lang="nb-NO" dirty="0" err="1"/>
              <a:t>perhaps</a:t>
            </a:r>
            <a:r>
              <a:rPr lang="nb-NO" dirty="0"/>
              <a:t> </a:t>
            </a:r>
            <a:r>
              <a:rPr lang="nb-NO" dirty="0" err="1"/>
              <a:t>others</a:t>
            </a:r>
            <a:r>
              <a:rPr lang="nb-NO" dirty="0"/>
              <a:t> make </a:t>
            </a:r>
            <a:r>
              <a:rPr lang="nb-NO" dirty="0" err="1"/>
              <a:t>the</a:t>
            </a:r>
            <a:r>
              <a:rPr lang="nb-NO" dirty="0"/>
              <a:t> </a:t>
            </a:r>
            <a:r>
              <a:rPr lang="nb-NO" dirty="0" err="1"/>
              <a:t>steps</a:t>
            </a:r>
            <a:r>
              <a:rPr lang="nb-NO" dirty="0"/>
              <a:t> </a:t>
            </a:r>
            <a:r>
              <a:rPr lang="nb-NO" dirty="0" err="1"/>
              <a:t>high</a:t>
            </a:r>
            <a:r>
              <a:rPr lang="nb-NO" dirty="0"/>
              <a:t> for us. </a:t>
            </a:r>
            <a:r>
              <a:rPr lang="nb-NO" dirty="0" err="1"/>
              <a:t>Then</a:t>
            </a:r>
            <a:r>
              <a:rPr lang="nb-NO" dirty="0"/>
              <a:t> it is </a:t>
            </a:r>
            <a:r>
              <a:rPr lang="nb-NO" dirty="0" err="1"/>
              <a:t>important</a:t>
            </a:r>
            <a:r>
              <a:rPr lang="nb-NO" dirty="0"/>
              <a:t> to </a:t>
            </a:r>
            <a:r>
              <a:rPr lang="nb-NO" dirty="0" err="1"/>
              <a:t>say</a:t>
            </a:r>
            <a:r>
              <a:rPr lang="nb-NO" dirty="0"/>
              <a:t> </a:t>
            </a:r>
            <a:r>
              <a:rPr lang="nb-NO" dirty="0" err="1"/>
              <a:t>that</a:t>
            </a:r>
            <a:r>
              <a:rPr lang="nb-NO" dirty="0"/>
              <a:t> </a:t>
            </a:r>
            <a:r>
              <a:rPr lang="nb-NO" dirty="0" err="1"/>
              <a:t>we</a:t>
            </a:r>
            <a:r>
              <a:rPr lang="nb-NO" dirty="0"/>
              <a:t> </a:t>
            </a:r>
            <a:r>
              <a:rPr lang="nb-NO" dirty="0" err="1"/>
              <a:t>need</a:t>
            </a:r>
            <a:r>
              <a:rPr lang="nb-NO" dirty="0"/>
              <a:t> to </a:t>
            </a:r>
            <a:r>
              <a:rPr lang="nb-NO" dirty="0" err="1"/>
              <a:t>take</a:t>
            </a:r>
            <a:r>
              <a:rPr lang="nb-NO" dirty="0"/>
              <a:t> </a:t>
            </a:r>
            <a:r>
              <a:rPr lang="nb-NO" dirty="0" err="1"/>
              <a:t>one</a:t>
            </a:r>
            <a:r>
              <a:rPr lang="nb-NO" dirty="0"/>
              <a:t> </a:t>
            </a:r>
            <a:r>
              <a:rPr lang="nb-NO" dirty="0" err="1"/>
              <a:t>step</a:t>
            </a:r>
            <a:r>
              <a:rPr lang="nb-NO" dirty="0"/>
              <a:t> at a time, or </a:t>
            </a:r>
            <a:r>
              <a:rPr lang="nb-NO" dirty="0" err="1">
                <a:solidFill>
                  <a:srgbClr val="FF0000"/>
                </a:solidFill>
              </a:rPr>
              <a:t>maybe</a:t>
            </a:r>
            <a:r>
              <a:rPr lang="nb-NO" dirty="0"/>
              <a:t> ask for </a:t>
            </a:r>
            <a:r>
              <a:rPr lang="nb-NO" dirty="0" err="1"/>
              <a:t>help</a:t>
            </a:r>
            <a:r>
              <a:rPr lang="nb-NO" dirty="0"/>
              <a:t>, as </a:t>
            </a:r>
            <a:r>
              <a:rPr lang="nb-NO" dirty="0" err="1"/>
              <a:t>we</a:t>
            </a:r>
            <a:r>
              <a:rPr lang="nb-NO" dirty="0"/>
              <a:t> have </a:t>
            </a:r>
            <a:r>
              <a:rPr lang="nb-NO" dirty="0" err="1"/>
              <a:t>talked</a:t>
            </a:r>
            <a:r>
              <a:rPr lang="nb-NO" dirty="0"/>
              <a:t> </a:t>
            </a:r>
            <a:r>
              <a:rPr lang="nb-NO" dirty="0" err="1"/>
              <a:t>about</a:t>
            </a:r>
            <a:r>
              <a:rPr lang="nb-NO" dirty="0"/>
              <a:t>. The </a:t>
            </a:r>
            <a:r>
              <a:rPr lang="nb-NO" dirty="0" err="1"/>
              <a:t>fivestep</a:t>
            </a:r>
            <a:r>
              <a:rPr lang="nb-NO" dirty="0"/>
              <a:t> </a:t>
            </a:r>
            <a:r>
              <a:rPr lang="nb-NO" dirty="0" err="1"/>
              <a:t>method</a:t>
            </a:r>
            <a:r>
              <a:rPr lang="nb-NO" dirty="0"/>
              <a:t> is </a:t>
            </a:r>
            <a:r>
              <a:rPr lang="nb-NO" dirty="0" err="1"/>
              <a:t>useful</a:t>
            </a:r>
            <a:r>
              <a:rPr lang="nb-NO" dirty="0"/>
              <a:t> </a:t>
            </a:r>
            <a:r>
              <a:rPr lang="nb-NO" dirty="0" err="1"/>
              <a:t>when</a:t>
            </a:r>
            <a:r>
              <a:rPr lang="nb-NO" dirty="0"/>
              <a:t> </a:t>
            </a:r>
            <a:r>
              <a:rPr lang="nb-NO" dirty="0" err="1"/>
              <a:t>we</a:t>
            </a:r>
            <a:r>
              <a:rPr lang="nb-NO" dirty="0"/>
              <a:t> are to </a:t>
            </a:r>
            <a:r>
              <a:rPr lang="nb-NO" dirty="0" err="1"/>
              <a:t>find</a:t>
            </a:r>
            <a:r>
              <a:rPr lang="nb-NO" dirty="0"/>
              <a:t> a </a:t>
            </a:r>
            <a:r>
              <a:rPr lang="nb-NO" dirty="0" err="1"/>
              <a:t>good</a:t>
            </a:r>
            <a:r>
              <a:rPr lang="nb-NO" dirty="0"/>
              <a:t> </a:t>
            </a:r>
            <a:r>
              <a:rPr lang="nb-NO" dirty="0" err="1"/>
              <a:t>way</a:t>
            </a:r>
            <a:r>
              <a:rPr lang="nb-NO" dirty="0"/>
              <a:t> to </a:t>
            </a:r>
            <a:r>
              <a:rPr lang="nb-NO" dirty="0" err="1"/>
              <a:t>walk</a:t>
            </a:r>
            <a:r>
              <a:rPr lang="nb-NO" dirty="0"/>
              <a:t> up </a:t>
            </a:r>
            <a:r>
              <a:rPr lang="nb-NO" dirty="0" err="1"/>
              <a:t>the</a:t>
            </a:r>
            <a:r>
              <a:rPr lang="nb-NO" dirty="0"/>
              <a:t> </a:t>
            </a:r>
            <a:r>
              <a:rPr lang="nb-NO" dirty="0" err="1"/>
              <a:t>stairs</a:t>
            </a:r>
            <a:r>
              <a:rPr lang="nb-NO" dirty="0"/>
              <a:t>. It </a:t>
            </a:r>
            <a:r>
              <a:rPr lang="nb-NO" dirty="0" err="1"/>
              <a:t>may</a:t>
            </a:r>
            <a:r>
              <a:rPr lang="nb-NO" dirty="0"/>
              <a:t> </a:t>
            </a:r>
            <a:r>
              <a:rPr lang="nb-NO" dirty="0" err="1"/>
              <a:t>help</a:t>
            </a:r>
            <a:r>
              <a:rPr lang="nb-NO" dirty="0"/>
              <a:t> </a:t>
            </a:r>
            <a:r>
              <a:rPr lang="nb-NO" dirty="0" err="1"/>
              <a:t>us</a:t>
            </a:r>
            <a:r>
              <a:rPr lang="nb-NO" dirty="0"/>
              <a:t> make </a:t>
            </a:r>
            <a:r>
              <a:rPr lang="nb-NO" dirty="0" err="1"/>
              <a:t>the</a:t>
            </a:r>
            <a:r>
              <a:rPr lang="nb-NO" dirty="0"/>
              <a:t> </a:t>
            </a:r>
            <a:r>
              <a:rPr lang="nb-NO" dirty="0" err="1"/>
              <a:t>steps</a:t>
            </a:r>
            <a:r>
              <a:rPr lang="nb-NO" dirty="0"/>
              <a:t> </a:t>
            </a:r>
            <a:r>
              <a:rPr lang="nb-NO" dirty="0" err="1"/>
              <a:t>appropriate</a:t>
            </a:r>
            <a:r>
              <a:rPr lang="nb-NO" dirty="0"/>
              <a:t> for YOU, ME and US. </a:t>
            </a:r>
            <a:r>
              <a:rPr lang="nb-NO" dirty="0" err="1"/>
              <a:t>Now</a:t>
            </a:r>
            <a:r>
              <a:rPr lang="nb-NO" dirty="0"/>
              <a:t> </a:t>
            </a:r>
            <a:r>
              <a:rPr lang="nb-NO" dirty="0" err="1"/>
              <a:t>we</a:t>
            </a:r>
            <a:r>
              <a:rPr lang="nb-NO" dirty="0"/>
              <a:t> </a:t>
            </a:r>
            <a:r>
              <a:rPr lang="nb-NO" dirty="0" err="1"/>
              <a:t>will</a:t>
            </a:r>
            <a:r>
              <a:rPr lang="nb-NO" dirty="0"/>
              <a:t> have a </a:t>
            </a:r>
            <a:r>
              <a:rPr lang="nb-NO" dirty="0" err="1"/>
              <a:t>closer</a:t>
            </a:r>
            <a:r>
              <a:rPr lang="nb-NO" dirty="0"/>
              <a:t> </a:t>
            </a:r>
            <a:r>
              <a:rPr lang="nb-NO" dirty="0" err="1"/>
              <a:t>look</a:t>
            </a:r>
            <a:r>
              <a:rPr lang="nb-NO" dirty="0"/>
              <a:t> at </a:t>
            </a:r>
            <a:r>
              <a:rPr lang="nb-NO" dirty="0" err="1"/>
              <a:t>what</a:t>
            </a:r>
            <a:r>
              <a:rPr lang="nb-NO" dirty="0"/>
              <a:t> </a:t>
            </a:r>
            <a:r>
              <a:rPr lang="nb-NO" dirty="0" err="1"/>
              <a:t>the</a:t>
            </a:r>
            <a:r>
              <a:rPr lang="nb-NO" dirty="0"/>
              <a:t> </a:t>
            </a:r>
            <a:r>
              <a:rPr lang="nb-NO" dirty="0" err="1"/>
              <a:t>method</a:t>
            </a:r>
            <a:r>
              <a:rPr lang="nb-NO" dirty="0"/>
              <a:t> is </a:t>
            </a:r>
            <a:r>
              <a:rPr lang="nb-NO" dirty="0" err="1"/>
              <a:t>about</a:t>
            </a:r>
            <a:r>
              <a:rPr lang="nb-NO" dirty="0"/>
              <a:t> (</a:t>
            </a:r>
            <a:r>
              <a:rPr lang="nb-NO" dirty="0" err="1"/>
              <a:t>next</a:t>
            </a:r>
            <a:r>
              <a:rPr lang="nb-NO" dirty="0"/>
              <a:t> slide)</a:t>
            </a:r>
          </a:p>
        </p:txBody>
      </p:sp>
      <p:sp>
        <p:nvSpPr>
          <p:cNvPr id="4" name="Plassholder for lysbildenummer 3"/>
          <p:cNvSpPr>
            <a:spLocks noGrp="1"/>
          </p:cNvSpPr>
          <p:nvPr>
            <p:ph type="sldNum" sz="quarter" idx="5"/>
          </p:nvPr>
        </p:nvSpPr>
        <p:spPr/>
        <p:txBody>
          <a:bodyPr/>
          <a:lstStyle/>
          <a:p>
            <a:fld id="{63D6FEA3-437D-4335-B615-4E065C45DE7F}" type="slidenum">
              <a:rPr lang="nb-NO" smtClean="0"/>
              <a:t>5</a:t>
            </a:fld>
            <a:endParaRPr lang="nb-NO"/>
          </a:p>
        </p:txBody>
      </p:sp>
    </p:spTree>
    <p:extLst>
      <p:ext uri="{BB962C8B-B14F-4D97-AF65-F5344CB8AC3E}">
        <p14:creationId xmlns:p14="http://schemas.microsoft.com/office/powerpoint/2010/main" val="566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a:t>The goal of </a:t>
            </a:r>
            <a:r>
              <a:rPr lang="nb-NO" b="0" dirty="0" err="1"/>
              <a:t>working</a:t>
            </a:r>
            <a:r>
              <a:rPr lang="nb-NO" b="0" dirty="0"/>
              <a:t> </a:t>
            </a:r>
            <a:r>
              <a:rPr lang="nb-NO" b="0" dirty="0" err="1"/>
              <a:t>with</a:t>
            </a:r>
            <a:r>
              <a:rPr lang="nb-NO" b="0" dirty="0"/>
              <a:t> </a:t>
            </a:r>
            <a:r>
              <a:rPr lang="nb-NO" b="0" dirty="0" err="1"/>
              <a:t>this</a:t>
            </a:r>
            <a:r>
              <a:rPr lang="nb-NO" b="0" dirty="0"/>
              <a:t> </a:t>
            </a:r>
            <a:r>
              <a:rPr lang="nb-NO" b="0" dirty="0" err="1"/>
              <a:t>method</a:t>
            </a:r>
            <a:r>
              <a:rPr lang="nb-NO" b="0" dirty="0"/>
              <a:t> is to </a:t>
            </a:r>
            <a:r>
              <a:rPr lang="nb-NO" b="0" dirty="0" err="1"/>
              <a:t>identify</a:t>
            </a:r>
            <a:r>
              <a:rPr lang="nb-NO" b="0" dirty="0"/>
              <a:t> </a:t>
            </a:r>
            <a:r>
              <a:rPr lang="nb-NO" b="0" dirty="0" err="1"/>
              <a:t>what</a:t>
            </a:r>
            <a:r>
              <a:rPr lang="nb-NO" b="0" dirty="0"/>
              <a:t> is </a:t>
            </a:r>
            <a:r>
              <a:rPr lang="nb-NO" b="0" dirty="0" err="1"/>
              <a:t>important</a:t>
            </a:r>
            <a:r>
              <a:rPr lang="nb-NO" b="0" dirty="0"/>
              <a:t> to </a:t>
            </a:r>
            <a:r>
              <a:rPr lang="nb-NO" b="0" dirty="0" err="1"/>
              <a:t>you</a:t>
            </a:r>
            <a:r>
              <a:rPr lang="nb-NO" b="0" dirty="0"/>
              <a:t> and </a:t>
            </a:r>
            <a:r>
              <a:rPr lang="nb-NO" b="0" dirty="0" err="1"/>
              <a:t>what</a:t>
            </a:r>
            <a:r>
              <a:rPr lang="nb-NO" b="0" dirty="0"/>
              <a:t> </a:t>
            </a:r>
            <a:r>
              <a:rPr lang="nb-NO" b="0" dirty="0" err="1"/>
              <a:t>obstacles</a:t>
            </a:r>
            <a:r>
              <a:rPr lang="nb-NO" b="0" dirty="0"/>
              <a:t> </a:t>
            </a:r>
            <a:r>
              <a:rPr lang="nb-NO" b="0" dirty="0" err="1"/>
              <a:t>you</a:t>
            </a:r>
            <a:r>
              <a:rPr lang="nb-NO" b="0" dirty="0"/>
              <a:t> have. </a:t>
            </a:r>
            <a:r>
              <a:rPr lang="nb-NO" b="0" dirty="0" err="1"/>
              <a:t>You</a:t>
            </a:r>
            <a:r>
              <a:rPr lang="nb-NO" b="0" dirty="0"/>
              <a:t> </a:t>
            </a:r>
            <a:r>
              <a:rPr lang="nb-NO" b="0" dirty="0" err="1"/>
              <a:t>will</a:t>
            </a:r>
            <a:r>
              <a:rPr lang="nb-NO" b="0" dirty="0"/>
              <a:t> </a:t>
            </a:r>
            <a:r>
              <a:rPr lang="nb-NO" b="0" dirty="0" err="1"/>
              <a:t>get</a:t>
            </a:r>
            <a:r>
              <a:rPr lang="nb-NO" b="0" dirty="0"/>
              <a:t> </a:t>
            </a:r>
            <a:r>
              <a:rPr lang="nb-NO" b="0" dirty="0" err="1"/>
              <a:t>the</a:t>
            </a:r>
            <a:r>
              <a:rPr lang="nb-NO" b="0" dirty="0"/>
              <a:t> </a:t>
            </a:r>
            <a:r>
              <a:rPr lang="nb-NO" b="0" dirty="0" err="1"/>
              <a:t>opportunity</a:t>
            </a:r>
            <a:r>
              <a:rPr lang="nb-NO" b="0" dirty="0"/>
              <a:t> to </a:t>
            </a:r>
            <a:r>
              <a:rPr lang="nb-NO" b="0" dirty="0" err="1"/>
              <a:t>reflect</a:t>
            </a:r>
            <a:r>
              <a:rPr lang="nb-NO" b="0" dirty="0"/>
              <a:t> </a:t>
            </a:r>
            <a:r>
              <a:rPr lang="nb-NO" b="0" dirty="0" err="1"/>
              <a:t>on</a:t>
            </a:r>
            <a:r>
              <a:rPr lang="nb-NO" b="0" dirty="0"/>
              <a:t> </a:t>
            </a:r>
            <a:r>
              <a:rPr lang="nb-NO" b="0" dirty="0" err="1"/>
              <a:t>what</a:t>
            </a:r>
            <a:r>
              <a:rPr lang="nb-NO" b="0" dirty="0"/>
              <a:t> </a:t>
            </a:r>
            <a:r>
              <a:rPr lang="nb-NO" b="0" dirty="0" err="1"/>
              <a:t>solutions</a:t>
            </a:r>
            <a:r>
              <a:rPr lang="nb-NO" b="0" dirty="0"/>
              <a:t> </a:t>
            </a:r>
            <a:r>
              <a:rPr lang="nb-NO" b="0" dirty="0" err="1"/>
              <a:t>there</a:t>
            </a:r>
            <a:r>
              <a:rPr lang="nb-NO" b="0" dirty="0"/>
              <a:t> are to different </a:t>
            </a:r>
            <a:r>
              <a:rPr lang="nb-NO" b="0" dirty="0" err="1"/>
              <a:t>challenges</a:t>
            </a:r>
            <a:r>
              <a:rPr lang="nb-NO" b="0" dirty="0"/>
              <a:t>, and </a:t>
            </a:r>
            <a:r>
              <a:rPr lang="nb-NO" b="0" dirty="0" err="1"/>
              <a:t>look</a:t>
            </a:r>
            <a:r>
              <a:rPr lang="nb-NO" b="0" dirty="0"/>
              <a:t> </a:t>
            </a:r>
            <a:r>
              <a:rPr lang="nb-NO" b="0" dirty="0" err="1"/>
              <a:t>closer</a:t>
            </a:r>
            <a:r>
              <a:rPr lang="nb-NO" b="0" dirty="0"/>
              <a:t> at </a:t>
            </a:r>
            <a:r>
              <a:rPr lang="nb-NO" b="0" dirty="0" err="1"/>
              <a:t>how</a:t>
            </a:r>
            <a:r>
              <a:rPr lang="nb-NO" b="0" dirty="0"/>
              <a:t> </a:t>
            </a:r>
            <a:r>
              <a:rPr lang="nb-NO" b="0" dirty="0" err="1"/>
              <a:t>you</a:t>
            </a:r>
            <a:r>
              <a:rPr lang="nb-NO" b="0" dirty="0"/>
              <a:t> </a:t>
            </a:r>
            <a:r>
              <a:rPr lang="nb-NO" b="0" dirty="0" err="1"/>
              <a:t>can</a:t>
            </a:r>
            <a:r>
              <a:rPr lang="nb-NO" b="0" dirty="0"/>
              <a:t> </a:t>
            </a:r>
            <a:r>
              <a:rPr lang="nb-NO" b="0" dirty="0" err="1"/>
              <a:t>contribute</a:t>
            </a:r>
            <a:r>
              <a:rPr lang="nb-NO" b="0" dirty="0"/>
              <a:t> to </a:t>
            </a:r>
            <a:r>
              <a:rPr lang="nb-NO" b="0" dirty="0" err="1"/>
              <a:t>take</a:t>
            </a:r>
            <a:r>
              <a:rPr lang="nb-NO" b="0" dirty="0"/>
              <a:t> </a:t>
            </a:r>
            <a:r>
              <a:rPr lang="nb-NO" b="0" dirty="0" err="1"/>
              <a:t>responsibility</a:t>
            </a:r>
            <a:r>
              <a:rPr lang="nb-NO" b="0" dirty="0"/>
              <a:t> to make plans to </a:t>
            </a:r>
            <a:r>
              <a:rPr lang="nb-NO" b="0" dirty="0" err="1"/>
              <a:t>carry</a:t>
            </a:r>
            <a:r>
              <a:rPr lang="nb-NO" b="0" dirty="0"/>
              <a:t> </a:t>
            </a:r>
            <a:r>
              <a:rPr lang="nb-NO" b="0" dirty="0" err="1"/>
              <a:t>out</a:t>
            </a:r>
            <a:r>
              <a:rPr lang="nb-NO" b="0" dirty="0"/>
              <a:t>. </a:t>
            </a:r>
            <a:r>
              <a:rPr lang="nb-NO" b="0" dirty="0" err="1"/>
              <a:t>Some</a:t>
            </a:r>
            <a:r>
              <a:rPr lang="nb-NO" b="0" dirty="0"/>
              <a:t> of </a:t>
            </a:r>
            <a:r>
              <a:rPr lang="nb-NO" b="0" dirty="0" err="1"/>
              <a:t>this</a:t>
            </a:r>
            <a:r>
              <a:rPr lang="nb-NO" b="0" dirty="0"/>
              <a:t> </a:t>
            </a:r>
            <a:r>
              <a:rPr lang="nb-NO" b="0" dirty="0" err="1"/>
              <a:t>we</a:t>
            </a:r>
            <a:r>
              <a:rPr lang="nb-NO" b="0" dirty="0"/>
              <a:t> </a:t>
            </a:r>
            <a:r>
              <a:rPr lang="nb-NO" b="0" dirty="0" err="1"/>
              <a:t>will</a:t>
            </a:r>
            <a:r>
              <a:rPr lang="nb-NO" b="0" dirty="0"/>
              <a:t> </a:t>
            </a:r>
            <a:r>
              <a:rPr lang="nb-NO" b="0" dirty="0" err="1"/>
              <a:t>discuss</a:t>
            </a:r>
            <a:r>
              <a:rPr lang="nb-NO" b="0" dirty="0"/>
              <a:t> in </a:t>
            </a:r>
            <a:r>
              <a:rPr lang="nb-NO" b="0" dirty="0" err="1"/>
              <a:t>class</a:t>
            </a:r>
            <a:r>
              <a:rPr lang="nb-NO" b="0" dirty="0"/>
              <a:t>, </a:t>
            </a:r>
            <a:r>
              <a:rPr lang="nb-NO" b="0" dirty="0" err="1"/>
              <a:t>some</a:t>
            </a:r>
            <a:r>
              <a:rPr lang="nb-NO" b="0" dirty="0"/>
              <a:t> of it is </a:t>
            </a:r>
            <a:r>
              <a:rPr lang="nb-NO" b="0" dirty="0" err="1"/>
              <a:t>individual</a:t>
            </a:r>
            <a:r>
              <a:rPr lang="nb-NO" b="0" dirty="0"/>
              <a:t> </a:t>
            </a:r>
            <a:r>
              <a:rPr lang="nb-NO" b="0" dirty="0" err="1"/>
              <a:t>work</a:t>
            </a:r>
            <a:r>
              <a:rPr lang="nb-NO" b="0" dirty="0"/>
              <a:t>.</a:t>
            </a:r>
          </a:p>
          <a:p>
            <a:r>
              <a:rPr lang="nb-NO" b="1" dirty="0" err="1"/>
              <a:t>Advice</a:t>
            </a:r>
            <a:r>
              <a:rPr lang="nb-NO" b="1" dirty="0"/>
              <a:t>: </a:t>
            </a:r>
            <a:r>
              <a:rPr lang="nb-NO" b="0" dirty="0"/>
              <a:t> To start </a:t>
            </a:r>
            <a:r>
              <a:rPr lang="nb-NO" b="0" dirty="0" err="1"/>
              <a:t>the</a:t>
            </a:r>
            <a:r>
              <a:rPr lang="nb-NO" b="0" dirty="0"/>
              <a:t> </a:t>
            </a:r>
            <a:r>
              <a:rPr lang="nb-NO" b="0" dirty="0" err="1"/>
              <a:t>work</a:t>
            </a:r>
            <a:r>
              <a:rPr lang="nb-NO" b="0" dirty="0"/>
              <a:t> </a:t>
            </a:r>
            <a:r>
              <a:rPr lang="nb-NO" b="0" dirty="0" err="1"/>
              <a:t>with</a:t>
            </a:r>
            <a:r>
              <a:rPr lang="nb-NO" b="0" dirty="0"/>
              <a:t> </a:t>
            </a:r>
            <a:r>
              <a:rPr lang="nb-NO" b="0" dirty="0" err="1"/>
              <a:t>the</a:t>
            </a:r>
            <a:r>
              <a:rPr lang="nb-NO" b="0" dirty="0"/>
              <a:t> </a:t>
            </a:r>
            <a:r>
              <a:rPr lang="nb-NO" b="0" dirty="0" err="1"/>
              <a:t>method</a:t>
            </a:r>
            <a:r>
              <a:rPr lang="nb-NO" b="0" dirty="0"/>
              <a:t>, </a:t>
            </a:r>
            <a:r>
              <a:rPr lang="nb-NO" b="0" dirty="0" err="1"/>
              <a:t>the</a:t>
            </a:r>
            <a:r>
              <a:rPr lang="nb-NO" b="0" dirty="0"/>
              <a:t> </a:t>
            </a:r>
            <a:r>
              <a:rPr lang="nb-NO" b="0" dirty="0" err="1"/>
              <a:t>teacher</a:t>
            </a:r>
            <a:r>
              <a:rPr lang="nb-NO" b="0" dirty="0"/>
              <a:t> </a:t>
            </a:r>
            <a:r>
              <a:rPr lang="nb-NO" b="0" dirty="0" err="1"/>
              <a:t>may</a:t>
            </a:r>
            <a:r>
              <a:rPr lang="nb-NO" b="0" dirty="0"/>
              <a:t> </a:t>
            </a:r>
            <a:r>
              <a:rPr lang="nb-NO" b="0" dirty="0" err="1"/>
              <a:t>invite</a:t>
            </a:r>
            <a:r>
              <a:rPr lang="nb-NO" b="0" dirty="0"/>
              <a:t> </a:t>
            </a:r>
            <a:r>
              <a:rPr lang="nb-NO" b="0" dirty="0" err="1"/>
              <a:t>the</a:t>
            </a:r>
            <a:r>
              <a:rPr lang="nb-NO" b="0" dirty="0"/>
              <a:t> </a:t>
            </a:r>
            <a:r>
              <a:rPr lang="nb-NO" b="0" dirty="0" err="1"/>
              <a:t>pupils</a:t>
            </a:r>
            <a:r>
              <a:rPr lang="nb-NO" b="0" dirty="0"/>
              <a:t> </a:t>
            </a:r>
            <a:r>
              <a:rPr lang="nb-NO" b="0" dirty="0" err="1"/>
              <a:t>into</a:t>
            </a:r>
            <a:r>
              <a:rPr lang="nb-NO" b="0" dirty="0"/>
              <a:t> a </a:t>
            </a:r>
            <a:r>
              <a:rPr lang="nb-NO" b="0" dirty="0" err="1"/>
              <a:t>class</a:t>
            </a:r>
            <a:r>
              <a:rPr lang="nb-NO" b="0" dirty="0"/>
              <a:t> </a:t>
            </a:r>
            <a:r>
              <a:rPr lang="nb-NO" b="0" dirty="0" err="1"/>
              <a:t>discussion</a:t>
            </a:r>
            <a:r>
              <a:rPr lang="nb-NO" b="0" dirty="0"/>
              <a:t> </a:t>
            </a:r>
            <a:r>
              <a:rPr lang="nb-NO" b="0" dirty="0" err="1"/>
              <a:t>about</a:t>
            </a:r>
            <a:r>
              <a:rPr lang="nb-NO" b="0" dirty="0"/>
              <a:t> </a:t>
            </a:r>
            <a:r>
              <a:rPr lang="nb-NO" b="0" dirty="0" err="1"/>
              <a:t>what</a:t>
            </a:r>
            <a:r>
              <a:rPr lang="nb-NO" b="0" dirty="0"/>
              <a:t> is </a:t>
            </a:r>
            <a:r>
              <a:rPr lang="nb-NO" b="0" dirty="0" err="1"/>
              <a:t>important</a:t>
            </a:r>
            <a:r>
              <a:rPr lang="nb-NO" b="0" dirty="0"/>
              <a:t> and </a:t>
            </a:r>
            <a:r>
              <a:rPr lang="nb-NO" b="0" dirty="0" err="1"/>
              <a:t>what</a:t>
            </a:r>
            <a:r>
              <a:rPr lang="nb-NO" b="0" dirty="0"/>
              <a:t> makes </a:t>
            </a:r>
            <a:r>
              <a:rPr lang="nb-NO" b="0" dirty="0" err="1"/>
              <a:t>them</a:t>
            </a:r>
            <a:r>
              <a:rPr lang="nb-NO" b="0" dirty="0"/>
              <a:t> happy. </a:t>
            </a:r>
            <a:r>
              <a:rPr lang="nb-NO" dirty="0"/>
              <a:t> The </a:t>
            </a:r>
            <a:r>
              <a:rPr lang="nb-NO" dirty="0" err="1"/>
              <a:t>teacher</a:t>
            </a:r>
            <a:r>
              <a:rPr lang="nb-NO" dirty="0"/>
              <a:t> </a:t>
            </a:r>
            <a:r>
              <a:rPr lang="nb-NO" dirty="0" err="1"/>
              <a:t>can</a:t>
            </a:r>
            <a:r>
              <a:rPr lang="nb-NO" dirty="0"/>
              <a:t> </a:t>
            </a:r>
            <a:r>
              <a:rPr lang="nb-NO" dirty="0" err="1"/>
              <a:t>write</a:t>
            </a:r>
            <a:r>
              <a:rPr lang="nb-NO" dirty="0"/>
              <a:t> </a:t>
            </a:r>
            <a:r>
              <a:rPr lang="nb-NO" dirty="0" err="1"/>
              <a:t>keywords</a:t>
            </a:r>
            <a:r>
              <a:rPr lang="nb-NO" dirty="0"/>
              <a:t> </a:t>
            </a:r>
            <a:r>
              <a:rPr lang="nb-NO" dirty="0" err="1"/>
              <a:t>on</a:t>
            </a:r>
            <a:r>
              <a:rPr lang="nb-NO" dirty="0"/>
              <a:t> a </a:t>
            </a:r>
            <a:r>
              <a:rPr lang="nb-NO" dirty="0" err="1"/>
              <a:t>whiteboad</a:t>
            </a:r>
            <a:r>
              <a:rPr lang="nb-NO" dirty="0"/>
              <a:t>/poster during </a:t>
            </a:r>
            <a:r>
              <a:rPr lang="nb-NO" dirty="0" err="1"/>
              <a:t>the</a:t>
            </a:r>
            <a:r>
              <a:rPr lang="nb-NO" dirty="0"/>
              <a:t> </a:t>
            </a:r>
            <a:r>
              <a:rPr lang="nb-NO" dirty="0" err="1"/>
              <a:t>discussion</a:t>
            </a:r>
            <a:r>
              <a:rPr lang="nb-NO" dirty="0"/>
              <a:t>. </a:t>
            </a:r>
            <a:r>
              <a:rPr lang="nb-NO" dirty="0" err="1"/>
              <a:t>You</a:t>
            </a:r>
            <a:r>
              <a:rPr lang="nb-NO" dirty="0"/>
              <a:t> </a:t>
            </a:r>
            <a:r>
              <a:rPr lang="nb-NO" dirty="0" err="1"/>
              <a:t>could</a:t>
            </a:r>
            <a:r>
              <a:rPr lang="nb-NO" dirty="0"/>
              <a:t> </a:t>
            </a:r>
            <a:r>
              <a:rPr lang="nb-NO" dirty="0" err="1"/>
              <a:t>give</a:t>
            </a:r>
            <a:r>
              <a:rPr lang="nb-NO" dirty="0"/>
              <a:t> </a:t>
            </a:r>
            <a:r>
              <a:rPr lang="nb-NO" dirty="0" err="1"/>
              <a:t>examples</a:t>
            </a:r>
            <a:r>
              <a:rPr lang="nb-NO" dirty="0"/>
              <a:t> to </a:t>
            </a:r>
            <a:r>
              <a:rPr lang="nb-NO" dirty="0" err="1"/>
              <a:t>get</a:t>
            </a:r>
            <a:r>
              <a:rPr lang="nb-NO" dirty="0"/>
              <a:t> </a:t>
            </a:r>
            <a:r>
              <a:rPr lang="nb-NO" dirty="0" err="1"/>
              <a:t>the</a:t>
            </a:r>
            <a:r>
              <a:rPr lang="nb-NO" dirty="0"/>
              <a:t> </a:t>
            </a:r>
            <a:r>
              <a:rPr lang="nb-NO" dirty="0" err="1"/>
              <a:t>pupils</a:t>
            </a:r>
            <a:r>
              <a:rPr lang="nb-NO" dirty="0"/>
              <a:t> start to </a:t>
            </a:r>
            <a:r>
              <a:rPr lang="nb-NO" dirty="0" err="1"/>
              <a:t>reflect</a:t>
            </a:r>
            <a:r>
              <a:rPr lang="nb-NO" dirty="0"/>
              <a:t>, e.g. </a:t>
            </a:r>
            <a:r>
              <a:rPr lang="nb-NO" dirty="0" err="1"/>
              <a:t>friends</a:t>
            </a:r>
            <a:r>
              <a:rPr lang="nb-NO" dirty="0"/>
              <a:t>, </a:t>
            </a:r>
            <a:r>
              <a:rPr lang="nb-NO" dirty="0" err="1"/>
              <a:t>family</a:t>
            </a:r>
            <a:r>
              <a:rPr lang="nb-NO" dirty="0"/>
              <a:t>, </a:t>
            </a:r>
            <a:r>
              <a:rPr lang="nb-NO" dirty="0" err="1"/>
              <a:t>animals</a:t>
            </a:r>
            <a:r>
              <a:rPr lang="nb-NO" dirty="0"/>
              <a:t>, </a:t>
            </a:r>
            <a:r>
              <a:rPr lang="nb-NO" dirty="0" err="1"/>
              <a:t>hobbies</a:t>
            </a:r>
            <a:r>
              <a:rPr lang="nb-NO" dirty="0"/>
              <a:t>, have a </a:t>
            </a:r>
            <a:r>
              <a:rPr lang="nb-NO" dirty="0" err="1"/>
              <a:t>good</a:t>
            </a:r>
            <a:r>
              <a:rPr lang="nb-NO" dirty="0"/>
              <a:t> time, be </a:t>
            </a:r>
            <a:r>
              <a:rPr lang="nb-NO" dirty="0" err="1"/>
              <a:t>kind</a:t>
            </a:r>
            <a:r>
              <a:rPr lang="nb-NO" dirty="0"/>
              <a:t>, </a:t>
            </a:r>
            <a:r>
              <a:rPr lang="nb-NO" dirty="0" err="1"/>
              <a:t>school</a:t>
            </a:r>
            <a:r>
              <a:rPr lang="nb-NO" dirty="0"/>
              <a:t>, etc. If </a:t>
            </a:r>
            <a:r>
              <a:rPr lang="nb-NO" dirty="0" err="1"/>
              <a:t>the</a:t>
            </a:r>
            <a:r>
              <a:rPr lang="nb-NO" dirty="0"/>
              <a:t> </a:t>
            </a:r>
            <a:r>
              <a:rPr lang="nb-NO" dirty="0" err="1"/>
              <a:t>pupils</a:t>
            </a:r>
            <a:r>
              <a:rPr lang="nb-NO" dirty="0"/>
              <a:t> are </a:t>
            </a:r>
            <a:r>
              <a:rPr lang="nb-NO" dirty="0" err="1"/>
              <a:t>quiet</a:t>
            </a:r>
            <a:r>
              <a:rPr lang="nb-NO" dirty="0"/>
              <a:t> or </a:t>
            </a:r>
            <a:r>
              <a:rPr lang="nb-NO" dirty="0" err="1"/>
              <a:t>shy</a:t>
            </a:r>
            <a:r>
              <a:rPr lang="nb-NO" dirty="0"/>
              <a:t>, </a:t>
            </a:r>
            <a:r>
              <a:rPr lang="nb-NO" dirty="0" err="1"/>
              <a:t>they</a:t>
            </a:r>
            <a:r>
              <a:rPr lang="nb-NO" dirty="0"/>
              <a:t> </a:t>
            </a:r>
            <a:r>
              <a:rPr lang="nb-NO" dirty="0" err="1"/>
              <a:t>may</a:t>
            </a:r>
            <a:r>
              <a:rPr lang="nb-NO" dirty="0"/>
              <a:t> </a:t>
            </a:r>
            <a:r>
              <a:rPr lang="nb-NO" dirty="0" err="1"/>
              <a:t>discuss</a:t>
            </a:r>
            <a:r>
              <a:rPr lang="nb-NO" dirty="0"/>
              <a:t> in </a:t>
            </a:r>
            <a:r>
              <a:rPr lang="nb-NO" dirty="0" err="1"/>
              <a:t>small</a:t>
            </a:r>
            <a:r>
              <a:rPr lang="nb-NO" dirty="0"/>
              <a:t> </a:t>
            </a:r>
            <a:r>
              <a:rPr lang="nb-NO" dirty="0" err="1"/>
              <a:t>groups</a:t>
            </a:r>
            <a:r>
              <a:rPr lang="nb-NO" dirty="0"/>
              <a:t> or in pairs first. Let </a:t>
            </a:r>
            <a:r>
              <a:rPr lang="nb-NO" dirty="0" err="1"/>
              <a:t>every</a:t>
            </a:r>
            <a:r>
              <a:rPr lang="nb-NO" dirty="0"/>
              <a:t> </a:t>
            </a:r>
            <a:r>
              <a:rPr lang="nb-NO" dirty="0" err="1"/>
              <a:t>group</a:t>
            </a:r>
            <a:r>
              <a:rPr lang="nb-NO" dirty="0"/>
              <a:t> </a:t>
            </a:r>
            <a:r>
              <a:rPr lang="nb-NO" dirty="0" err="1"/>
              <a:t>agree</a:t>
            </a:r>
            <a:r>
              <a:rPr lang="nb-NO" dirty="0"/>
              <a:t> </a:t>
            </a:r>
            <a:r>
              <a:rPr lang="nb-NO" dirty="0" err="1"/>
              <a:t>on</a:t>
            </a:r>
            <a:r>
              <a:rPr lang="nb-NO" dirty="0"/>
              <a:t> </a:t>
            </a:r>
            <a:r>
              <a:rPr lang="nb-NO" dirty="0" err="1"/>
              <a:t>one</a:t>
            </a:r>
            <a:r>
              <a:rPr lang="nb-NO" dirty="0"/>
              <a:t> or </a:t>
            </a:r>
            <a:r>
              <a:rPr lang="nb-NO" dirty="0" err="1"/>
              <a:t>two</a:t>
            </a:r>
            <a:r>
              <a:rPr lang="nb-NO" dirty="0"/>
              <a:t> </a:t>
            </a:r>
            <a:r>
              <a:rPr lang="nb-NO" dirty="0" err="1"/>
              <a:t>things</a:t>
            </a:r>
            <a:r>
              <a:rPr lang="nb-NO" dirty="0"/>
              <a:t>, and </a:t>
            </a:r>
            <a:r>
              <a:rPr lang="nb-NO" dirty="0" err="1"/>
              <a:t>then</a:t>
            </a:r>
            <a:r>
              <a:rPr lang="nb-NO" dirty="0"/>
              <a:t> let </a:t>
            </a:r>
            <a:r>
              <a:rPr lang="nb-NO" dirty="0" err="1"/>
              <a:t>them</a:t>
            </a:r>
            <a:r>
              <a:rPr lang="nb-NO" dirty="0"/>
              <a:t> </a:t>
            </a:r>
            <a:r>
              <a:rPr lang="nb-NO" dirty="0" err="1"/>
              <a:t>say</a:t>
            </a:r>
            <a:r>
              <a:rPr lang="nb-NO" dirty="0"/>
              <a:t> it </a:t>
            </a:r>
            <a:r>
              <a:rPr lang="nb-NO" dirty="0" err="1"/>
              <a:t>out</a:t>
            </a:r>
            <a:r>
              <a:rPr lang="nb-NO" dirty="0"/>
              <a:t> </a:t>
            </a:r>
            <a:r>
              <a:rPr lang="nb-NO" dirty="0" err="1"/>
              <a:t>loud</a:t>
            </a:r>
            <a:r>
              <a:rPr lang="nb-NO" dirty="0"/>
              <a:t> </a:t>
            </a:r>
            <a:r>
              <a:rPr lang="nb-NO" dirty="0" err="1"/>
              <a:t>after</a:t>
            </a:r>
            <a:r>
              <a:rPr lang="nb-NO" dirty="0"/>
              <a:t> turn. One </a:t>
            </a:r>
            <a:r>
              <a:rPr lang="nb-NO" dirty="0" err="1"/>
              <a:t>may</a:t>
            </a:r>
            <a:r>
              <a:rPr lang="nb-NO" dirty="0"/>
              <a:t> </a:t>
            </a:r>
            <a:r>
              <a:rPr lang="nb-NO" dirty="0" err="1"/>
              <a:t>also</a:t>
            </a:r>
            <a:r>
              <a:rPr lang="nb-NO" dirty="0"/>
              <a:t> </a:t>
            </a:r>
            <a:r>
              <a:rPr lang="nb-NO" dirty="0" err="1"/>
              <a:t>give</a:t>
            </a:r>
            <a:r>
              <a:rPr lang="nb-NO" dirty="0"/>
              <a:t> </a:t>
            </a:r>
            <a:r>
              <a:rPr lang="nb-NO" dirty="0" err="1"/>
              <a:t>some</a:t>
            </a:r>
            <a:r>
              <a:rPr lang="nb-NO" dirty="0"/>
              <a:t> </a:t>
            </a:r>
            <a:r>
              <a:rPr lang="nb-NO" dirty="0" err="1"/>
              <a:t>examples</a:t>
            </a:r>
            <a:r>
              <a:rPr lang="nb-NO" dirty="0"/>
              <a:t> </a:t>
            </a:r>
            <a:r>
              <a:rPr lang="nb-NO" dirty="0" err="1"/>
              <a:t>on</a:t>
            </a:r>
            <a:r>
              <a:rPr lang="nb-NO" dirty="0"/>
              <a:t> </a:t>
            </a:r>
            <a:r>
              <a:rPr lang="nb-NO" dirty="0" err="1"/>
              <a:t>the</a:t>
            </a:r>
            <a:r>
              <a:rPr lang="nb-NO" dirty="0"/>
              <a:t> </a:t>
            </a:r>
            <a:r>
              <a:rPr lang="nb-NO" dirty="0" err="1"/>
              <a:t>third</a:t>
            </a:r>
            <a:r>
              <a:rPr lang="nb-NO" dirty="0"/>
              <a:t> </a:t>
            </a:r>
            <a:r>
              <a:rPr lang="nb-NO" dirty="0" err="1"/>
              <a:t>point</a:t>
            </a:r>
            <a:r>
              <a:rPr lang="nb-NO" dirty="0"/>
              <a:t> (</a:t>
            </a:r>
            <a:r>
              <a:rPr lang="nb-NO" dirty="0" err="1"/>
              <a:t>difficult</a:t>
            </a:r>
            <a:r>
              <a:rPr lang="nb-NO" dirty="0"/>
              <a:t>) and </a:t>
            </a:r>
            <a:r>
              <a:rPr lang="nb-NO" dirty="0" err="1"/>
              <a:t>say</a:t>
            </a:r>
            <a:r>
              <a:rPr lang="nb-NO" dirty="0"/>
              <a:t> </a:t>
            </a:r>
            <a:r>
              <a:rPr lang="nb-NO" dirty="0" err="1"/>
              <a:t>that</a:t>
            </a:r>
            <a:r>
              <a:rPr lang="nb-NO" dirty="0"/>
              <a:t> </a:t>
            </a:r>
            <a:r>
              <a:rPr lang="nb-NO" dirty="0" err="1"/>
              <a:t>we</a:t>
            </a:r>
            <a:r>
              <a:rPr lang="nb-NO" dirty="0"/>
              <a:t> </a:t>
            </a:r>
            <a:r>
              <a:rPr lang="nb-NO" dirty="0" err="1"/>
              <a:t>return</a:t>
            </a:r>
            <a:r>
              <a:rPr lang="nb-NO" dirty="0"/>
              <a:t> to </a:t>
            </a:r>
            <a:r>
              <a:rPr lang="nb-NO" dirty="0" err="1"/>
              <a:t>this</a:t>
            </a:r>
            <a:r>
              <a:rPr lang="nb-NO" dirty="0"/>
              <a:t>.</a:t>
            </a:r>
          </a:p>
          <a:p>
            <a:r>
              <a:rPr lang="nb-NO" b="1" dirty="0" err="1"/>
              <a:t>After</a:t>
            </a:r>
            <a:r>
              <a:rPr lang="nb-NO" b="1" dirty="0"/>
              <a:t> </a:t>
            </a:r>
            <a:r>
              <a:rPr lang="nb-NO" b="1" dirty="0" err="1"/>
              <a:t>this</a:t>
            </a:r>
            <a:r>
              <a:rPr lang="nb-NO" b="1" dirty="0"/>
              <a:t> </a:t>
            </a:r>
            <a:r>
              <a:rPr lang="nb-NO" b="1" dirty="0" err="1"/>
              <a:t>discussion</a:t>
            </a:r>
            <a:r>
              <a:rPr lang="nb-NO" b="1" dirty="0"/>
              <a:t>, </a:t>
            </a:r>
            <a:r>
              <a:rPr lang="nb-NO" b="1" dirty="0" err="1"/>
              <a:t>the</a:t>
            </a:r>
            <a:r>
              <a:rPr lang="nb-NO" b="1" dirty="0"/>
              <a:t> </a:t>
            </a:r>
            <a:r>
              <a:rPr lang="nb-NO" b="1" dirty="0" err="1"/>
              <a:t>teacher</a:t>
            </a:r>
            <a:r>
              <a:rPr lang="nb-NO" b="1" dirty="0"/>
              <a:t> </a:t>
            </a:r>
            <a:r>
              <a:rPr lang="nb-NO" b="1" dirty="0" err="1"/>
              <a:t>may</a:t>
            </a:r>
            <a:r>
              <a:rPr lang="nb-NO" b="1" dirty="0"/>
              <a:t> </a:t>
            </a:r>
            <a:r>
              <a:rPr lang="nb-NO" b="1" dirty="0" err="1"/>
              <a:t>say</a:t>
            </a:r>
            <a:r>
              <a:rPr lang="nb-NO" b="1" dirty="0"/>
              <a:t>:</a:t>
            </a:r>
            <a:r>
              <a:rPr lang="nb-NO" b="0" dirty="0"/>
              <a:t> </a:t>
            </a:r>
            <a:r>
              <a:rPr lang="nb-NO" b="0" dirty="0" err="1"/>
              <a:t>Now</a:t>
            </a:r>
            <a:r>
              <a:rPr lang="nb-NO" b="0" dirty="0"/>
              <a:t> </a:t>
            </a:r>
            <a:r>
              <a:rPr lang="nb-NO" b="0" dirty="0" err="1"/>
              <a:t>we</a:t>
            </a:r>
            <a:r>
              <a:rPr lang="nb-NO" b="0" dirty="0"/>
              <a:t> </a:t>
            </a:r>
            <a:r>
              <a:rPr lang="nb-NO" b="0" dirty="0" err="1"/>
              <a:t>know</a:t>
            </a:r>
            <a:r>
              <a:rPr lang="nb-NO" b="0" dirty="0"/>
              <a:t> </a:t>
            </a:r>
            <a:r>
              <a:rPr lang="nb-NO" b="0" dirty="0" err="1"/>
              <a:t>what</a:t>
            </a:r>
            <a:r>
              <a:rPr lang="nb-NO" b="0" dirty="0"/>
              <a:t> is </a:t>
            </a:r>
            <a:r>
              <a:rPr lang="nb-NO" b="0" dirty="0" err="1"/>
              <a:t>important</a:t>
            </a:r>
            <a:r>
              <a:rPr lang="nb-NO" b="0" dirty="0"/>
              <a:t> to </a:t>
            </a:r>
            <a:r>
              <a:rPr lang="nb-NO" b="0" dirty="0" err="1"/>
              <a:t>us</a:t>
            </a:r>
            <a:r>
              <a:rPr lang="nb-NO" b="0" dirty="0"/>
              <a:t>, it is </a:t>
            </a:r>
            <a:r>
              <a:rPr lang="nb-NO" b="0" dirty="0" err="1"/>
              <a:t>easier</a:t>
            </a:r>
            <a:r>
              <a:rPr lang="nb-NO" b="0" dirty="0"/>
              <a:t> to </a:t>
            </a:r>
            <a:r>
              <a:rPr lang="nb-NO" b="0" dirty="0" err="1"/>
              <a:t>focus</a:t>
            </a:r>
            <a:r>
              <a:rPr lang="nb-NO" b="0" dirty="0"/>
              <a:t> </a:t>
            </a:r>
            <a:r>
              <a:rPr lang="nb-NO" b="0" dirty="0" err="1"/>
              <a:t>on</a:t>
            </a:r>
            <a:r>
              <a:rPr lang="nb-NO" b="0" dirty="0"/>
              <a:t> </a:t>
            </a:r>
            <a:r>
              <a:rPr lang="nb-NO" b="0" dirty="0" err="1"/>
              <a:t>what</a:t>
            </a:r>
            <a:r>
              <a:rPr lang="nb-NO" b="0" dirty="0"/>
              <a:t> </a:t>
            </a:r>
            <a:r>
              <a:rPr lang="nb-NO" b="0" dirty="0" err="1"/>
              <a:t>we</a:t>
            </a:r>
            <a:r>
              <a:rPr lang="nb-NO" b="0" dirty="0"/>
              <a:t> </a:t>
            </a:r>
            <a:r>
              <a:rPr lang="nb-NO" b="0" dirty="0" err="1"/>
              <a:t>need</a:t>
            </a:r>
            <a:r>
              <a:rPr lang="nb-NO" b="0" dirty="0"/>
              <a:t> to do to </a:t>
            </a:r>
            <a:r>
              <a:rPr lang="nb-NO" b="0" dirty="0" err="1"/>
              <a:t>achieve</a:t>
            </a:r>
            <a:r>
              <a:rPr lang="nb-NO" b="0" dirty="0"/>
              <a:t> </a:t>
            </a:r>
            <a:r>
              <a:rPr lang="nb-NO" b="0" dirty="0" err="1"/>
              <a:t>what</a:t>
            </a:r>
            <a:r>
              <a:rPr lang="nb-NO" b="0" dirty="0"/>
              <a:t> </a:t>
            </a:r>
            <a:r>
              <a:rPr lang="nb-NO" b="0" dirty="0" err="1"/>
              <a:t>we</a:t>
            </a:r>
            <a:r>
              <a:rPr lang="nb-NO" b="0" dirty="0"/>
              <a:t> </a:t>
            </a:r>
            <a:r>
              <a:rPr lang="nb-NO" b="0" dirty="0" err="1"/>
              <a:t>want</a:t>
            </a:r>
            <a:r>
              <a:rPr lang="nb-NO" b="0" dirty="0"/>
              <a:t>. The </a:t>
            </a:r>
            <a:r>
              <a:rPr lang="nb-NO" b="0" dirty="0" err="1"/>
              <a:t>method</a:t>
            </a:r>
            <a:r>
              <a:rPr lang="nb-NO" b="0" dirty="0"/>
              <a:t> </a:t>
            </a:r>
            <a:r>
              <a:rPr lang="nb-NO" b="0" dirty="0" err="1"/>
              <a:t>we</a:t>
            </a:r>
            <a:r>
              <a:rPr lang="nb-NO" b="0" dirty="0"/>
              <a:t> </a:t>
            </a:r>
            <a:r>
              <a:rPr lang="nb-NO" b="0" dirty="0" err="1"/>
              <a:t>will</a:t>
            </a:r>
            <a:r>
              <a:rPr lang="nb-NO" b="0" dirty="0"/>
              <a:t> </a:t>
            </a:r>
            <a:r>
              <a:rPr lang="nb-NO" b="0" dirty="0" err="1"/>
              <a:t>use</a:t>
            </a:r>
            <a:r>
              <a:rPr lang="nb-NO" b="0" dirty="0"/>
              <a:t> in </a:t>
            </a:r>
            <a:r>
              <a:rPr lang="nb-NO" b="0" dirty="0" err="1"/>
              <a:t>the</a:t>
            </a:r>
            <a:r>
              <a:rPr lang="nb-NO" b="0" dirty="0"/>
              <a:t> </a:t>
            </a:r>
            <a:r>
              <a:rPr lang="nb-NO" b="0" dirty="0" err="1"/>
              <a:t>following</a:t>
            </a:r>
            <a:r>
              <a:rPr lang="nb-NO" b="0" dirty="0"/>
              <a:t>, </a:t>
            </a:r>
            <a:r>
              <a:rPr lang="nb-NO" b="0" dirty="0" err="1"/>
              <a:t>may</a:t>
            </a:r>
            <a:r>
              <a:rPr lang="nb-NO" b="0" dirty="0"/>
              <a:t> </a:t>
            </a:r>
            <a:r>
              <a:rPr lang="nb-NO" b="0" dirty="0" err="1"/>
              <a:t>help</a:t>
            </a:r>
            <a:r>
              <a:rPr lang="nb-NO" b="0" dirty="0"/>
              <a:t> </a:t>
            </a:r>
            <a:r>
              <a:rPr lang="nb-NO" b="0" dirty="0" err="1"/>
              <a:t>us</a:t>
            </a:r>
            <a:r>
              <a:rPr lang="nb-NO" b="0" dirty="0"/>
              <a:t> </a:t>
            </a:r>
            <a:r>
              <a:rPr lang="nb-NO" b="0" dirty="0" err="1"/>
              <a:t>with</a:t>
            </a:r>
            <a:r>
              <a:rPr lang="nb-NO" b="0" dirty="0"/>
              <a:t> </a:t>
            </a:r>
            <a:r>
              <a:rPr lang="nb-NO" b="0" dirty="0" err="1"/>
              <a:t>this</a:t>
            </a:r>
            <a:r>
              <a:rPr lang="nb-NO" b="0" dirty="0"/>
              <a:t>. </a:t>
            </a:r>
            <a:r>
              <a:rPr lang="nb-NO" b="0" dirty="0" err="1"/>
              <a:t>Now</a:t>
            </a:r>
            <a:r>
              <a:rPr lang="nb-NO" b="0" dirty="0"/>
              <a:t> </a:t>
            </a:r>
            <a:r>
              <a:rPr lang="nb-NO" b="0" dirty="0" err="1"/>
              <a:t>we</a:t>
            </a:r>
            <a:r>
              <a:rPr lang="nb-NO" b="0" dirty="0"/>
              <a:t> </a:t>
            </a:r>
            <a:r>
              <a:rPr lang="nb-NO" b="0" dirty="0" err="1"/>
              <a:t>will</a:t>
            </a:r>
            <a:r>
              <a:rPr lang="nb-NO" b="0" dirty="0"/>
              <a:t> talk </a:t>
            </a:r>
            <a:r>
              <a:rPr lang="nb-NO" b="0" dirty="0" err="1"/>
              <a:t>about</a:t>
            </a:r>
            <a:r>
              <a:rPr lang="nb-NO" b="0" dirty="0"/>
              <a:t> </a:t>
            </a:r>
            <a:r>
              <a:rPr lang="nb-NO" b="0" dirty="0" err="1"/>
              <a:t>the</a:t>
            </a:r>
            <a:r>
              <a:rPr lang="nb-NO" b="0" dirty="0"/>
              <a:t> first </a:t>
            </a:r>
            <a:r>
              <a:rPr lang="nb-NO" b="0" dirty="0" err="1"/>
              <a:t>three</a:t>
            </a:r>
            <a:r>
              <a:rPr lang="nb-NO" b="0" dirty="0"/>
              <a:t> questions in </a:t>
            </a:r>
            <a:r>
              <a:rPr lang="nb-NO" b="0" dirty="0" err="1"/>
              <a:t>the</a:t>
            </a:r>
            <a:r>
              <a:rPr lang="nb-NO" b="0" dirty="0"/>
              <a:t> </a:t>
            </a:r>
            <a:r>
              <a:rPr lang="nb-NO" b="0" dirty="0" err="1"/>
              <a:t>method</a:t>
            </a:r>
            <a:r>
              <a:rPr lang="nb-NO" b="0" dirty="0"/>
              <a:t>.</a:t>
            </a:r>
            <a:endParaRPr lang="nb-NO" b="1"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6</a:t>
            </a:fld>
            <a:endParaRPr lang="nb-NO"/>
          </a:p>
        </p:txBody>
      </p:sp>
    </p:spTree>
    <p:extLst>
      <p:ext uri="{BB962C8B-B14F-4D97-AF65-F5344CB8AC3E}">
        <p14:creationId xmlns:p14="http://schemas.microsoft.com/office/powerpoint/2010/main" val="1657941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a:t>
            </a:r>
            <a:r>
              <a:rPr lang="nb-NO" dirty="0"/>
              <a:t> </a:t>
            </a:r>
            <a:r>
              <a:rPr lang="nb-NO" dirty="0" err="1"/>
              <a:t>These</a:t>
            </a:r>
            <a:r>
              <a:rPr lang="nb-NO" dirty="0"/>
              <a:t> are </a:t>
            </a:r>
            <a:r>
              <a:rPr lang="nb-NO" dirty="0" err="1"/>
              <a:t>keywords</a:t>
            </a:r>
            <a:r>
              <a:rPr lang="nb-NO" dirty="0"/>
              <a:t> for </a:t>
            </a:r>
            <a:r>
              <a:rPr lang="nb-NO" dirty="0" err="1"/>
              <a:t>the</a:t>
            </a:r>
            <a:r>
              <a:rPr lang="nb-NO" dirty="0"/>
              <a:t> first </a:t>
            </a:r>
            <a:r>
              <a:rPr lang="nb-NO" dirty="0" err="1"/>
              <a:t>three</a:t>
            </a:r>
            <a:r>
              <a:rPr lang="nb-NO" dirty="0"/>
              <a:t> questions in </a:t>
            </a:r>
            <a:r>
              <a:rPr lang="nb-NO" dirty="0" err="1"/>
              <a:t>the</a:t>
            </a:r>
            <a:r>
              <a:rPr lang="nb-NO" dirty="0"/>
              <a:t> </a:t>
            </a:r>
            <a:r>
              <a:rPr lang="nb-NO" dirty="0" err="1"/>
              <a:t>method</a:t>
            </a:r>
            <a:r>
              <a:rPr lang="nb-NO" dirty="0"/>
              <a:t>, and </a:t>
            </a:r>
            <a:r>
              <a:rPr lang="nb-NO" dirty="0" err="1"/>
              <a:t>we</a:t>
            </a:r>
            <a:r>
              <a:rPr lang="nb-NO" dirty="0"/>
              <a:t> have </a:t>
            </a:r>
            <a:r>
              <a:rPr lang="nb-NO" dirty="0" err="1"/>
              <a:t>already</a:t>
            </a:r>
            <a:r>
              <a:rPr lang="nb-NO" dirty="0"/>
              <a:t> </a:t>
            </a:r>
            <a:r>
              <a:rPr lang="nb-NO" dirty="0" err="1"/>
              <a:t>talked</a:t>
            </a:r>
            <a:r>
              <a:rPr lang="nb-NO" dirty="0"/>
              <a:t> </a:t>
            </a:r>
            <a:r>
              <a:rPr lang="nb-NO" dirty="0" err="1"/>
              <a:t>somewhat</a:t>
            </a:r>
            <a:r>
              <a:rPr lang="nb-NO" dirty="0"/>
              <a:t> </a:t>
            </a:r>
            <a:r>
              <a:rPr lang="nb-NO" dirty="0" err="1"/>
              <a:t>about</a:t>
            </a:r>
            <a:r>
              <a:rPr lang="nb-NO" dirty="0"/>
              <a:t> </a:t>
            </a:r>
            <a:r>
              <a:rPr lang="nb-NO" dirty="0" err="1"/>
              <a:t>what</a:t>
            </a:r>
            <a:r>
              <a:rPr lang="nb-NO" dirty="0"/>
              <a:t> </a:t>
            </a:r>
            <a:r>
              <a:rPr lang="nb-NO" dirty="0" err="1"/>
              <a:t>these</a:t>
            </a:r>
            <a:r>
              <a:rPr lang="nb-NO" dirty="0"/>
              <a:t> questions are </a:t>
            </a:r>
            <a:r>
              <a:rPr lang="nb-NO" dirty="0" err="1"/>
              <a:t>about</a:t>
            </a:r>
            <a:r>
              <a:rPr lang="nb-NO" dirty="0"/>
              <a:t>. </a:t>
            </a:r>
            <a:r>
              <a:rPr lang="nb-NO" dirty="0" err="1"/>
              <a:t>What</a:t>
            </a:r>
            <a:r>
              <a:rPr lang="nb-NO" dirty="0"/>
              <a:t> is </a:t>
            </a:r>
            <a:r>
              <a:rPr lang="nb-NO" dirty="0" err="1"/>
              <a:t>important</a:t>
            </a:r>
            <a:r>
              <a:rPr lang="nb-NO" dirty="0"/>
              <a:t> for </a:t>
            </a:r>
            <a:r>
              <a:rPr lang="nb-NO" dirty="0" err="1"/>
              <a:t>you</a:t>
            </a:r>
            <a:r>
              <a:rPr lang="nb-NO" dirty="0"/>
              <a:t> to be okay in </a:t>
            </a:r>
            <a:r>
              <a:rPr lang="nb-NO" dirty="0" err="1"/>
              <a:t>school</a:t>
            </a:r>
            <a:r>
              <a:rPr lang="nb-NO" dirty="0"/>
              <a:t> and in </a:t>
            </a:r>
            <a:r>
              <a:rPr lang="nb-NO" dirty="0" err="1"/>
              <a:t>your</a:t>
            </a:r>
            <a:r>
              <a:rPr lang="nb-NO" dirty="0"/>
              <a:t> spare time? </a:t>
            </a:r>
            <a:r>
              <a:rPr lang="nb-NO" dirty="0" err="1"/>
              <a:t>What</a:t>
            </a:r>
            <a:r>
              <a:rPr lang="nb-NO" dirty="0"/>
              <a:t> are </a:t>
            </a:r>
            <a:r>
              <a:rPr lang="nb-NO" dirty="0" err="1"/>
              <a:t>you</a:t>
            </a:r>
            <a:r>
              <a:rPr lang="nb-NO" dirty="0"/>
              <a:t> </a:t>
            </a:r>
            <a:r>
              <a:rPr lang="nb-NO" dirty="0" err="1"/>
              <a:t>good</a:t>
            </a:r>
            <a:r>
              <a:rPr lang="nb-NO" dirty="0"/>
              <a:t> at, and </a:t>
            </a:r>
            <a:r>
              <a:rPr lang="nb-NO" dirty="0" err="1"/>
              <a:t>what</a:t>
            </a:r>
            <a:r>
              <a:rPr lang="nb-NO" dirty="0"/>
              <a:t> are </a:t>
            </a:r>
            <a:r>
              <a:rPr lang="nb-NO" dirty="0" err="1"/>
              <a:t>you</a:t>
            </a:r>
            <a:r>
              <a:rPr lang="nb-NO" dirty="0"/>
              <a:t> </a:t>
            </a:r>
            <a:r>
              <a:rPr lang="nb-NO" dirty="0" err="1"/>
              <a:t>already</a:t>
            </a:r>
            <a:r>
              <a:rPr lang="nb-NO" dirty="0"/>
              <a:t> </a:t>
            </a:r>
            <a:r>
              <a:rPr lang="nb-NO" dirty="0" err="1"/>
              <a:t>satisfied</a:t>
            </a:r>
            <a:r>
              <a:rPr lang="nb-NO" dirty="0"/>
              <a:t> </a:t>
            </a:r>
            <a:r>
              <a:rPr lang="nb-NO" dirty="0" err="1"/>
              <a:t>with</a:t>
            </a:r>
            <a:r>
              <a:rPr lang="nb-NO" dirty="0"/>
              <a:t> in </a:t>
            </a:r>
            <a:r>
              <a:rPr lang="nb-NO" dirty="0" err="1"/>
              <a:t>your</a:t>
            </a:r>
            <a:r>
              <a:rPr lang="nb-NO" dirty="0"/>
              <a:t> </a:t>
            </a:r>
            <a:r>
              <a:rPr lang="nb-NO" dirty="0" err="1"/>
              <a:t>life</a:t>
            </a:r>
            <a:r>
              <a:rPr lang="nb-NO" dirty="0"/>
              <a:t>? </a:t>
            </a:r>
            <a:r>
              <a:rPr lang="nb-NO" dirty="0" err="1"/>
              <a:t>We</a:t>
            </a:r>
            <a:r>
              <a:rPr lang="nb-NO" dirty="0"/>
              <a:t> </a:t>
            </a:r>
            <a:r>
              <a:rPr lang="nb-NO" dirty="0" err="1"/>
              <a:t>can</a:t>
            </a:r>
            <a:r>
              <a:rPr lang="nb-NO" dirty="0"/>
              <a:t> </a:t>
            </a:r>
            <a:r>
              <a:rPr lang="nb-NO" dirty="0" err="1"/>
              <a:t>call</a:t>
            </a:r>
            <a:r>
              <a:rPr lang="nb-NO" dirty="0"/>
              <a:t> </a:t>
            </a:r>
            <a:r>
              <a:rPr lang="nb-NO" dirty="0" err="1"/>
              <a:t>this</a:t>
            </a:r>
            <a:r>
              <a:rPr lang="nb-NO" dirty="0"/>
              <a:t> </a:t>
            </a:r>
            <a:r>
              <a:rPr lang="nb-NO" dirty="0" err="1"/>
              <a:t>success</a:t>
            </a:r>
            <a:r>
              <a:rPr lang="nb-NO" dirty="0"/>
              <a:t> </a:t>
            </a:r>
            <a:r>
              <a:rPr lang="nb-NO" dirty="0" err="1"/>
              <a:t>factors</a:t>
            </a:r>
            <a:r>
              <a:rPr lang="nb-NO" dirty="0"/>
              <a:t>. </a:t>
            </a:r>
            <a:r>
              <a:rPr lang="nb-NO" dirty="0" err="1"/>
              <a:t>We</a:t>
            </a:r>
            <a:r>
              <a:rPr lang="nb-NO" dirty="0"/>
              <a:t> </a:t>
            </a:r>
            <a:r>
              <a:rPr lang="nb-NO" dirty="0" err="1"/>
              <a:t>will</a:t>
            </a:r>
            <a:r>
              <a:rPr lang="nb-NO" dirty="0"/>
              <a:t> </a:t>
            </a:r>
            <a:r>
              <a:rPr lang="nb-NO" dirty="0" err="1"/>
              <a:t>also</a:t>
            </a:r>
            <a:r>
              <a:rPr lang="nb-NO" dirty="0"/>
              <a:t> </a:t>
            </a:r>
            <a:r>
              <a:rPr lang="nb-NO" dirty="0" err="1"/>
              <a:t>look</a:t>
            </a:r>
            <a:r>
              <a:rPr lang="nb-NO" dirty="0"/>
              <a:t> </a:t>
            </a:r>
            <a:r>
              <a:rPr lang="nb-NO" dirty="0" err="1"/>
              <a:t>into</a:t>
            </a:r>
            <a:r>
              <a:rPr lang="nb-NO" dirty="0"/>
              <a:t> </a:t>
            </a:r>
            <a:r>
              <a:rPr lang="nb-NO" dirty="0" err="1"/>
              <a:t>whether</a:t>
            </a:r>
            <a:r>
              <a:rPr lang="nb-NO" dirty="0"/>
              <a:t> </a:t>
            </a:r>
            <a:r>
              <a:rPr lang="nb-NO" dirty="0" err="1"/>
              <a:t>there</a:t>
            </a:r>
            <a:r>
              <a:rPr lang="nb-NO" dirty="0"/>
              <a:t> is </a:t>
            </a:r>
            <a:r>
              <a:rPr lang="nb-NO" dirty="0" err="1"/>
              <a:t>something</a:t>
            </a:r>
            <a:r>
              <a:rPr lang="nb-NO" dirty="0"/>
              <a:t> </a:t>
            </a:r>
            <a:r>
              <a:rPr lang="nb-NO" dirty="0" err="1"/>
              <a:t>that</a:t>
            </a:r>
            <a:r>
              <a:rPr lang="nb-NO" dirty="0"/>
              <a:t> </a:t>
            </a:r>
            <a:r>
              <a:rPr lang="nb-NO" dirty="0" err="1"/>
              <a:t>stops</a:t>
            </a:r>
            <a:r>
              <a:rPr lang="nb-NO" dirty="0"/>
              <a:t> </a:t>
            </a:r>
            <a:r>
              <a:rPr lang="nb-NO" dirty="0" err="1"/>
              <a:t>you</a:t>
            </a:r>
            <a:r>
              <a:rPr lang="nb-NO" dirty="0"/>
              <a:t> from </a:t>
            </a:r>
            <a:r>
              <a:rPr lang="nb-NO" dirty="0" err="1"/>
              <a:t>being</a:t>
            </a:r>
            <a:r>
              <a:rPr lang="nb-NO" dirty="0"/>
              <a:t> okay and </a:t>
            </a:r>
            <a:r>
              <a:rPr lang="nb-NO" dirty="0" err="1"/>
              <a:t>doing</a:t>
            </a:r>
            <a:r>
              <a:rPr lang="nb-NO" dirty="0"/>
              <a:t> </a:t>
            </a:r>
            <a:r>
              <a:rPr lang="nb-NO" dirty="0" err="1"/>
              <a:t>what</a:t>
            </a:r>
            <a:r>
              <a:rPr lang="nb-NO" dirty="0"/>
              <a:t> is </a:t>
            </a:r>
            <a:r>
              <a:rPr lang="nb-NO" dirty="0" err="1"/>
              <a:t>important</a:t>
            </a:r>
            <a:r>
              <a:rPr lang="nb-NO" dirty="0"/>
              <a:t> to </a:t>
            </a:r>
            <a:r>
              <a:rPr lang="nb-NO" dirty="0" err="1"/>
              <a:t>you</a:t>
            </a:r>
            <a:r>
              <a:rPr lang="nb-NO" dirty="0"/>
              <a:t>? </a:t>
            </a:r>
            <a:r>
              <a:rPr lang="nb-NO" dirty="0" err="1"/>
              <a:t>Now</a:t>
            </a:r>
            <a:r>
              <a:rPr lang="nb-NO" dirty="0"/>
              <a:t> all </a:t>
            </a:r>
            <a:r>
              <a:rPr lang="nb-NO" dirty="0" err="1"/>
              <a:t>the</a:t>
            </a:r>
            <a:r>
              <a:rPr lang="nb-NO" dirty="0"/>
              <a:t> </a:t>
            </a:r>
            <a:r>
              <a:rPr lang="nb-NO" dirty="0" err="1"/>
              <a:t>pupils</a:t>
            </a:r>
            <a:r>
              <a:rPr lang="nb-NO" dirty="0"/>
              <a:t> </a:t>
            </a:r>
            <a:r>
              <a:rPr lang="nb-NO" dirty="0" err="1"/>
              <a:t>get</a:t>
            </a:r>
            <a:r>
              <a:rPr lang="nb-NO" dirty="0"/>
              <a:t> </a:t>
            </a:r>
            <a:r>
              <a:rPr lang="nb-NO" dirty="0" err="1"/>
              <a:t>their</a:t>
            </a:r>
            <a:r>
              <a:rPr lang="nb-NO" dirty="0"/>
              <a:t> </a:t>
            </a:r>
            <a:r>
              <a:rPr lang="nb-NO" dirty="0" err="1"/>
              <a:t>own</a:t>
            </a:r>
            <a:r>
              <a:rPr lang="nb-NO" dirty="0"/>
              <a:t> log book to </a:t>
            </a:r>
            <a:r>
              <a:rPr lang="nb-NO" dirty="0" err="1"/>
              <a:t>answer</a:t>
            </a:r>
            <a:r>
              <a:rPr lang="nb-NO" dirty="0"/>
              <a:t> </a:t>
            </a:r>
            <a:r>
              <a:rPr lang="nb-NO" dirty="0" err="1"/>
              <a:t>three</a:t>
            </a:r>
            <a:r>
              <a:rPr lang="nb-NO" dirty="0"/>
              <a:t> questions, </a:t>
            </a:r>
            <a:r>
              <a:rPr lang="nb-NO" dirty="0" err="1"/>
              <a:t>one</a:t>
            </a:r>
            <a:r>
              <a:rPr lang="nb-NO" dirty="0"/>
              <a:t> and </a:t>
            </a:r>
            <a:r>
              <a:rPr lang="nb-NO" dirty="0" err="1"/>
              <a:t>one</a:t>
            </a:r>
            <a:r>
              <a:rPr lang="nb-NO" dirty="0"/>
              <a:t>. No </a:t>
            </a:r>
            <a:r>
              <a:rPr lang="nb-NO" dirty="0" err="1"/>
              <a:t>one</a:t>
            </a:r>
            <a:r>
              <a:rPr lang="nb-NO" dirty="0"/>
              <a:t> </a:t>
            </a:r>
            <a:r>
              <a:rPr lang="nb-NO" dirty="0" err="1"/>
              <a:t>writes</a:t>
            </a:r>
            <a:r>
              <a:rPr lang="nb-NO" dirty="0"/>
              <a:t> </a:t>
            </a:r>
            <a:r>
              <a:rPr lang="nb-NO" dirty="0" err="1"/>
              <a:t>their</a:t>
            </a:r>
            <a:r>
              <a:rPr lang="nb-NO" dirty="0"/>
              <a:t> </a:t>
            </a:r>
            <a:r>
              <a:rPr lang="nb-NO" dirty="0" err="1"/>
              <a:t>names</a:t>
            </a:r>
            <a:r>
              <a:rPr lang="nb-NO" dirty="0"/>
              <a:t> </a:t>
            </a:r>
            <a:r>
              <a:rPr lang="nb-NO" dirty="0" err="1"/>
              <a:t>on</a:t>
            </a:r>
            <a:r>
              <a:rPr lang="nb-NO" dirty="0"/>
              <a:t> </a:t>
            </a:r>
            <a:r>
              <a:rPr lang="nb-NO" dirty="0" err="1"/>
              <a:t>the</a:t>
            </a:r>
            <a:r>
              <a:rPr lang="nb-NO" dirty="0"/>
              <a:t> book. </a:t>
            </a:r>
            <a:r>
              <a:rPr lang="nb-NO" dirty="0" err="1"/>
              <a:t>Instead</a:t>
            </a:r>
            <a:r>
              <a:rPr lang="nb-NO" dirty="0"/>
              <a:t> </a:t>
            </a:r>
            <a:r>
              <a:rPr lang="nb-NO" dirty="0" err="1"/>
              <a:t>they</a:t>
            </a:r>
            <a:r>
              <a:rPr lang="nb-NO" dirty="0"/>
              <a:t> </a:t>
            </a:r>
            <a:r>
              <a:rPr lang="nb-NO" dirty="0" err="1"/>
              <a:t>write</a:t>
            </a:r>
            <a:r>
              <a:rPr lang="nb-NO" dirty="0"/>
              <a:t> a </a:t>
            </a:r>
            <a:r>
              <a:rPr lang="nb-NO" dirty="0" err="1"/>
              <a:t>code</a:t>
            </a:r>
            <a:r>
              <a:rPr lang="nb-NO" dirty="0"/>
              <a:t> </a:t>
            </a:r>
            <a:r>
              <a:rPr lang="nb-NO" dirty="0" err="1"/>
              <a:t>they</a:t>
            </a:r>
            <a:r>
              <a:rPr lang="nb-NO" dirty="0"/>
              <a:t> </a:t>
            </a:r>
            <a:r>
              <a:rPr lang="nb-NO" dirty="0" err="1"/>
              <a:t>choose</a:t>
            </a:r>
            <a:r>
              <a:rPr lang="nb-NO" dirty="0"/>
              <a:t> </a:t>
            </a:r>
            <a:r>
              <a:rPr lang="nb-NO" dirty="0" err="1"/>
              <a:t>themselves</a:t>
            </a:r>
            <a:r>
              <a:rPr lang="nb-NO" dirty="0"/>
              <a:t>, and </a:t>
            </a:r>
            <a:r>
              <a:rPr lang="nb-NO" dirty="0" err="1"/>
              <a:t>that</a:t>
            </a:r>
            <a:r>
              <a:rPr lang="nb-NO" dirty="0"/>
              <a:t> is </a:t>
            </a:r>
            <a:r>
              <a:rPr lang="nb-NO" dirty="0" err="1"/>
              <a:t>easy</a:t>
            </a:r>
            <a:r>
              <a:rPr lang="nb-NO" dirty="0"/>
              <a:t> to </a:t>
            </a:r>
            <a:r>
              <a:rPr lang="nb-NO" dirty="0" err="1"/>
              <a:t>remember</a:t>
            </a:r>
            <a:r>
              <a:rPr lang="nb-NO" dirty="0"/>
              <a:t>, or </a:t>
            </a:r>
            <a:r>
              <a:rPr lang="nb-NO" dirty="0" err="1"/>
              <a:t>they</a:t>
            </a:r>
            <a:r>
              <a:rPr lang="nb-NO" dirty="0"/>
              <a:t> </a:t>
            </a:r>
            <a:r>
              <a:rPr lang="nb-NO" dirty="0" err="1"/>
              <a:t>can</a:t>
            </a:r>
            <a:r>
              <a:rPr lang="nb-NO" dirty="0"/>
              <a:t> make a symbol or a </a:t>
            </a:r>
            <a:r>
              <a:rPr lang="nb-NO" dirty="0" err="1"/>
              <a:t>drawing</a:t>
            </a:r>
            <a:r>
              <a:rPr lang="nb-NO" dirty="0"/>
              <a:t>. T</a:t>
            </a:r>
            <a:r>
              <a:rPr lang="nb-NO" baseline="0" dirty="0"/>
              <a:t>he </a:t>
            </a:r>
            <a:r>
              <a:rPr lang="nb-NO" baseline="0" dirty="0" err="1"/>
              <a:t>teacher</a:t>
            </a:r>
            <a:r>
              <a:rPr lang="nb-NO" baseline="0" dirty="0"/>
              <a:t> </a:t>
            </a:r>
            <a:r>
              <a:rPr lang="nb-NO" baseline="0" dirty="0" err="1"/>
              <a:t>will</a:t>
            </a:r>
            <a:r>
              <a:rPr lang="nb-NO" baseline="0" dirty="0"/>
              <a:t> </a:t>
            </a:r>
            <a:r>
              <a:rPr lang="nb-NO" baseline="0" dirty="0" err="1"/>
              <a:t>collect</a:t>
            </a:r>
            <a:r>
              <a:rPr lang="nb-NO" baseline="0" dirty="0"/>
              <a:t> </a:t>
            </a:r>
            <a:r>
              <a:rPr lang="nb-NO" baseline="0" dirty="0" err="1"/>
              <a:t>the</a:t>
            </a:r>
            <a:r>
              <a:rPr lang="nb-NO" baseline="0" dirty="0"/>
              <a:t> </a:t>
            </a:r>
            <a:r>
              <a:rPr lang="nb-NO" baseline="0" dirty="0" err="1"/>
              <a:t>books</a:t>
            </a:r>
            <a:r>
              <a:rPr lang="nb-NO" baseline="0" dirty="0"/>
              <a:t> </a:t>
            </a:r>
            <a:r>
              <a:rPr lang="nb-NO" baseline="0" dirty="0" err="1"/>
              <a:t>when</a:t>
            </a:r>
            <a:r>
              <a:rPr lang="nb-NO" baseline="0" dirty="0"/>
              <a:t> </a:t>
            </a:r>
            <a:r>
              <a:rPr lang="nb-NO" baseline="0" dirty="0" err="1"/>
              <a:t>the</a:t>
            </a:r>
            <a:r>
              <a:rPr lang="nb-NO" baseline="0" dirty="0"/>
              <a:t> </a:t>
            </a:r>
            <a:r>
              <a:rPr lang="nb-NO" baseline="0" dirty="0" err="1"/>
              <a:t>pupils</a:t>
            </a:r>
            <a:r>
              <a:rPr lang="nb-NO" baseline="0" dirty="0"/>
              <a:t> have </a:t>
            </a:r>
            <a:r>
              <a:rPr lang="nb-NO" baseline="0" dirty="0" err="1"/>
              <a:t>written</a:t>
            </a:r>
            <a:r>
              <a:rPr lang="nb-NO" baseline="0" dirty="0"/>
              <a:t> </a:t>
            </a:r>
            <a:r>
              <a:rPr lang="nb-NO" baseline="0" dirty="0" err="1"/>
              <a:t>their</a:t>
            </a:r>
            <a:r>
              <a:rPr lang="nb-NO" baseline="0" dirty="0"/>
              <a:t> </a:t>
            </a:r>
            <a:r>
              <a:rPr lang="nb-NO" baseline="0" dirty="0" err="1">
                <a:solidFill>
                  <a:srgbClr val="0070C0"/>
                </a:solidFill>
              </a:rPr>
              <a:t>reflections</a:t>
            </a:r>
            <a:r>
              <a:rPr lang="nb-NO" baseline="0" dirty="0"/>
              <a:t>.</a:t>
            </a:r>
            <a:r>
              <a:rPr lang="nb-NO" dirty="0"/>
              <a:t> The </a:t>
            </a:r>
            <a:r>
              <a:rPr lang="nb-NO" dirty="0" err="1"/>
              <a:t>pupils</a:t>
            </a:r>
            <a:r>
              <a:rPr lang="nb-NO" dirty="0"/>
              <a:t> </a:t>
            </a:r>
            <a:r>
              <a:rPr lang="nb-NO" dirty="0" err="1"/>
              <a:t>will</a:t>
            </a:r>
            <a:r>
              <a:rPr lang="nb-NO" dirty="0"/>
              <a:t> </a:t>
            </a:r>
            <a:r>
              <a:rPr lang="nb-NO" dirty="0" err="1"/>
              <a:t>get</a:t>
            </a:r>
            <a:r>
              <a:rPr lang="nb-NO" dirty="0"/>
              <a:t> </a:t>
            </a:r>
            <a:r>
              <a:rPr lang="nb-NO" dirty="0" err="1"/>
              <a:t>the</a:t>
            </a:r>
            <a:r>
              <a:rPr lang="nb-NO" dirty="0"/>
              <a:t> </a:t>
            </a:r>
            <a:r>
              <a:rPr lang="nb-NO" dirty="0" err="1"/>
              <a:t>books</a:t>
            </a:r>
            <a:r>
              <a:rPr lang="nb-NO" dirty="0"/>
              <a:t> back </a:t>
            </a:r>
            <a:r>
              <a:rPr lang="nb-NO" dirty="0" err="1"/>
              <a:t>next</a:t>
            </a:r>
            <a:r>
              <a:rPr lang="nb-NO" dirty="0"/>
              <a:t> time </a:t>
            </a:r>
            <a:r>
              <a:rPr lang="nb-NO" dirty="0" err="1"/>
              <a:t>we</a:t>
            </a:r>
            <a:r>
              <a:rPr lang="nb-NO" dirty="0"/>
              <a:t> </a:t>
            </a:r>
            <a:r>
              <a:rPr lang="nb-NO" dirty="0" err="1"/>
              <a:t>work</a:t>
            </a:r>
            <a:r>
              <a:rPr lang="nb-NO" dirty="0"/>
              <a:t> </a:t>
            </a:r>
            <a:r>
              <a:rPr lang="nb-NO" dirty="0" err="1"/>
              <a:t>with</a:t>
            </a:r>
            <a:r>
              <a:rPr lang="nb-NO" dirty="0"/>
              <a:t> </a:t>
            </a:r>
            <a:r>
              <a:rPr lang="nb-NO" dirty="0" err="1"/>
              <a:t>the</a:t>
            </a:r>
            <a:r>
              <a:rPr lang="nb-NO" dirty="0"/>
              <a:t> </a:t>
            </a:r>
            <a:r>
              <a:rPr lang="nb-NO" dirty="0" err="1"/>
              <a:t>method</a:t>
            </a:r>
            <a:r>
              <a:rPr lang="nb-NO" dirty="0"/>
              <a:t>. The </a:t>
            </a:r>
            <a:r>
              <a:rPr lang="nb-NO" dirty="0" err="1"/>
              <a:t>teacher</a:t>
            </a:r>
            <a:r>
              <a:rPr lang="nb-NO" dirty="0"/>
              <a:t> </a:t>
            </a:r>
            <a:r>
              <a:rPr lang="nb-NO" dirty="0" err="1"/>
              <a:t>also</a:t>
            </a:r>
            <a:r>
              <a:rPr lang="nb-NO" dirty="0"/>
              <a:t> </a:t>
            </a:r>
            <a:r>
              <a:rPr lang="nb-NO" dirty="0" err="1"/>
              <a:t>tells</a:t>
            </a:r>
            <a:r>
              <a:rPr lang="nb-NO" dirty="0"/>
              <a:t> </a:t>
            </a:r>
            <a:r>
              <a:rPr lang="nb-NO" dirty="0" err="1"/>
              <a:t>that</a:t>
            </a:r>
            <a:r>
              <a:rPr lang="nb-NO" dirty="0"/>
              <a:t> </a:t>
            </a:r>
            <a:r>
              <a:rPr lang="nb-NO" dirty="0" err="1"/>
              <a:t>he</a:t>
            </a:r>
            <a:r>
              <a:rPr lang="nb-NO" dirty="0"/>
              <a:t>/</a:t>
            </a:r>
            <a:r>
              <a:rPr lang="nb-NO" dirty="0" err="1"/>
              <a:t>she</a:t>
            </a:r>
            <a:r>
              <a:rPr lang="nb-NO" dirty="0"/>
              <a:t> </a:t>
            </a:r>
            <a:r>
              <a:rPr lang="nb-NO" dirty="0" err="1"/>
              <a:t>will</a:t>
            </a:r>
            <a:r>
              <a:rPr lang="nb-NO" dirty="0"/>
              <a:t> show </a:t>
            </a:r>
            <a:r>
              <a:rPr lang="nb-NO" dirty="0" err="1"/>
              <a:t>exactly</a:t>
            </a:r>
            <a:r>
              <a:rPr lang="nb-NO" dirty="0"/>
              <a:t> </a:t>
            </a:r>
            <a:r>
              <a:rPr lang="nb-NO" dirty="0" err="1"/>
              <a:t>what</a:t>
            </a:r>
            <a:r>
              <a:rPr lang="nb-NO" dirty="0"/>
              <a:t> THIS </a:t>
            </a:r>
            <a:r>
              <a:rPr lang="nb-NO" dirty="0" err="1"/>
              <a:t>class</a:t>
            </a:r>
            <a:r>
              <a:rPr lang="nb-NO" dirty="0"/>
              <a:t> </a:t>
            </a:r>
            <a:r>
              <a:rPr lang="nb-NO" dirty="0" err="1"/>
              <a:t>answers</a:t>
            </a:r>
            <a:r>
              <a:rPr lang="nb-NO" dirty="0"/>
              <a:t> to </a:t>
            </a:r>
            <a:r>
              <a:rPr lang="nb-NO" dirty="0" err="1"/>
              <a:t>the</a:t>
            </a:r>
            <a:r>
              <a:rPr lang="nb-NO" dirty="0"/>
              <a:t> questions, and </a:t>
            </a:r>
            <a:r>
              <a:rPr lang="nb-NO" dirty="0" err="1"/>
              <a:t>that</a:t>
            </a:r>
            <a:r>
              <a:rPr lang="nb-NO" dirty="0"/>
              <a:t> </a:t>
            </a:r>
            <a:r>
              <a:rPr lang="nb-NO" dirty="0" err="1"/>
              <a:t>the</a:t>
            </a:r>
            <a:r>
              <a:rPr lang="nb-NO" dirty="0"/>
              <a:t> </a:t>
            </a:r>
            <a:r>
              <a:rPr lang="nb-NO" dirty="0" err="1"/>
              <a:t>answers</a:t>
            </a:r>
            <a:r>
              <a:rPr lang="nb-NO" dirty="0"/>
              <a:t> </a:t>
            </a:r>
            <a:r>
              <a:rPr lang="nb-NO" dirty="0" err="1"/>
              <a:t>will</a:t>
            </a:r>
            <a:r>
              <a:rPr lang="nb-NO" dirty="0"/>
              <a:t> </a:t>
            </a:r>
            <a:r>
              <a:rPr lang="nb-NO" dirty="0" err="1"/>
              <a:t>perhaps</a:t>
            </a:r>
            <a:r>
              <a:rPr lang="nb-NO" dirty="0"/>
              <a:t> have to be </a:t>
            </a:r>
            <a:r>
              <a:rPr lang="nb-NO" dirty="0" err="1"/>
              <a:t>rewritten</a:t>
            </a:r>
            <a:r>
              <a:rPr lang="nb-NO" dirty="0"/>
              <a:t> so </a:t>
            </a:r>
            <a:r>
              <a:rPr lang="nb-NO" dirty="0" err="1"/>
              <a:t>that</a:t>
            </a:r>
            <a:r>
              <a:rPr lang="nb-NO" dirty="0"/>
              <a:t> </a:t>
            </a:r>
            <a:r>
              <a:rPr lang="nb-NO" dirty="0" err="1"/>
              <a:t>the</a:t>
            </a:r>
            <a:r>
              <a:rPr lang="nb-NO" dirty="0"/>
              <a:t> </a:t>
            </a:r>
            <a:r>
              <a:rPr lang="nb-NO" dirty="0" err="1"/>
              <a:t>anonymity</a:t>
            </a:r>
            <a:r>
              <a:rPr lang="nb-NO" dirty="0"/>
              <a:t> is </a:t>
            </a:r>
            <a:r>
              <a:rPr lang="nb-NO" dirty="0" err="1"/>
              <a:t>maintained</a:t>
            </a:r>
            <a:r>
              <a:rPr lang="nb-NO" dirty="0"/>
              <a:t>.</a:t>
            </a:r>
          </a:p>
          <a:p>
            <a:r>
              <a:rPr lang="nb-NO" b="1" dirty="0"/>
              <a:t>The </a:t>
            </a:r>
            <a:r>
              <a:rPr lang="nb-NO" b="1" dirty="0" err="1"/>
              <a:t>teacher</a:t>
            </a:r>
            <a:r>
              <a:rPr lang="nb-NO" b="1" dirty="0"/>
              <a:t> hands </a:t>
            </a:r>
            <a:r>
              <a:rPr lang="nb-NO" b="1" dirty="0" err="1"/>
              <a:t>out</a:t>
            </a:r>
            <a:r>
              <a:rPr lang="nb-NO" b="1" dirty="0"/>
              <a:t> log </a:t>
            </a:r>
            <a:r>
              <a:rPr lang="nb-NO" b="1" dirty="0" err="1"/>
              <a:t>books</a:t>
            </a:r>
            <a:r>
              <a:rPr lang="nb-NO" b="1" dirty="0"/>
              <a:t> and </a:t>
            </a:r>
            <a:r>
              <a:rPr lang="nb-NO" b="1" dirty="0" err="1"/>
              <a:t>says</a:t>
            </a:r>
            <a:r>
              <a:rPr lang="nb-NO" b="1" dirty="0"/>
              <a:t>: </a:t>
            </a:r>
            <a:r>
              <a:rPr lang="nb-NO" b="0" dirty="0" err="1"/>
              <a:t>Now</a:t>
            </a:r>
            <a:r>
              <a:rPr lang="nb-NO" b="0" dirty="0"/>
              <a:t> </a:t>
            </a:r>
            <a:r>
              <a:rPr lang="nb-NO" b="0" dirty="0" err="1"/>
              <a:t>you</a:t>
            </a:r>
            <a:r>
              <a:rPr lang="nb-NO" b="0" dirty="0"/>
              <a:t> </a:t>
            </a:r>
            <a:r>
              <a:rPr lang="nb-NO" b="0" dirty="0" err="1"/>
              <a:t>can</a:t>
            </a:r>
            <a:r>
              <a:rPr lang="nb-NO" b="0" dirty="0"/>
              <a:t> </a:t>
            </a:r>
            <a:r>
              <a:rPr lang="nb-NO" b="0" dirty="0" err="1"/>
              <a:t>write</a:t>
            </a:r>
            <a:r>
              <a:rPr lang="nb-NO" b="0" dirty="0"/>
              <a:t> </a:t>
            </a:r>
            <a:r>
              <a:rPr lang="nb-NO" b="0" dirty="0" err="1"/>
              <a:t>your</a:t>
            </a:r>
            <a:r>
              <a:rPr lang="nb-NO" b="0" dirty="0"/>
              <a:t> </a:t>
            </a:r>
            <a:r>
              <a:rPr lang="nb-NO" b="0" dirty="0" err="1"/>
              <a:t>codes</a:t>
            </a:r>
            <a:r>
              <a:rPr lang="nb-NO" b="0" dirty="0"/>
              <a:t> </a:t>
            </a:r>
            <a:r>
              <a:rPr lang="nb-NO" b="0" dirty="0" err="1"/>
              <a:t>on</a:t>
            </a:r>
            <a:r>
              <a:rPr lang="nb-NO" b="0" dirty="0"/>
              <a:t> </a:t>
            </a:r>
            <a:r>
              <a:rPr lang="nb-NO" b="0" dirty="0" err="1"/>
              <a:t>the</a:t>
            </a:r>
            <a:r>
              <a:rPr lang="nb-NO" b="0" dirty="0"/>
              <a:t> front </a:t>
            </a:r>
            <a:r>
              <a:rPr lang="nb-NO" b="0" dirty="0" err="1"/>
              <a:t>page</a:t>
            </a:r>
            <a:r>
              <a:rPr lang="nb-NO" b="0" dirty="0"/>
              <a:t>, and </a:t>
            </a:r>
            <a:r>
              <a:rPr lang="nb-NO" b="0" dirty="0" err="1"/>
              <a:t>then</a:t>
            </a:r>
            <a:r>
              <a:rPr lang="nb-NO" b="0" dirty="0"/>
              <a:t> </a:t>
            </a:r>
            <a:r>
              <a:rPr lang="nb-NO" b="0" dirty="0" err="1"/>
              <a:t>you</a:t>
            </a:r>
            <a:r>
              <a:rPr lang="nb-NO" b="0" dirty="0"/>
              <a:t> </a:t>
            </a:r>
            <a:r>
              <a:rPr lang="nb-NO" b="0" dirty="0" err="1"/>
              <a:t>will</a:t>
            </a:r>
            <a:r>
              <a:rPr lang="nb-NO" b="0" dirty="0"/>
              <a:t> </a:t>
            </a:r>
            <a:r>
              <a:rPr lang="nb-NO" b="0" dirty="0" err="1"/>
              <a:t>get</a:t>
            </a:r>
            <a:r>
              <a:rPr lang="nb-NO" b="0" dirty="0"/>
              <a:t> </a:t>
            </a:r>
            <a:r>
              <a:rPr lang="nb-NO" b="0" dirty="0" err="1"/>
              <a:t>the</a:t>
            </a:r>
            <a:r>
              <a:rPr lang="nb-NO" b="0" dirty="0"/>
              <a:t> first </a:t>
            </a:r>
            <a:r>
              <a:rPr lang="nb-NO" b="0" dirty="0" err="1"/>
              <a:t>question</a:t>
            </a:r>
            <a:r>
              <a:rPr lang="nb-NO" b="0" dirty="0"/>
              <a:t> (</a:t>
            </a:r>
            <a:r>
              <a:rPr lang="nb-NO" b="0" dirty="0" err="1"/>
              <a:t>next</a:t>
            </a:r>
            <a:r>
              <a:rPr lang="nb-NO" b="0" dirty="0"/>
              <a:t> slide).</a:t>
            </a:r>
          </a:p>
        </p:txBody>
      </p:sp>
      <p:sp>
        <p:nvSpPr>
          <p:cNvPr id="4" name="Plassholder for lysbildenummer 3"/>
          <p:cNvSpPr>
            <a:spLocks noGrp="1"/>
          </p:cNvSpPr>
          <p:nvPr>
            <p:ph type="sldNum" sz="quarter" idx="5"/>
          </p:nvPr>
        </p:nvSpPr>
        <p:spPr/>
        <p:txBody>
          <a:bodyPr/>
          <a:lstStyle/>
          <a:p>
            <a:fld id="{63D6FEA3-437D-4335-B615-4E065C45DE7F}" type="slidenum">
              <a:rPr lang="nb-NO" smtClean="0"/>
              <a:t>7</a:t>
            </a:fld>
            <a:endParaRPr lang="nb-NO"/>
          </a:p>
        </p:txBody>
      </p:sp>
    </p:spTree>
    <p:extLst>
      <p:ext uri="{BB962C8B-B14F-4D97-AF65-F5344CB8AC3E}">
        <p14:creationId xmlns:p14="http://schemas.microsoft.com/office/powerpoint/2010/main" val="4205045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a:t>This is </a:t>
            </a:r>
            <a:r>
              <a:rPr lang="nb-NO" b="0" dirty="0" err="1"/>
              <a:t>the</a:t>
            </a:r>
            <a:r>
              <a:rPr lang="nb-NO" b="0" dirty="0"/>
              <a:t> first </a:t>
            </a:r>
            <a:r>
              <a:rPr lang="nb-NO" b="0" dirty="0" err="1"/>
              <a:t>question</a:t>
            </a:r>
            <a:r>
              <a:rPr lang="nb-NO" b="0" dirty="0"/>
              <a:t> to </a:t>
            </a:r>
            <a:r>
              <a:rPr lang="nb-NO" b="0" dirty="0" err="1"/>
              <a:t>reflect</a:t>
            </a:r>
            <a:r>
              <a:rPr lang="nb-NO" b="0" dirty="0"/>
              <a:t> on. </a:t>
            </a:r>
            <a:r>
              <a:rPr lang="nb-NO" b="0" dirty="0" err="1"/>
              <a:t>You</a:t>
            </a:r>
            <a:r>
              <a:rPr lang="nb-NO" b="0" dirty="0"/>
              <a:t> </a:t>
            </a:r>
            <a:r>
              <a:rPr lang="nb-NO" b="0" dirty="0" err="1"/>
              <a:t>write</a:t>
            </a:r>
            <a:r>
              <a:rPr lang="nb-NO" b="0" dirty="0"/>
              <a:t> an </a:t>
            </a:r>
            <a:r>
              <a:rPr lang="nb-NO" b="0" dirty="0" err="1"/>
              <a:t>answer</a:t>
            </a:r>
            <a:r>
              <a:rPr lang="nb-NO" b="0" dirty="0"/>
              <a:t> to </a:t>
            </a:r>
            <a:r>
              <a:rPr lang="nb-NO" b="0" dirty="0" err="1"/>
              <a:t>the</a:t>
            </a:r>
            <a:r>
              <a:rPr lang="nb-NO" b="0" dirty="0"/>
              <a:t> </a:t>
            </a:r>
            <a:r>
              <a:rPr lang="nb-NO" b="0" dirty="0" err="1"/>
              <a:t>question</a:t>
            </a:r>
            <a:r>
              <a:rPr lang="nb-NO" b="0" dirty="0"/>
              <a:t> in </a:t>
            </a:r>
            <a:r>
              <a:rPr lang="nb-NO" b="0" dirty="0" err="1"/>
              <a:t>your</a:t>
            </a:r>
            <a:r>
              <a:rPr lang="nb-NO" b="0" dirty="0"/>
              <a:t> log book </a:t>
            </a:r>
            <a:r>
              <a:rPr lang="nb-NO" b="0" dirty="0" err="1"/>
              <a:t>without</a:t>
            </a:r>
            <a:r>
              <a:rPr lang="nb-NO" b="0" dirty="0"/>
              <a:t> </a:t>
            </a:r>
            <a:r>
              <a:rPr lang="nb-NO" b="0" dirty="0" err="1"/>
              <a:t>discussing</a:t>
            </a:r>
            <a:r>
              <a:rPr lang="nb-NO" b="0" dirty="0"/>
              <a:t> </a:t>
            </a:r>
            <a:r>
              <a:rPr lang="nb-NO" b="0" dirty="0" err="1"/>
              <a:t>with</a:t>
            </a:r>
            <a:r>
              <a:rPr lang="nb-NO" b="0" dirty="0"/>
              <a:t> </a:t>
            </a:r>
            <a:r>
              <a:rPr lang="nb-NO" b="0" dirty="0" err="1"/>
              <a:t>your</a:t>
            </a:r>
            <a:r>
              <a:rPr lang="nb-NO" b="0" dirty="0"/>
              <a:t> peers. </a:t>
            </a:r>
            <a:r>
              <a:rPr lang="nb-NO" b="0" dirty="0" err="1"/>
              <a:t>We</a:t>
            </a:r>
            <a:r>
              <a:rPr lang="nb-NO" b="0" dirty="0"/>
              <a:t> </a:t>
            </a:r>
            <a:r>
              <a:rPr lang="nb-NO" b="0" dirty="0" err="1"/>
              <a:t>will</a:t>
            </a:r>
            <a:r>
              <a:rPr lang="nb-NO" b="0" dirty="0"/>
              <a:t> </a:t>
            </a:r>
            <a:r>
              <a:rPr lang="nb-NO" b="0" dirty="0" err="1"/>
              <a:t>take</a:t>
            </a:r>
            <a:r>
              <a:rPr lang="nb-NO" b="0" dirty="0"/>
              <a:t> </a:t>
            </a:r>
            <a:r>
              <a:rPr lang="nb-NO" b="0" dirty="0" err="1"/>
              <a:t>some</a:t>
            </a:r>
            <a:r>
              <a:rPr lang="nb-NO" b="0" dirty="0"/>
              <a:t> </a:t>
            </a:r>
            <a:r>
              <a:rPr lang="nb-NO" b="0" dirty="0" err="1"/>
              <a:t>minutes</a:t>
            </a:r>
            <a:r>
              <a:rPr lang="nb-NO" b="0" dirty="0"/>
              <a:t> for </a:t>
            </a:r>
            <a:r>
              <a:rPr lang="nb-NO" b="0" dirty="0" err="1"/>
              <a:t>this</a:t>
            </a:r>
            <a:r>
              <a:rPr lang="nb-NO" b="0" dirty="0"/>
              <a:t> so </a:t>
            </a:r>
            <a:r>
              <a:rPr lang="nb-NO" b="0" dirty="0" err="1"/>
              <a:t>everyone</a:t>
            </a:r>
            <a:r>
              <a:rPr lang="nb-NO" b="0" dirty="0"/>
              <a:t> </a:t>
            </a:r>
            <a:r>
              <a:rPr lang="nb-NO" b="0" dirty="0" err="1"/>
              <a:t>will</a:t>
            </a:r>
            <a:r>
              <a:rPr lang="nb-NO" b="0" dirty="0"/>
              <a:t> have time to </a:t>
            </a:r>
            <a:r>
              <a:rPr lang="nb-NO" b="0" dirty="0" err="1"/>
              <a:t>write</a:t>
            </a:r>
            <a:r>
              <a:rPr lang="nb-NO" b="0" dirty="0"/>
              <a:t> </a:t>
            </a:r>
            <a:r>
              <a:rPr lang="nb-NO" b="0" dirty="0" err="1"/>
              <a:t>what</a:t>
            </a:r>
            <a:r>
              <a:rPr lang="nb-NO" b="0" dirty="0"/>
              <a:t> </a:t>
            </a:r>
            <a:r>
              <a:rPr lang="nb-NO" b="0" dirty="0" err="1"/>
              <a:t>they</a:t>
            </a:r>
            <a:r>
              <a:rPr lang="nb-NO" b="0" dirty="0"/>
              <a:t> </a:t>
            </a:r>
            <a:r>
              <a:rPr lang="nb-NO" b="0" dirty="0" err="1"/>
              <a:t>want</a:t>
            </a:r>
            <a:r>
              <a:rPr lang="nb-NO" b="0" dirty="0"/>
              <a:t>.</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8</a:t>
            </a:fld>
            <a:endParaRPr lang="nb-NO"/>
          </a:p>
        </p:txBody>
      </p:sp>
    </p:spTree>
    <p:extLst>
      <p:ext uri="{BB962C8B-B14F-4D97-AF65-F5344CB8AC3E}">
        <p14:creationId xmlns:p14="http://schemas.microsoft.com/office/powerpoint/2010/main" val="1600192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err="1"/>
              <a:t>Now</a:t>
            </a:r>
            <a:r>
              <a:rPr lang="nb-NO" b="0" dirty="0"/>
              <a:t> </a:t>
            </a:r>
            <a:r>
              <a:rPr lang="nb-NO" b="0" dirty="0" err="1"/>
              <a:t>you</a:t>
            </a:r>
            <a:r>
              <a:rPr lang="nb-NO" b="0" dirty="0"/>
              <a:t> </a:t>
            </a:r>
            <a:r>
              <a:rPr lang="nb-NO" b="0" dirty="0" err="1"/>
              <a:t>will</a:t>
            </a:r>
            <a:r>
              <a:rPr lang="nb-NO" b="0" dirty="0"/>
              <a:t> </a:t>
            </a:r>
            <a:r>
              <a:rPr lang="nb-NO" b="0" dirty="0" err="1"/>
              <a:t>get</a:t>
            </a:r>
            <a:r>
              <a:rPr lang="nb-NO" b="0" dirty="0"/>
              <a:t> </a:t>
            </a:r>
            <a:r>
              <a:rPr lang="nb-NO" b="0" dirty="0" err="1"/>
              <a:t>the</a:t>
            </a:r>
            <a:r>
              <a:rPr lang="nb-NO" b="0" dirty="0"/>
              <a:t> </a:t>
            </a:r>
            <a:r>
              <a:rPr lang="nb-NO" b="0" dirty="0" err="1"/>
              <a:t>opportunity</a:t>
            </a:r>
            <a:r>
              <a:rPr lang="nb-NO" b="0" dirty="0"/>
              <a:t> to </a:t>
            </a:r>
            <a:r>
              <a:rPr lang="nb-NO" b="0" dirty="0" err="1"/>
              <a:t>say</a:t>
            </a:r>
            <a:r>
              <a:rPr lang="nb-NO" b="0" dirty="0"/>
              <a:t> positive </a:t>
            </a:r>
            <a:r>
              <a:rPr lang="nb-NO" b="0" dirty="0" err="1"/>
              <a:t>things</a:t>
            </a:r>
            <a:r>
              <a:rPr lang="nb-NO" b="0" dirty="0"/>
              <a:t> </a:t>
            </a:r>
            <a:r>
              <a:rPr lang="nb-NO" b="0" dirty="0" err="1"/>
              <a:t>about</a:t>
            </a:r>
            <a:r>
              <a:rPr lang="nb-NO" b="0" dirty="0"/>
              <a:t> </a:t>
            </a:r>
            <a:r>
              <a:rPr lang="nb-NO" b="0" dirty="0" err="1"/>
              <a:t>yourselves</a:t>
            </a:r>
            <a:r>
              <a:rPr lang="nb-NO" b="0" dirty="0"/>
              <a:t> and </a:t>
            </a:r>
            <a:r>
              <a:rPr lang="nb-NO" b="0" dirty="0" err="1"/>
              <a:t>your</a:t>
            </a:r>
            <a:r>
              <a:rPr lang="nb-NO" b="0" dirty="0"/>
              <a:t> lives. </a:t>
            </a:r>
            <a:r>
              <a:rPr lang="nb-NO" dirty="0"/>
              <a:t>Write </a:t>
            </a:r>
            <a:r>
              <a:rPr lang="nb-NO" dirty="0" err="1"/>
              <a:t>about</a:t>
            </a:r>
            <a:r>
              <a:rPr lang="nb-NO" dirty="0"/>
              <a:t> </a:t>
            </a:r>
            <a:r>
              <a:rPr lang="nb-NO" dirty="0" err="1"/>
              <a:t>your</a:t>
            </a:r>
            <a:r>
              <a:rPr lang="nb-NO" dirty="0"/>
              <a:t> skills in </a:t>
            </a:r>
            <a:r>
              <a:rPr lang="nb-NO" dirty="0" err="1"/>
              <a:t>school</a:t>
            </a:r>
            <a:r>
              <a:rPr lang="nb-NO" dirty="0"/>
              <a:t> and in </a:t>
            </a:r>
            <a:r>
              <a:rPr lang="nb-NO" dirty="0" err="1"/>
              <a:t>your</a:t>
            </a:r>
            <a:r>
              <a:rPr lang="nb-NO" dirty="0"/>
              <a:t> spare time, and</a:t>
            </a:r>
            <a:r>
              <a:rPr lang="nb-NO" baseline="0" dirty="0"/>
              <a:t> </a:t>
            </a:r>
            <a:r>
              <a:rPr lang="nb-NO" baseline="0" dirty="0" err="1"/>
              <a:t>about</a:t>
            </a:r>
            <a:r>
              <a:rPr lang="nb-NO" baseline="0" dirty="0"/>
              <a:t> </a:t>
            </a:r>
            <a:r>
              <a:rPr lang="nb-NO" baseline="0" dirty="0" err="1"/>
              <a:t>your</a:t>
            </a:r>
            <a:r>
              <a:rPr lang="nb-NO" dirty="0"/>
              <a:t> </a:t>
            </a:r>
            <a:r>
              <a:rPr lang="nb-NO" dirty="0" err="1"/>
              <a:t>abilities</a:t>
            </a:r>
            <a:r>
              <a:rPr lang="nb-NO" baseline="0" dirty="0"/>
              <a:t> and</a:t>
            </a:r>
            <a:r>
              <a:rPr lang="nb-NO" dirty="0"/>
              <a:t> </a:t>
            </a:r>
            <a:r>
              <a:rPr lang="nb-NO" dirty="0" err="1"/>
              <a:t>good</a:t>
            </a:r>
            <a:r>
              <a:rPr lang="nb-NO" dirty="0"/>
              <a:t> sides. </a:t>
            </a:r>
            <a:r>
              <a:rPr lang="nb-NO" dirty="0" err="1"/>
              <a:t>Try</a:t>
            </a:r>
            <a:r>
              <a:rPr lang="nb-NO" dirty="0"/>
              <a:t> to </a:t>
            </a:r>
            <a:r>
              <a:rPr lang="nb-NO" dirty="0" err="1"/>
              <a:t>see</a:t>
            </a:r>
            <a:r>
              <a:rPr lang="nb-NO" dirty="0"/>
              <a:t> </a:t>
            </a:r>
            <a:r>
              <a:rPr lang="nb-NO" dirty="0" err="1"/>
              <a:t>what</a:t>
            </a:r>
            <a:r>
              <a:rPr lang="nb-NO" dirty="0"/>
              <a:t> is </a:t>
            </a:r>
            <a:r>
              <a:rPr lang="nb-NO" dirty="0" err="1"/>
              <a:t>good</a:t>
            </a:r>
            <a:r>
              <a:rPr lang="nb-NO" dirty="0"/>
              <a:t> in </a:t>
            </a:r>
            <a:r>
              <a:rPr lang="nb-NO" dirty="0" err="1"/>
              <a:t>life</a:t>
            </a:r>
            <a:r>
              <a:rPr lang="nb-NO" dirty="0"/>
              <a:t>, </a:t>
            </a:r>
            <a:r>
              <a:rPr lang="nb-NO" dirty="0" err="1"/>
              <a:t>both</a:t>
            </a:r>
            <a:r>
              <a:rPr lang="nb-NO" dirty="0"/>
              <a:t> in </a:t>
            </a:r>
            <a:r>
              <a:rPr lang="nb-NO" dirty="0" err="1"/>
              <a:t>school</a:t>
            </a:r>
            <a:r>
              <a:rPr lang="nb-NO" dirty="0"/>
              <a:t>, in </a:t>
            </a:r>
            <a:r>
              <a:rPr lang="nb-NO" dirty="0" err="1"/>
              <a:t>your</a:t>
            </a:r>
            <a:r>
              <a:rPr lang="nb-NO" dirty="0"/>
              <a:t> spare time and at </a:t>
            </a:r>
            <a:r>
              <a:rPr lang="nb-NO" dirty="0" err="1"/>
              <a:t>home</a:t>
            </a:r>
            <a:r>
              <a:rPr lang="nb-NO" dirty="0"/>
              <a:t>. Even «</a:t>
            </a:r>
            <a:r>
              <a:rPr lang="nb-NO" dirty="0" err="1"/>
              <a:t>little</a:t>
            </a:r>
            <a:r>
              <a:rPr lang="nb-NO" dirty="0"/>
              <a:t>» </a:t>
            </a:r>
            <a:r>
              <a:rPr lang="nb-NO" dirty="0" err="1"/>
              <a:t>things</a:t>
            </a:r>
            <a:r>
              <a:rPr lang="nb-NO" dirty="0"/>
              <a:t> </a:t>
            </a:r>
            <a:r>
              <a:rPr lang="nb-NO" dirty="0" err="1"/>
              <a:t>we</a:t>
            </a:r>
            <a:r>
              <a:rPr lang="nb-NO" dirty="0"/>
              <a:t> are </a:t>
            </a:r>
            <a:r>
              <a:rPr lang="nb-NO" dirty="0" err="1"/>
              <a:t>good</a:t>
            </a:r>
            <a:r>
              <a:rPr lang="nb-NO" dirty="0"/>
              <a:t> at are </a:t>
            </a:r>
            <a:r>
              <a:rPr lang="nb-NO" dirty="0" err="1"/>
              <a:t>important</a:t>
            </a:r>
            <a:r>
              <a:rPr lang="nb-NO" dirty="0"/>
              <a:t>, </a:t>
            </a:r>
            <a:r>
              <a:rPr lang="nb-NO" dirty="0" err="1"/>
              <a:t>even</a:t>
            </a:r>
            <a:r>
              <a:rPr lang="nb-NO" dirty="0"/>
              <a:t> </a:t>
            </a:r>
            <a:r>
              <a:rPr lang="nb-NO" dirty="0" err="1"/>
              <a:t>though</a:t>
            </a:r>
            <a:r>
              <a:rPr lang="nb-NO" dirty="0"/>
              <a:t> </a:t>
            </a:r>
            <a:r>
              <a:rPr lang="nb-NO" dirty="0" err="1"/>
              <a:t>others</a:t>
            </a:r>
            <a:r>
              <a:rPr lang="nb-NO" dirty="0"/>
              <a:t> do not </a:t>
            </a:r>
            <a:r>
              <a:rPr lang="nb-NO" dirty="0" err="1"/>
              <a:t>see</a:t>
            </a:r>
            <a:r>
              <a:rPr lang="nb-NO" dirty="0"/>
              <a:t> </a:t>
            </a:r>
            <a:r>
              <a:rPr lang="nb-NO" dirty="0" err="1"/>
              <a:t>them</a:t>
            </a:r>
            <a:r>
              <a:rPr lang="nb-NO" dirty="0"/>
              <a:t>, and </a:t>
            </a:r>
            <a:r>
              <a:rPr lang="nb-NO" dirty="0" err="1"/>
              <a:t>even</a:t>
            </a:r>
            <a:r>
              <a:rPr lang="nb-NO" dirty="0"/>
              <a:t> </a:t>
            </a:r>
            <a:r>
              <a:rPr lang="nb-NO" dirty="0" err="1"/>
              <a:t>though</a:t>
            </a:r>
            <a:r>
              <a:rPr lang="nb-NO" dirty="0"/>
              <a:t> </a:t>
            </a:r>
            <a:r>
              <a:rPr lang="nb-NO" dirty="0" err="1"/>
              <a:t>we</a:t>
            </a:r>
            <a:r>
              <a:rPr lang="nb-NO" dirty="0"/>
              <a:t> are not </a:t>
            </a:r>
            <a:r>
              <a:rPr lang="nb-NO" dirty="0" err="1"/>
              <a:t>applauded</a:t>
            </a:r>
            <a:r>
              <a:rPr lang="nb-NO" dirty="0"/>
              <a:t> for </a:t>
            </a:r>
            <a:r>
              <a:rPr lang="nb-NO" dirty="0" err="1"/>
              <a:t>them</a:t>
            </a:r>
            <a:r>
              <a:rPr lang="nb-NO" dirty="0"/>
              <a:t>. If </a:t>
            </a:r>
            <a:r>
              <a:rPr lang="nb-NO" dirty="0" err="1"/>
              <a:t>someone</a:t>
            </a:r>
            <a:r>
              <a:rPr lang="nb-NO" dirty="0"/>
              <a:t> </a:t>
            </a:r>
            <a:r>
              <a:rPr lang="nb-NO" dirty="0" err="1"/>
              <a:t>struggles</a:t>
            </a:r>
            <a:r>
              <a:rPr lang="nb-NO" dirty="0"/>
              <a:t> </a:t>
            </a:r>
            <a:r>
              <a:rPr lang="nb-NO" dirty="0" err="1"/>
              <a:t>with</a:t>
            </a:r>
            <a:r>
              <a:rPr lang="nb-NO" dirty="0"/>
              <a:t> </a:t>
            </a:r>
            <a:r>
              <a:rPr lang="nb-NO" dirty="0" err="1"/>
              <a:t>reading</a:t>
            </a:r>
            <a:r>
              <a:rPr lang="nb-NO" dirty="0"/>
              <a:t> and </a:t>
            </a:r>
            <a:r>
              <a:rPr lang="nb-NO" dirty="0" err="1"/>
              <a:t>writing</a:t>
            </a:r>
            <a:r>
              <a:rPr lang="nb-NO" dirty="0"/>
              <a:t>, passing </a:t>
            </a:r>
            <a:r>
              <a:rPr lang="nb-NO" dirty="0" err="1"/>
              <a:t>with</a:t>
            </a:r>
            <a:r>
              <a:rPr lang="nb-NO" dirty="0"/>
              <a:t> a </a:t>
            </a:r>
            <a:r>
              <a:rPr lang="nb-NO" dirty="0" err="1"/>
              <a:t>low</a:t>
            </a:r>
            <a:r>
              <a:rPr lang="nb-NO" dirty="0"/>
              <a:t> grade </a:t>
            </a:r>
            <a:r>
              <a:rPr lang="nb-NO" dirty="0" err="1"/>
              <a:t>can</a:t>
            </a:r>
            <a:r>
              <a:rPr lang="nb-NO" dirty="0"/>
              <a:t> be a </a:t>
            </a:r>
            <a:r>
              <a:rPr lang="nb-NO" dirty="0" err="1"/>
              <a:t>success</a:t>
            </a:r>
            <a:r>
              <a:rPr lang="nb-NO" dirty="0"/>
              <a:t>. </a:t>
            </a:r>
            <a:r>
              <a:rPr lang="nb-NO" dirty="0" err="1"/>
              <a:t>Some</a:t>
            </a:r>
            <a:r>
              <a:rPr lang="nb-NO" dirty="0"/>
              <a:t> are </a:t>
            </a:r>
            <a:r>
              <a:rPr lang="nb-NO" dirty="0" err="1"/>
              <a:t>good</a:t>
            </a:r>
            <a:r>
              <a:rPr lang="nb-NO" dirty="0"/>
              <a:t> at </a:t>
            </a:r>
            <a:r>
              <a:rPr lang="nb-NO" dirty="0" err="1"/>
              <a:t>helping</a:t>
            </a:r>
            <a:r>
              <a:rPr lang="nb-NO" dirty="0"/>
              <a:t> at </a:t>
            </a:r>
            <a:r>
              <a:rPr lang="nb-NO" dirty="0" err="1"/>
              <a:t>home</a:t>
            </a:r>
            <a:r>
              <a:rPr lang="nb-NO" dirty="0"/>
              <a:t>, </a:t>
            </a:r>
            <a:r>
              <a:rPr lang="nb-NO" dirty="0" err="1"/>
              <a:t>they</a:t>
            </a:r>
            <a:r>
              <a:rPr lang="nb-NO" dirty="0"/>
              <a:t> are </a:t>
            </a:r>
            <a:r>
              <a:rPr lang="nb-NO" dirty="0" err="1"/>
              <a:t>good</a:t>
            </a:r>
            <a:r>
              <a:rPr lang="nb-NO" dirty="0"/>
              <a:t> at </a:t>
            </a:r>
            <a:r>
              <a:rPr lang="nb-NO" dirty="0" err="1"/>
              <a:t>listening</a:t>
            </a:r>
            <a:r>
              <a:rPr lang="nb-NO" dirty="0"/>
              <a:t> to </a:t>
            </a:r>
            <a:r>
              <a:rPr lang="nb-NO" dirty="0" err="1"/>
              <a:t>others</a:t>
            </a:r>
            <a:r>
              <a:rPr lang="nb-NO" dirty="0"/>
              <a:t>, </a:t>
            </a:r>
            <a:r>
              <a:rPr lang="nb-NO" dirty="0" err="1"/>
              <a:t>prioritise</a:t>
            </a:r>
            <a:r>
              <a:rPr lang="nb-NO" dirty="0"/>
              <a:t> </a:t>
            </a:r>
            <a:r>
              <a:rPr lang="nb-NO" dirty="0" err="1"/>
              <a:t>homework</a:t>
            </a:r>
            <a:r>
              <a:rPr lang="nb-NO" dirty="0"/>
              <a:t>, </a:t>
            </a:r>
            <a:r>
              <a:rPr lang="nb-NO" dirty="0" err="1"/>
              <a:t>practice</a:t>
            </a:r>
            <a:r>
              <a:rPr lang="nb-NO" dirty="0"/>
              <a:t> or </a:t>
            </a:r>
            <a:r>
              <a:rPr lang="nb-NO" dirty="0" err="1"/>
              <a:t>sleep</a:t>
            </a:r>
            <a:r>
              <a:rPr lang="nb-NO" dirty="0"/>
              <a:t>, or </a:t>
            </a:r>
            <a:r>
              <a:rPr lang="nb-NO" dirty="0" err="1"/>
              <a:t>they</a:t>
            </a:r>
            <a:r>
              <a:rPr lang="nb-NO" dirty="0"/>
              <a:t> are </a:t>
            </a:r>
            <a:r>
              <a:rPr lang="nb-NO" dirty="0" err="1"/>
              <a:t>perhaps</a:t>
            </a:r>
            <a:r>
              <a:rPr lang="nb-NO" dirty="0"/>
              <a:t> </a:t>
            </a:r>
            <a:r>
              <a:rPr lang="nb-NO" dirty="0" err="1"/>
              <a:t>considerate</a:t>
            </a:r>
            <a:r>
              <a:rPr lang="nb-NO" dirty="0"/>
              <a:t> and </a:t>
            </a:r>
            <a:r>
              <a:rPr lang="nb-NO" dirty="0" err="1"/>
              <a:t>including</a:t>
            </a:r>
            <a:r>
              <a:rPr lang="nb-NO" dirty="0"/>
              <a:t>. It is </a:t>
            </a:r>
            <a:r>
              <a:rPr lang="nb-NO" dirty="0" err="1"/>
              <a:t>important</a:t>
            </a:r>
            <a:r>
              <a:rPr lang="nb-NO" dirty="0"/>
              <a:t> </a:t>
            </a:r>
            <a:r>
              <a:rPr lang="nb-NO" dirty="0" err="1"/>
              <a:t>that</a:t>
            </a:r>
            <a:r>
              <a:rPr lang="nb-NO" dirty="0"/>
              <a:t> </a:t>
            </a:r>
            <a:r>
              <a:rPr lang="nb-NO" dirty="0" err="1"/>
              <a:t>we</a:t>
            </a:r>
            <a:r>
              <a:rPr lang="nb-NO" dirty="0"/>
              <a:t> do not </a:t>
            </a:r>
            <a:r>
              <a:rPr lang="nb-NO" dirty="0" err="1"/>
              <a:t>compare</a:t>
            </a:r>
            <a:r>
              <a:rPr lang="nb-NO" dirty="0"/>
              <a:t> </a:t>
            </a:r>
            <a:r>
              <a:rPr lang="nb-NO" dirty="0" err="1"/>
              <a:t>ourselves</a:t>
            </a:r>
            <a:r>
              <a:rPr lang="nb-NO" dirty="0"/>
              <a:t> </a:t>
            </a:r>
            <a:r>
              <a:rPr lang="nb-NO" dirty="0" err="1"/>
              <a:t>with</a:t>
            </a:r>
            <a:r>
              <a:rPr lang="nb-NO" dirty="0"/>
              <a:t> </a:t>
            </a:r>
            <a:r>
              <a:rPr lang="nb-NO" dirty="0" err="1"/>
              <a:t>others</a:t>
            </a:r>
            <a:r>
              <a:rPr lang="nb-NO" dirty="0"/>
              <a:t> </a:t>
            </a:r>
            <a:r>
              <a:rPr lang="nb-NO" dirty="0" err="1"/>
              <a:t>when</a:t>
            </a:r>
            <a:r>
              <a:rPr lang="nb-NO" dirty="0"/>
              <a:t> </a:t>
            </a:r>
            <a:r>
              <a:rPr lang="nb-NO" dirty="0" err="1"/>
              <a:t>we</a:t>
            </a:r>
            <a:r>
              <a:rPr lang="nb-NO" dirty="0"/>
              <a:t> </a:t>
            </a:r>
            <a:r>
              <a:rPr lang="nb-NO" dirty="0" err="1"/>
              <a:t>look</a:t>
            </a:r>
            <a:r>
              <a:rPr lang="nb-NO" dirty="0"/>
              <a:t> at </a:t>
            </a:r>
            <a:r>
              <a:rPr lang="nb-NO" dirty="0" err="1"/>
              <a:t>what</a:t>
            </a:r>
            <a:r>
              <a:rPr lang="nb-NO" dirty="0"/>
              <a:t> </a:t>
            </a:r>
            <a:r>
              <a:rPr lang="nb-NO" dirty="0" err="1"/>
              <a:t>we</a:t>
            </a:r>
            <a:r>
              <a:rPr lang="nb-NO" dirty="0"/>
              <a:t> are </a:t>
            </a:r>
            <a:r>
              <a:rPr lang="nb-NO" dirty="0" err="1"/>
              <a:t>satisfied</a:t>
            </a:r>
            <a:r>
              <a:rPr lang="nb-NO" dirty="0"/>
              <a:t> </a:t>
            </a:r>
            <a:r>
              <a:rPr lang="nb-NO" dirty="0" err="1"/>
              <a:t>with</a:t>
            </a:r>
            <a:r>
              <a:rPr lang="nb-NO" dirty="0"/>
              <a:t> and </a:t>
            </a:r>
            <a:r>
              <a:rPr lang="nb-NO" dirty="0" err="1"/>
              <a:t>good</a:t>
            </a:r>
            <a:r>
              <a:rPr lang="nb-NO" dirty="0"/>
              <a:t> at. </a:t>
            </a:r>
            <a:r>
              <a:rPr lang="nb-NO" dirty="0" err="1"/>
              <a:t>When</a:t>
            </a:r>
            <a:r>
              <a:rPr lang="nb-NO" dirty="0"/>
              <a:t> </a:t>
            </a:r>
            <a:r>
              <a:rPr lang="nb-NO" dirty="0" err="1"/>
              <a:t>we</a:t>
            </a:r>
            <a:r>
              <a:rPr lang="nb-NO" dirty="0"/>
              <a:t> </a:t>
            </a:r>
            <a:r>
              <a:rPr lang="nb-NO" dirty="0" err="1"/>
              <a:t>manage</a:t>
            </a:r>
            <a:r>
              <a:rPr lang="nb-NO" dirty="0"/>
              <a:t> to </a:t>
            </a:r>
            <a:r>
              <a:rPr lang="nb-NO" dirty="0" err="1"/>
              <a:t>see</a:t>
            </a:r>
            <a:r>
              <a:rPr lang="nb-NO" dirty="0"/>
              <a:t> </a:t>
            </a:r>
            <a:r>
              <a:rPr lang="nb-NO" dirty="0" err="1"/>
              <a:t>what</a:t>
            </a:r>
            <a:r>
              <a:rPr lang="nb-NO" dirty="0"/>
              <a:t> is </a:t>
            </a:r>
            <a:r>
              <a:rPr lang="nb-NO" dirty="0" err="1"/>
              <a:t>good</a:t>
            </a:r>
            <a:r>
              <a:rPr lang="nb-NO" dirty="0"/>
              <a:t>, </a:t>
            </a:r>
            <a:r>
              <a:rPr lang="nb-NO" dirty="0" err="1"/>
              <a:t>we</a:t>
            </a:r>
            <a:r>
              <a:rPr lang="nb-NO" dirty="0"/>
              <a:t> </a:t>
            </a:r>
            <a:r>
              <a:rPr lang="nb-NO" dirty="0" err="1"/>
              <a:t>often</a:t>
            </a:r>
            <a:r>
              <a:rPr lang="nb-NO" dirty="0"/>
              <a:t> </a:t>
            </a:r>
            <a:r>
              <a:rPr lang="nb-NO" dirty="0" err="1"/>
              <a:t>become</a:t>
            </a:r>
            <a:r>
              <a:rPr lang="nb-NO" dirty="0"/>
              <a:t> more happy and </a:t>
            </a:r>
            <a:r>
              <a:rPr lang="nb-NO" dirty="0" err="1"/>
              <a:t>motivated</a:t>
            </a:r>
            <a:r>
              <a:rPr lang="nb-NO" dirty="0"/>
              <a:t>. Spend </a:t>
            </a:r>
            <a:r>
              <a:rPr lang="nb-NO" dirty="0" err="1"/>
              <a:t>some</a:t>
            </a:r>
            <a:r>
              <a:rPr lang="nb-NO" dirty="0"/>
              <a:t> time to </a:t>
            </a:r>
            <a:r>
              <a:rPr lang="nb-NO" dirty="0" err="1"/>
              <a:t>write</a:t>
            </a:r>
            <a:r>
              <a:rPr lang="nb-NO" dirty="0"/>
              <a:t> an </a:t>
            </a:r>
            <a:r>
              <a:rPr lang="nb-NO" dirty="0" err="1"/>
              <a:t>answer</a:t>
            </a:r>
            <a:r>
              <a:rPr lang="nb-NO" dirty="0"/>
              <a:t> to </a:t>
            </a:r>
            <a:r>
              <a:rPr lang="nb-NO" dirty="0" err="1"/>
              <a:t>this</a:t>
            </a:r>
            <a:r>
              <a:rPr lang="nb-NO" dirty="0"/>
              <a:t> </a:t>
            </a:r>
            <a:r>
              <a:rPr lang="nb-NO" dirty="0" err="1"/>
              <a:t>question</a:t>
            </a:r>
            <a:r>
              <a:rPr lang="nb-NO" dirty="0"/>
              <a:t> - </a:t>
            </a:r>
            <a:r>
              <a:rPr lang="nb-NO" dirty="0" err="1"/>
              <a:t>without</a:t>
            </a:r>
            <a:r>
              <a:rPr lang="nb-NO" dirty="0"/>
              <a:t> </a:t>
            </a:r>
            <a:r>
              <a:rPr lang="nb-NO" dirty="0" err="1"/>
              <a:t>discussing</a:t>
            </a:r>
            <a:r>
              <a:rPr lang="nb-NO" dirty="0"/>
              <a:t> </a:t>
            </a:r>
            <a:r>
              <a:rPr lang="nb-NO" dirty="0" err="1"/>
              <a:t>with</a:t>
            </a:r>
            <a:r>
              <a:rPr lang="nb-NO" dirty="0"/>
              <a:t> peers.</a:t>
            </a:r>
          </a:p>
        </p:txBody>
      </p:sp>
      <p:sp>
        <p:nvSpPr>
          <p:cNvPr id="4" name="Plassholder for lysbildenummer 3"/>
          <p:cNvSpPr>
            <a:spLocks noGrp="1"/>
          </p:cNvSpPr>
          <p:nvPr>
            <p:ph type="sldNum" sz="quarter" idx="10"/>
          </p:nvPr>
        </p:nvSpPr>
        <p:spPr/>
        <p:txBody>
          <a:bodyPr/>
          <a:lstStyle/>
          <a:p>
            <a:fld id="{63D6FEA3-437D-4335-B615-4E065C45DE7F}" type="slidenum">
              <a:rPr lang="nb-NO" smtClean="0"/>
              <a:t>9</a:t>
            </a:fld>
            <a:endParaRPr lang="nb-NO"/>
          </a:p>
        </p:txBody>
      </p:sp>
    </p:spTree>
    <p:extLst>
      <p:ext uri="{BB962C8B-B14F-4D97-AF65-F5344CB8AC3E}">
        <p14:creationId xmlns:p14="http://schemas.microsoft.com/office/powerpoint/2010/main" val="1053734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728782" y="2297609"/>
            <a:ext cx="9973221" cy="2262781"/>
          </a:xfrm>
        </p:spPr>
        <p:txBody>
          <a:bodyPr anchor="b">
            <a:normAutofit/>
          </a:bodyPr>
          <a:lstStyle>
            <a:lvl1pPr>
              <a:lnSpc>
                <a:spcPts val="5000"/>
              </a:lnSpc>
              <a:defRPr sz="5400"/>
            </a:lvl1pPr>
          </a:lstStyle>
          <a:p>
            <a:r>
              <a:rPr lang="nb-NO"/>
              <a:t>Klikk for å redigere tittelstil</a:t>
            </a:r>
            <a:endParaRPr lang="en-US" dirty="0"/>
          </a:p>
        </p:txBody>
      </p:sp>
      <p:sp>
        <p:nvSpPr>
          <p:cNvPr id="3" name="Subtitle 2"/>
          <p:cNvSpPr>
            <a:spLocks noGrp="1"/>
          </p:cNvSpPr>
          <p:nvPr>
            <p:ph type="subTitle" idx="1"/>
          </p:nvPr>
        </p:nvSpPr>
        <p:spPr>
          <a:xfrm>
            <a:off x="1728783" y="4777379"/>
            <a:ext cx="9973222"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13" name="Footer Placeholder 4">
            <a:extLst>
              <a:ext uri="{FF2B5EF4-FFF2-40B4-BE49-F238E27FC236}">
                <a16:creationId xmlns:a16="http://schemas.microsoft.com/office/drawing/2014/main" id="{767C2ECD-49E5-4741-B113-1241DBB4D19C}"/>
              </a:ext>
            </a:extLst>
          </p:cNvPr>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nb-NO"/>
              <a:t>Copyright: Gerd Martina Langeland, May Olaug Horverak &amp; Karianne Rosef</a:t>
            </a:r>
            <a:endParaRPr lang="nb-NO" dirty="0"/>
          </a:p>
        </p:txBody>
      </p:sp>
      <p:sp>
        <p:nvSpPr>
          <p:cNvPr id="7" name="Date Placeholder 3">
            <a:extLst>
              <a:ext uri="{FF2B5EF4-FFF2-40B4-BE49-F238E27FC236}">
                <a16:creationId xmlns:a16="http://schemas.microsoft.com/office/drawing/2014/main" id="{B7C82A65-0835-8542-A1A7-C72728A7C168}"/>
              </a:ext>
            </a:extLst>
          </p:cNvPr>
          <p:cNvSpPr>
            <a:spLocks noGrp="1"/>
          </p:cNvSpPr>
          <p:nvPr>
            <p:ph type="dt" sz="half" idx="2"/>
          </p:nvPr>
        </p:nvSpPr>
        <p:spPr>
          <a:xfrm>
            <a:off x="9734784"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56094E08-6679-4203-8F01-773E554EDFBF}" type="datetime1">
              <a:rPr lang="nb-NO" smtClean="0"/>
              <a:t>15.07.2022</a:t>
            </a:fld>
            <a:endParaRPr lang="nb-NO" dirty="0"/>
          </a:p>
        </p:txBody>
      </p:sp>
      <p:sp>
        <p:nvSpPr>
          <p:cNvPr id="8" name="Slide Number Placeholder 5">
            <a:extLst>
              <a:ext uri="{FF2B5EF4-FFF2-40B4-BE49-F238E27FC236}">
                <a16:creationId xmlns:a16="http://schemas.microsoft.com/office/drawing/2014/main" id="{C5732137-5B5C-D54E-8D8E-EBF607520696}"/>
              </a:ext>
            </a:extLst>
          </p:cNvPr>
          <p:cNvSpPr>
            <a:spLocks noGrp="1"/>
          </p:cNvSpPr>
          <p:nvPr>
            <p:ph type="sldNum" sz="quarter" idx="4"/>
          </p:nvPr>
        </p:nvSpPr>
        <p:spPr bwMode="gray">
          <a:xfrm>
            <a:off x="10945790"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7202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BBACA85E-D441-43E4-A2D3-9E91A842999E}" type="datetime1">
              <a:rPr lang="nb-NO" smtClean="0"/>
              <a:t>15.07.2022</a:t>
            </a:fld>
            <a:endParaRPr lang="nb-NO"/>
          </a:p>
        </p:txBody>
      </p:sp>
      <p:sp>
        <p:nvSpPr>
          <p:cNvPr id="4" name="Footer Placeholder 3"/>
          <p:cNvSpPr>
            <a:spLocks noGrp="1"/>
          </p:cNvSpPr>
          <p:nvPr>
            <p:ph type="ftr" sz="quarter" idx="11"/>
          </p:nvPr>
        </p:nvSpPr>
        <p:spPr/>
        <p:txBody>
          <a:bodyPr/>
          <a:lstStyle/>
          <a:p>
            <a:r>
              <a:rPr lang="nb-NO"/>
              <a:t>Copyright: Gerd Martina Langeland, May Olaug Horverak &amp; Karianne Rosef</a:t>
            </a:r>
          </a:p>
        </p:txBody>
      </p:sp>
      <p:pic>
        <p:nvPicPr>
          <p:cNvPr id="8" name="Bilde 7">
            <a:extLst>
              <a:ext uri="{FF2B5EF4-FFF2-40B4-BE49-F238E27FC236}">
                <a16:creationId xmlns:a16="http://schemas.microsoft.com/office/drawing/2014/main" id="{9C9EC147-93F6-CF45-B2C7-67386C0FBD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7" name="Slide Number Placeholder 5">
            <a:extLst>
              <a:ext uri="{FF2B5EF4-FFF2-40B4-BE49-F238E27FC236}">
                <a16:creationId xmlns:a16="http://schemas.microsoft.com/office/drawing/2014/main" id="{8CA08DC0-FE01-5746-B4D9-AED8C6355371}"/>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15252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771025-17EC-4EAE-B9BF-EA8FD6A83174}" type="datetime1">
              <a:rPr lang="nb-NO" smtClean="0"/>
              <a:t>15.07.2022</a:t>
            </a:fld>
            <a:endParaRPr lang="nb-NO"/>
          </a:p>
        </p:txBody>
      </p:sp>
      <p:sp>
        <p:nvSpPr>
          <p:cNvPr id="3" name="Footer Placeholder 2"/>
          <p:cNvSpPr>
            <a:spLocks noGrp="1"/>
          </p:cNvSpPr>
          <p:nvPr>
            <p:ph type="ftr" sz="quarter" idx="11"/>
          </p:nvPr>
        </p:nvSpPr>
        <p:spPr/>
        <p:txBody>
          <a:bodyPr/>
          <a:lstStyle/>
          <a:p>
            <a:r>
              <a:rPr lang="nb-NO"/>
              <a:t>Copyright: Gerd Martina Langeland, May Olaug Horverak &amp; Karianne Rosef</a:t>
            </a:r>
          </a:p>
        </p:txBody>
      </p:sp>
      <p:sp>
        <p:nvSpPr>
          <p:cNvPr id="5" name="Slide Number Placeholder 5">
            <a:extLst>
              <a:ext uri="{FF2B5EF4-FFF2-40B4-BE49-F238E27FC236}">
                <a16:creationId xmlns:a16="http://schemas.microsoft.com/office/drawing/2014/main" id="{34D6916B-8408-614E-8F2C-68EA38527DBC}"/>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8811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46088"/>
            <a:ext cx="3964297" cy="976312"/>
          </a:xfrm>
        </p:spPr>
        <p:txBody>
          <a:bodyPr anchor="b"/>
          <a:lstStyle>
            <a:lvl1pPr algn="l">
              <a:defRPr sz="2000" b="0"/>
            </a:lvl1pPr>
          </a:lstStyle>
          <a:p>
            <a:r>
              <a:rPr lang="nb-NO"/>
              <a:t>Klikk for å redigere tittelstil</a:t>
            </a:r>
            <a:endParaRPr lang="en-US" dirty="0"/>
          </a:p>
        </p:txBody>
      </p:sp>
      <p:sp>
        <p:nvSpPr>
          <p:cNvPr id="3" name="Content Placeholder 2"/>
          <p:cNvSpPr>
            <a:spLocks noGrp="1"/>
          </p:cNvSpPr>
          <p:nvPr>
            <p:ph idx="1"/>
          </p:nvPr>
        </p:nvSpPr>
        <p:spPr>
          <a:xfrm>
            <a:off x="5893496" y="446088"/>
            <a:ext cx="5611116" cy="5414963"/>
          </a:xfrm>
        </p:spPr>
        <p:txBody>
          <a:bodyPr anchor="ct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728782" y="1598613"/>
            <a:ext cx="3964297"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FDEE5DA9-3B13-435C-AE89-2422FDCB5865}" type="datetime1">
              <a:rPr lang="nb-NO" smtClean="0"/>
              <a:t>15.07.2022</a:t>
            </a:fld>
            <a:endParaRPr lang="nb-NO"/>
          </a:p>
        </p:txBody>
      </p:sp>
      <p:sp>
        <p:nvSpPr>
          <p:cNvPr id="6" name="Footer Placeholder 5"/>
          <p:cNvSpPr>
            <a:spLocks noGrp="1"/>
          </p:cNvSpPr>
          <p:nvPr>
            <p:ph type="ftr" sz="quarter" idx="11"/>
          </p:nvPr>
        </p:nvSpPr>
        <p:spPr/>
        <p:txBody>
          <a:bodyPr/>
          <a:lstStyle/>
          <a:p>
            <a:r>
              <a:rPr lang="nb-NO"/>
              <a:t>Copyright: Gerd Martina Langeland, May Olaug Horverak &amp; Karianne Rosef</a:t>
            </a:r>
          </a:p>
        </p:txBody>
      </p:sp>
      <p:sp>
        <p:nvSpPr>
          <p:cNvPr id="8" name="Slide Number Placeholder 5">
            <a:extLst>
              <a:ext uri="{FF2B5EF4-FFF2-40B4-BE49-F238E27FC236}">
                <a16:creationId xmlns:a16="http://schemas.microsoft.com/office/drawing/2014/main" id="{7C94F3F1-B2E9-4343-9D75-FB092450CDE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213902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800600"/>
            <a:ext cx="9775831"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728781" y="634965"/>
            <a:ext cx="977583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4" name="Text Placeholder 3"/>
          <p:cNvSpPr>
            <a:spLocks noGrp="1"/>
          </p:cNvSpPr>
          <p:nvPr>
            <p:ph type="body" sz="half" idx="2"/>
          </p:nvPr>
        </p:nvSpPr>
        <p:spPr>
          <a:xfrm>
            <a:off x="1728782" y="5367338"/>
            <a:ext cx="977583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434F84C0-0CA4-45EC-9498-6F07E621825E}" type="datetime1">
              <a:rPr lang="nb-NO" smtClean="0"/>
              <a:t>15.07.2022</a:t>
            </a:fld>
            <a:endParaRPr lang="nb-NO"/>
          </a:p>
        </p:txBody>
      </p:sp>
      <p:sp>
        <p:nvSpPr>
          <p:cNvPr id="6" name="Footer Placeholder 5"/>
          <p:cNvSpPr>
            <a:spLocks noGrp="1"/>
          </p:cNvSpPr>
          <p:nvPr>
            <p:ph type="ftr" sz="quarter" idx="11"/>
          </p:nvPr>
        </p:nvSpPr>
        <p:spPr/>
        <p:txBody>
          <a:bodyPr/>
          <a:lstStyle/>
          <a:p>
            <a:r>
              <a:rPr lang="nb-NO"/>
              <a:t>Copyright: Gerd Martina Langeland, May Olaug Horverak &amp; Karianne Rosef</a:t>
            </a:r>
          </a:p>
        </p:txBody>
      </p:sp>
      <p:sp>
        <p:nvSpPr>
          <p:cNvPr id="12" name="Slide Number Placeholder 5">
            <a:extLst>
              <a:ext uri="{FF2B5EF4-FFF2-40B4-BE49-F238E27FC236}">
                <a16:creationId xmlns:a16="http://schemas.microsoft.com/office/drawing/2014/main" id="{2B0EDAC4-4884-6B49-AABC-850D1E4DB9D9}"/>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75E3AC06-54F5-2C41-8569-CD802F9C233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047537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072FF39A-5887-4078-BF2C-36A221FE6EBA}" type="datetime1">
              <a:rPr lang="nb-NO" smtClean="0"/>
              <a:t>15.07.2022</a:t>
            </a:fld>
            <a:endParaRPr lang="nb-NO"/>
          </a:p>
        </p:txBody>
      </p:sp>
      <p:sp>
        <p:nvSpPr>
          <p:cNvPr id="5" name="Footer Placeholder 4"/>
          <p:cNvSpPr>
            <a:spLocks noGrp="1"/>
          </p:cNvSpPr>
          <p:nvPr>
            <p:ph type="ftr" sz="quarter" idx="11"/>
          </p:nvPr>
        </p:nvSpPr>
        <p:spPr/>
        <p:txBody>
          <a:bodyPr/>
          <a:lstStyle/>
          <a:p>
            <a:r>
              <a:rPr lang="nb-NO"/>
              <a:t>Copyright: Gerd Martina Langeland, May Olaug Horverak &amp; Karianne Rosef</a:t>
            </a:r>
          </a:p>
        </p:txBody>
      </p:sp>
      <p:sp>
        <p:nvSpPr>
          <p:cNvPr id="11" name="Slide Number Placeholder 5">
            <a:extLst>
              <a:ext uri="{FF2B5EF4-FFF2-40B4-BE49-F238E27FC236}">
                <a16:creationId xmlns:a16="http://schemas.microsoft.com/office/drawing/2014/main" id="{7BF7F012-7BF5-EA48-974D-A48C567FE4F4}"/>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F1C35767-3402-8446-B515-6110024F41C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99122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vnekort med sitat">
    <p:spTree>
      <p:nvGrpSpPr>
        <p:cNvPr id="1" name=""/>
        <p:cNvGrpSpPr/>
        <p:nvPr/>
      </p:nvGrpSpPr>
      <p:grpSpPr>
        <a:xfrm>
          <a:off x="0" y="0"/>
          <a:ext cx="0" cy="0"/>
          <a:chOff x="0" y="0"/>
          <a:chExt cx="0" cy="0"/>
        </a:xfrm>
      </p:grpSpPr>
      <p:sp>
        <p:nvSpPr>
          <p:cNvPr id="12" name="Title 1"/>
          <p:cNvSpPr>
            <a:spLocks noGrp="1"/>
          </p:cNvSpPr>
          <p:nvPr>
            <p:ph type="title"/>
          </p:nvPr>
        </p:nvSpPr>
        <p:spPr>
          <a:xfrm>
            <a:off x="1728782" y="760773"/>
            <a:ext cx="9828995" cy="4791199"/>
          </a:xfrm>
          <a:noFill/>
          <a:ln w="133350">
            <a:solidFill>
              <a:srgbClr val="76CBED"/>
            </a:solidFill>
            <a:miter lim="800000"/>
          </a:ln>
        </p:spPr>
        <p:txBody>
          <a:bodyPr anchor="ctr">
            <a:normAutofit/>
          </a:bodyPr>
          <a:lstStyle>
            <a:lvl1pPr algn="ctr">
              <a:defRPr sz="4000" b="1" i="1" cap="none">
                <a:solidFill>
                  <a:srgbClr val="213871"/>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1656668" y="5730686"/>
            <a:ext cx="9973222" cy="283535"/>
          </a:xfrm>
        </p:spPr>
        <p:txBody>
          <a:bodyPr vert="horz" lIns="91440" tIns="45720" rIns="91440" bIns="45720" rtlCol="0" anchor="t">
            <a:normAutofit/>
          </a:bodyPr>
          <a:lstStyle>
            <a:lvl1pPr algn="r">
              <a:buNone/>
              <a:defRPr lang="en-US" sz="1200">
                <a:solidFill>
                  <a:schemeClr val="tx1">
                    <a:lumMod val="65000"/>
                    <a:lumOff val="35000"/>
                  </a:schemeClr>
                </a:solidFill>
              </a:defRPr>
            </a:lvl1pPr>
          </a:lstStyle>
          <a:p>
            <a:pPr marL="0" lvl="0" indent="0">
              <a:buNone/>
            </a:pPr>
            <a:r>
              <a:rPr lang="nb-NO"/>
              <a:t>Klikk for å redigere tekststiler i malen</a:t>
            </a:r>
          </a:p>
        </p:txBody>
      </p:sp>
      <p:sp>
        <p:nvSpPr>
          <p:cNvPr id="5" name="Date Placeholder 4"/>
          <p:cNvSpPr>
            <a:spLocks noGrp="1"/>
          </p:cNvSpPr>
          <p:nvPr>
            <p:ph type="dt" sz="half" idx="10"/>
          </p:nvPr>
        </p:nvSpPr>
        <p:spPr/>
        <p:txBody>
          <a:bodyPr/>
          <a:lstStyle/>
          <a:p>
            <a:fld id="{88322D99-B93C-4EF2-A61B-94FB9183AA57}" type="datetime1">
              <a:rPr lang="nb-NO" smtClean="0"/>
              <a:t>15.07.2022</a:t>
            </a:fld>
            <a:endParaRPr lang="nb-NO"/>
          </a:p>
        </p:txBody>
      </p:sp>
      <p:sp>
        <p:nvSpPr>
          <p:cNvPr id="6" name="Footer Placeholder 5"/>
          <p:cNvSpPr>
            <a:spLocks noGrp="1"/>
          </p:cNvSpPr>
          <p:nvPr>
            <p:ph type="ftr" sz="quarter" idx="11"/>
          </p:nvPr>
        </p:nvSpPr>
        <p:spPr/>
        <p:txBody>
          <a:bodyPr/>
          <a:lstStyle/>
          <a:p>
            <a:r>
              <a:rPr lang="nb-NO"/>
              <a:t>Copyright: Gerd Martina Langeland, May Olaug Horverak &amp; Karianne Rosef</a:t>
            </a:r>
          </a:p>
        </p:txBody>
      </p:sp>
      <p:sp>
        <p:nvSpPr>
          <p:cNvPr id="17" name="TextBox 16"/>
          <p:cNvSpPr txBox="1"/>
          <p:nvPr/>
        </p:nvSpPr>
        <p:spPr>
          <a:xfrm>
            <a:off x="6120708" y="1418989"/>
            <a:ext cx="1189372" cy="1595341"/>
          </a:xfrm>
          <a:prstGeom prst="rect">
            <a:avLst/>
          </a:prstGeom>
        </p:spPr>
        <p:txBody>
          <a:bodyPr vert="horz" lIns="91440" tIns="45720" rIns="91440" bIns="45720" rtlCol="0" anchor="ctr">
            <a:noAutofit/>
          </a:bodyPr>
          <a:lstStyle/>
          <a:p>
            <a:pPr lvl="0" algn="ctr"/>
            <a:r>
              <a:rPr lang="en-US" sz="19900" baseline="0" dirty="0">
                <a:ln w="3175" cmpd="sng">
                  <a:noFill/>
                </a:ln>
                <a:solidFill>
                  <a:srgbClr val="76CBED"/>
                </a:solidFill>
                <a:effectLst/>
                <a:latin typeface="Arial"/>
              </a:rPr>
              <a:t>“</a:t>
            </a:r>
          </a:p>
        </p:txBody>
      </p:sp>
      <p:sp>
        <p:nvSpPr>
          <p:cNvPr id="9" name="Slide Number Placeholder 5">
            <a:extLst>
              <a:ext uri="{FF2B5EF4-FFF2-40B4-BE49-F238E27FC236}">
                <a16:creationId xmlns:a16="http://schemas.microsoft.com/office/drawing/2014/main" id="{68BFED5E-3A1C-0C43-BE41-ED9241CE2B6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66148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728782" y="2438400"/>
            <a:ext cx="9775831" cy="2724845"/>
          </a:xfrm>
        </p:spPr>
        <p:txBody>
          <a:bodyPr anchor="b">
            <a:normAutofit/>
          </a:bodyPr>
          <a:lstStyle>
            <a:lvl1pPr algn="l">
              <a:defRPr sz="4800" b="0"/>
            </a:lvl1pPr>
          </a:lstStyle>
          <a:p>
            <a:r>
              <a:rPr lang="nb-NO"/>
              <a:t>Klikk for å redigere tittelstil</a:t>
            </a:r>
            <a:endParaRPr lang="en-US" dirty="0"/>
          </a:p>
        </p:txBody>
      </p:sp>
      <p:sp>
        <p:nvSpPr>
          <p:cNvPr id="4" name="Text Placeholder 3"/>
          <p:cNvSpPr>
            <a:spLocks noGrp="1"/>
          </p:cNvSpPr>
          <p:nvPr>
            <p:ph type="body" sz="half" idx="2"/>
          </p:nvPr>
        </p:nvSpPr>
        <p:spPr>
          <a:xfrm>
            <a:off x="1728782" y="5181600"/>
            <a:ext cx="977583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Klikk for å redigere tekststiler i malen</a:t>
            </a:r>
          </a:p>
        </p:txBody>
      </p:sp>
      <p:sp>
        <p:nvSpPr>
          <p:cNvPr id="5" name="Date Placeholder 4"/>
          <p:cNvSpPr>
            <a:spLocks noGrp="1"/>
          </p:cNvSpPr>
          <p:nvPr>
            <p:ph type="dt" sz="half" idx="10"/>
          </p:nvPr>
        </p:nvSpPr>
        <p:spPr/>
        <p:txBody>
          <a:bodyPr/>
          <a:lstStyle/>
          <a:p>
            <a:fld id="{349A6ECF-B7E3-4055-9267-4948D010DE7F}" type="datetime1">
              <a:rPr lang="nb-NO" smtClean="0"/>
              <a:t>15.07.2022</a:t>
            </a:fld>
            <a:endParaRPr lang="nb-NO"/>
          </a:p>
        </p:txBody>
      </p:sp>
      <p:sp>
        <p:nvSpPr>
          <p:cNvPr id="6" name="Footer Placeholder 5"/>
          <p:cNvSpPr>
            <a:spLocks noGrp="1"/>
          </p:cNvSpPr>
          <p:nvPr>
            <p:ph type="ftr" sz="quarter" idx="11"/>
          </p:nvPr>
        </p:nvSpPr>
        <p:spPr/>
        <p:txBody>
          <a:bodyPr/>
          <a:lstStyle/>
          <a:p>
            <a:r>
              <a:rPr lang="nb-NO"/>
              <a:t>Copyright: Gerd Martina Langeland, May Olaug Horverak &amp; Karianne Rosef</a:t>
            </a:r>
          </a:p>
        </p:txBody>
      </p:sp>
      <p:sp>
        <p:nvSpPr>
          <p:cNvPr id="12" name="Slide Number Placeholder 5">
            <a:extLst>
              <a:ext uri="{FF2B5EF4-FFF2-40B4-BE49-F238E27FC236}">
                <a16:creationId xmlns:a16="http://schemas.microsoft.com/office/drawing/2014/main" id="{2E38F2F2-65FC-DB40-B17E-2A88CF47C9D7}"/>
              </a:ext>
            </a:extLst>
          </p:cNvPr>
          <p:cNvSpPr txBox="1">
            <a:spLocks/>
          </p:cNvSpPr>
          <p:nvPr userDrawn="1"/>
        </p:nvSpPr>
        <p:spPr bwMode="gray">
          <a:xfrm>
            <a:off x="436028"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812EE6FB-8633-F448-9240-1279F5D0CF65}"/>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137873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1728782" y="627407"/>
            <a:ext cx="9775829" cy="2880020"/>
          </a:xfrm>
        </p:spPr>
        <p:txBody>
          <a:bodyPr anchor="ctr">
            <a:normAutofit/>
          </a:bodyPr>
          <a:lstStyle>
            <a:lvl1pPr algn="l">
              <a:defRPr sz="4800" b="0"/>
            </a:lvl1pPr>
          </a:lstStyle>
          <a:p>
            <a:r>
              <a:rPr lang="nb-NO"/>
              <a:t>Klikk for å redigere tittelstil</a:t>
            </a:r>
            <a:endParaRPr lang="en-US" dirty="0"/>
          </a:p>
        </p:txBody>
      </p:sp>
      <p:sp>
        <p:nvSpPr>
          <p:cNvPr id="21" name="Text Placeholder 9"/>
          <p:cNvSpPr>
            <a:spLocks noGrp="1"/>
          </p:cNvSpPr>
          <p:nvPr>
            <p:ph type="body" sz="quarter" idx="13"/>
          </p:nvPr>
        </p:nvSpPr>
        <p:spPr>
          <a:xfrm>
            <a:off x="1728782" y="4343400"/>
            <a:ext cx="9775830" cy="838200"/>
          </a:xfrm>
        </p:spPr>
        <p:txBody>
          <a:bodyPr anchor="b">
            <a:noAutofit/>
          </a:bodyPr>
          <a:lstStyle>
            <a:lvl1pPr marL="0" indent="0">
              <a:buFontTx/>
              <a:buNone/>
              <a:defRPr sz="2400">
                <a:solidFill>
                  <a:srgbClr val="3CB478"/>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
        <p:nvSpPr>
          <p:cNvPr id="4" name="Text Placeholder 3"/>
          <p:cNvSpPr>
            <a:spLocks noGrp="1"/>
          </p:cNvSpPr>
          <p:nvPr>
            <p:ph type="body" sz="half" idx="2"/>
          </p:nvPr>
        </p:nvSpPr>
        <p:spPr>
          <a:xfrm>
            <a:off x="1728783" y="5181600"/>
            <a:ext cx="977583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Klikk for å redigere tekststiler i malen</a:t>
            </a:r>
          </a:p>
        </p:txBody>
      </p:sp>
      <p:sp>
        <p:nvSpPr>
          <p:cNvPr id="5" name="Date Placeholder 4"/>
          <p:cNvSpPr>
            <a:spLocks noGrp="1"/>
          </p:cNvSpPr>
          <p:nvPr>
            <p:ph type="dt" sz="half" idx="10"/>
          </p:nvPr>
        </p:nvSpPr>
        <p:spPr/>
        <p:txBody>
          <a:bodyPr/>
          <a:lstStyle/>
          <a:p>
            <a:fld id="{033B00F1-15D4-40B3-A212-708804D00301}" type="datetime1">
              <a:rPr lang="nb-NO" smtClean="0"/>
              <a:t>15.07.2022</a:t>
            </a:fld>
            <a:endParaRPr lang="nb-NO"/>
          </a:p>
        </p:txBody>
      </p:sp>
      <p:sp>
        <p:nvSpPr>
          <p:cNvPr id="6" name="Footer Placeholder 5"/>
          <p:cNvSpPr>
            <a:spLocks noGrp="1"/>
          </p:cNvSpPr>
          <p:nvPr>
            <p:ph type="ftr" sz="quarter" idx="11"/>
          </p:nvPr>
        </p:nvSpPr>
        <p:spPr/>
        <p:txBody>
          <a:bodyPr/>
          <a:lstStyle/>
          <a:p>
            <a:r>
              <a:rPr lang="nb-NO"/>
              <a:t>Copyright: Gerd Martina Langeland, May Olaug Horverak &amp; Karianne Rosef</a:t>
            </a:r>
          </a:p>
        </p:txBody>
      </p:sp>
      <p:sp>
        <p:nvSpPr>
          <p:cNvPr id="12" name="Slide Number Placeholder 5">
            <a:extLst>
              <a:ext uri="{FF2B5EF4-FFF2-40B4-BE49-F238E27FC236}">
                <a16:creationId xmlns:a16="http://schemas.microsoft.com/office/drawing/2014/main" id="{017B00FF-7A16-404D-8214-1C9BD6B24895}"/>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10" name="Slide Number Placeholder 5">
            <a:extLst>
              <a:ext uri="{FF2B5EF4-FFF2-40B4-BE49-F238E27FC236}">
                <a16:creationId xmlns:a16="http://schemas.microsoft.com/office/drawing/2014/main" id="{CEBB4124-A9CE-4547-86DE-791B68C7EA54}"/>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08602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E6A33A3-6269-43BF-8F5F-9428E2F51346}" type="datetime1">
              <a:rPr lang="nb-NO" smtClean="0"/>
              <a:t>15.07.2022</a:t>
            </a:fld>
            <a:endParaRPr lang="nb-NO"/>
          </a:p>
        </p:txBody>
      </p:sp>
      <p:sp>
        <p:nvSpPr>
          <p:cNvPr id="5" name="Footer Placeholder 4"/>
          <p:cNvSpPr>
            <a:spLocks noGrp="1"/>
          </p:cNvSpPr>
          <p:nvPr>
            <p:ph type="ftr" sz="quarter" idx="11"/>
          </p:nvPr>
        </p:nvSpPr>
        <p:spPr/>
        <p:txBody>
          <a:bodyPr/>
          <a:lstStyle/>
          <a:p>
            <a:r>
              <a:rPr lang="nb-NO"/>
              <a:t>Copyright: Gerd Martina Langeland, May Olaug Horverak &amp; Karianne Rosef</a:t>
            </a:r>
          </a:p>
        </p:txBody>
      </p:sp>
      <p:pic>
        <p:nvPicPr>
          <p:cNvPr id="8" name="Bilde 7">
            <a:extLst>
              <a:ext uri="{FF2B5EF4-FFF2-40B4-BE49-F238E27FC236}">
                <a16:creationId xmlns:a16="http://schemas.microsoft.com/office/drawing/2014/main" id="{2893FE9E-6AE6-4046-A6D2-2168164759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A6DD9F68-A1DB-E248-82E2-474EFC9DD0EB}"/>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206251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89101A28-25B9-4BDD-AC06-5877E1070E28}" type="datetime1">
              <a:rPr lang="nb-NO" smtClean="0"/>
              <a:t>15.07.2022</a:t>
            </a:fld>
            <a:endParaRPr lang="nb-NO"/>
          </a:p>
        </p:txBody>
      </p:sp>
      <p:sp>
        <p:nvSpPr>
          <p:cNvPr id="5" name="Footer Placeholder 4"/>
          <p:cNvSpPr>
            <a:spLocks noGrp="1"/>
          </p:cNvSpPr>
          <p:nvPr>
            <p:ph type="ftr" sz="quarter" idx="11"/>
          </p:nvPr>
        </p:nvSpPr>
        <p:spPr/>
        <p:txBody>
          <a:bodyPr/>
          <a:lstStyle/>
          <a:p>
            <a:r>
              <a:rPr lang="nb-NO"/>
              <a:t>Copyright: Gerd Martina Langeland, May Olaug Horverak &amp; Karianne Rosef</a:t>
            </a:r>
          </a:p>
        </p:txBody>
      </p:sp>
      <p:sp>
        <p:nvSpPr>
          <p:cNvPr id="7" name="Slide Number Placeholder 5">
            <a:extLst>
              <a:ext uri="{FF2B5EF4-FFF2-40B4-BE49-F238E27FC236}">
                <a16:creationId xmlns:a16="http://schemas.microsoft.com/office/drawing/2014/main" id="{916E0930-9BE0-044E-AA1D-5EFC066F1ACE}"/>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50419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5738154"/>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5823160"/>
            <a:ext cx="1146283" cy="97538"/>
          </a:xfrm>
        </p:spPr>
        <p:txBody>
          <a:bodyPr/>
          <a:lstStyle>
            <a:lvl1pPr algn="ctr">
              <a:defRPr sz="1000">
                <a:solidFill>
                  <a:srgbClr val="213871"/>
                </a:solidFill>
              </a:defRPr>
            </a:lvl1pPr>
          </a:lstStyle>
          <a:p>
            <a:fld id="{CCC18669-91F8-41C5-8936-3EA09581C47F}" type="datetime1">
              <a:rPr lang="nb-NO" smtClean="0"/>
              <a:t>15.07.2022</a:t>
            </a:fld>
            <a:endParaRPr lang="nb-NO" dirty="0"/>
          </a:p>
        </p:txBody>
      </p:sp>
      <p:pic>
        <p:nvPicPr>
          <p:cNvPr id="16" name="Bilde 15">
            <a:extLst>
              <a:ext uri="{FF2B5EF4-FFF2-40B4-BE49-F238E27FC236}">
                <a16:creationId xmlns:a16="http://schemas.microsoft.com/office/drawing/2014/main" id="{35301D80-0436-FE45-92F4-BB34DB2E65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57261" y="2793374"/>
            <a:ext cx="3077478" cy="1466328"/>
          </a:xfrm>
          <a:prstGeom prst="rect">
            <a:avLst/>
          </a:prstGeom>
        </p:spPr>
      </p:pic>
    </p:spTree>
    <p:extLst>
      <p:ext uri="{BB962C8B-B14F-4D97-AF65-F5344CB8AC3E}">
        <p14:creationId xmlns:p14="http://schemas.microsoft.com/office/powerpoint/2010/main" val="6835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6" name="Bilde 5">
            <a:extLst>
              <a:ext uri="{FF2B5EF4-FFF2-40B4-BE49-F238E27FC236}">
                <a16:creationId xmlns:a16="http://schemas.microsoft.com/office/drawing/2014/main" id="{61B63B0B-8280-E34E-9B54-DD4203AFF9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57261" y="2793374"/>
            <a:ext cx="3077478" cy="1466328"/>
          </a:xfrm>
          <a:prstGeom prst="rect">
            <a:avLst/>
          </a:prstGeom>
        </p:spPr>
      </p:pic>
    </p:spTree>
    <p:extLst>
      <p:ext uri="{BB962C8B-B14F-4D97-AF65-F5344CB8AC3E}">
        <p14:creationId xmlns:p14="http://schemas.microsoft.com/office/powerpoint/2010/main" val="183511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4278462"/>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4363468"/>
            <a:ext cx="1146283" cy="97538"/>
          </a:xfrm>
        </p:spPr>
        <p:txBody>
          <a:bodyPr/>
          <a:lstStyle>
            <a:lvl1pPr algn="ctr">
              <a:defRPr sz="1000">
                <a:solidFill>
                  <a:srgbClr val="213871"/>
                </a:solidFill>
              </a:defRPr>
            </a:lvl1pPr>
          </a:lstStyle>
          <a:p>
            <a:fld id="{BE1CEE06-3ECA-4A1F-88AC-CE24D0DBE645}" type="datetime1">
              <a:rPr lang="nb-NO" smtClean="0"/>
              <a:t>15.07.2022</a:t>
            </a:fld>
            <a:endParaRPr lang="nb-NO" dirty="0"/>
          </a:p>
        </p:txBody>
      </p:sp>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pic>
        <p:nvPicPr>
          <p:cNvPr id="18" name="Bilde 17">
            <a:extLst>
              <a:ext uri="{FF2B5EF4-FFF2-40B4-BE49-F238E27FC236}">
                <a16:creationId xmlns:a16="http://schemas.microsoft.com/office/drawing/2014/main" id="{A4738827-A680-2343-B2E1-EE52F24D0A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635271"/>
            <a:ext cx="1565319" cy="745829"/>
          </a:xfrm>
          <a:prstGeom prst="rect">
            <a:avLst/>
          </a:prstGeom>
        </p:spPr>
      </p:pic>
    </p:spTree>
    <p:extLst>
      <p:ext uri="{BB962C8B-B14F-4D97-AF65-F5344CB8AC3E}">
        <p14:creationId xmlns:p14="http://schemas.microsoft.com/office/powerpoint/2010/main" val="51983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pic>
        <p:nvPicPr>
          <p:cNvPr id="7" name="Bilde 6">
            <a:extLst>
              <a:ext uri="{FF2B5EF4-FFF2-40B4-BE49-F238E27FC236}">
                <a16:creationId xmlns:a16="http://schemas.microsoft.com/office/drawing/2014/main" id="{91125A4F-10C5-7E41-B42D-9E7413B4A3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299980"/>
            <a:ext cx="1565319" cy="745829"/>
          </a:xfrm>
          <a:prstGeom prst="rect">
            <a:avLst/>
          </a:prstGeom>
        </p:spPr>
      </p:pic>
    </p:spTree>
    <p:extLst>
      <p:ext uri="{BB962C8B-B14F-4D97-AF65-F5344CB8AC3E}">
        <p14:creationId xmlns:p14="http://schemas.microsoft.com/office/powerpoint/2010/main" val="411568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1732853" y="624110"/>
            <a:ext cx="9969069" cy="1280890"/>
          </a:xfrm>
        </p:spPr>
        <p:txBody>
          <a:bodyPr/>
          <a:lstStyle/>
          <a:p>
            <a:r>
              <a:rPr lang="nb-NO"/>
              <a:t>Klikk for å redigere tittelstil</a:t>
            </a:r>
            <a:endParaRPr lang="en-US" dirty="0"/>
          </a:p>
        </p:txBody>
      </p:sp>
      <p:sp>
        <p:nvSpPr>
          <p:cNvPr id="3" name="Content Placeholder 2"/>
          <p:cNvSpPr>
            <a:spLocks noGrp="1"/>
          </p:cNvSpPr>
          <p:nvPr>
            <p:ph idx="1"/>
          </p:nvPr>
        </p:nvSpPr>
        <p:spPr>
          <a:xfrm>
            <a:off x="1728782" y="2133600"/>
            <a:ext cx="9973222" cy="377762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0B92ACB-92A9-430E-92FA-F920454F7DB1}" type="datetime1">
              <a:rPr lang="nb-NO" smtClean="0"/>
              <a:t>15.07.2022</a:t>
            </a:fld>
            <a:endParaRPr lang="nb-NO"/>
          </a:p>
        </p:txBody>
      </p:sp>
      <p:sp>
        <p:nvSpPr>
          <p:cNvPr id="5" name="Footer Placeholder 4"/>
          <p:cNvSpPr>
            <a:spLocks noGrp="1"/>
          </p:cNvSpPr>
          <p:nvPr>
            <p:ph type="ftr" sz="quarter" idx="11"/>
          </p:nvPr>
        </p:nvSpPr>
        <p:spPr/>
        <p:txBody>
          <a:bodyPr/>
          <a:lstStyle/>
          <a:p>
            <a:r>
              <a:rPr lang="nb-NO"/>
              <a:t>Copyright: Gerd Martina Langeland, May Olaug Horverak &amp; Karianne Rosef</a:t>
            </a:r>
          </a:p>
        </p:txBody>
      </p:sp>
      <p:pic>
        <p:nvPicPr>
          <p:cNvPr id="16" name="Bilde 15">
            <a:extLst>
              <a:ext uri="{FF2B5EF4-FFF2-40B4-BE49-F238E27FC236}">
                <a16:creationId xmlns:a16="http://schemas.microsoft.com/office/drawing/2014/main" id="{C736F182-4C7F-4344-93A9-92173C2A0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F93EED7A-2F9D-2746-8616-DA185EB2B666}"/>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67402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728782" y="2058750"/>
            <a:ext cx="9973222" cy="1468800"/>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728782" y="3530129"/>
            <a:ext cx="9973222"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5" name="Footer Placeholder 4"/>
          <p:cNvSpPr>
            <a:spLocks noGrp="1"/>
          </p:cNvSpPr>
          <p:nvPr>
            <p:ph type="ftr" sz="quarter" idx="11"/>
          </p:nvPr>
        </p:nvSpPr>
        <p:spPr/>
        <p:txBody>
          <a:bodyPr/>
          <a:lstStyle/>
          <a:p>
            <a:r>
              <a:rPr lang="nb-NO"/>
              <a:t>Copyright: Gerd Martina Langeland, May Olaug Horverak &amp; Karianne Rosef</a:t>
            </a:r>
          </a:p>
        </p:txBody>
      </p:sp>
      <p:sp>
        <p:nvSpPr>
          <p:cNvPr id="7" name="TekstSylinder 6">
            <a:extLst>
              <a:ext uri="{FF2B5EF4-FFF2-40B4-BE49-F238E27FC236}">
                <a16:creationId xmlns:a16="http://schemas.microsoft.com/office/drawing/2014/main" id="{98D24EEA-07C4-584D-8498-F8B22CFDC6D7}"/>
              </a:ext>
            </a:extLst>
          </p:cNvPr>
          <p:cNvSpPr txBox="1"/>
          <p:nvPr userDrawn="1"/>
        </p:nvSpPr>
        <p:spPr>
          <a:xfrm>
            <a:off x="749808" y="1929384"/>
            <a:ext cx="184731" cy="369332"/>
          </a:xfrm>
          <a:prstGeom prst="rect">
            <a:avLst/>
          </a:prstGeom>
          <a:noFill/>
        </p:spPr>
        <p:txBody>
          <a:bodyPr wrap="none" rtlCol="0">
            <a:spAutoFit/>
          </a:bodyPr>
          <a:lstStyle/>
          <a:p>
            <a:endParaRPr lang="nb-NO" dirty="0"/>
          </a:p>
        </p:txBody>
      </p:sp>
      <p:sp>
        <p:nvSpPr>
          <p:cNvPr id="8" name="Date Placeholder 3">
            <a:extLst>
              <a:ext uri="{FF2B5EF4-FFF2-40B4-BE49-F238E27FC236}">
                <a16:creationId xmlns:a16="http://schemas.microsoft.com/office/drawing/2014/main" id="{6A3A34C8-A6C7-554A-88C7-0C0465048C96}"/>
              </a:ext>
            </a:extLst>
          </p:cNvPr>
          <p:cNvSpPr>
            <a:spLocks noGrp="1"/>
          </p:cNvSpPr>
          <p:nvPr>
            <p:ph type="dt" sz="half" idx="2"/>
          </p:nvPr>
        </p:nvSpPr>
        <p:spPr>
          <a:xfrm>
            <a:off x="9740101"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31A2E92-8CC4-41AB-8F40-09AF3C6758FE}" type="datetime1">
              <a:rPr lang="nb-NO" smtClean="0"/>
              <a:t>15.07.2022</a:t>
            </a:fld>
            <a:endParaRPr lang="nb-NO" dirty="0"/>
          </a:p>
        </p:txBody>
      </p:sp>
      <p:sp>
        <p:nvSpPr>
          <p:cNvPr id="9" name="Slide Number Placeholder 5">
            <a:extLst>
              <a:ext uri="{FF2B5EF4-FFF2-40B4-BE49-F238E27FC236}">
                <a16:creationId xmlns:a16="http://schemas.microsoft.com/office/drawing/2014/main" id="{6D3E647F-EE77-1E4E-9D9E-CAEC2AE06D11}"/>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790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728781" y="2133600"/>
            <a:ext cx="4859909" cy="3777622"/>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841653" y="2142923"/>
            <a:ext cx="4859909" cy="3777622"/>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CAA2C7C7-CDD5-428C-B470-98BCCEBC64D9}" type="datetime1">
              <a:rPr lang="nb-NO" smtClean="0"/>
              <a:t>15.07.2022</a:t>
            </a:fld>
            <a:endParaRPr lang="nb-NO"/>
          </a:p>
        </p:txBody>
      </p:sp>
      <p:sp>
        <p:nvSpPr>
          <p:cNvPr id="6" name="Footer Placeholder 5"/>
          <p:cNvSpPr>
            <a:spLocks noGrp="1"/>
          </p:cNvSpPr>
          <p:nvPr>
            <p:ph type="ftr" sz="quarter" idx="11"/>
          </p:nvPr>
        </p:nvSpPr>
        <p:spPr/>
        <p:txBody>
          <a:bodyPr/>
          <a:lstStyle/>
          <a:p>
            <a:r>
              <a:rPr lang="nb-NO"/>
              <a:t>Copyright: Gerd Martina Langeland, May Olaug Horverak &amp; Karianne Rosef</a:t>
            </a:r>
          </a:p>
        </p:txBody>
      </p:sp>
      <p:sp>
        <p:nvSpPr>
          <p:cNvPr id="13" name="Slide Number Placeholder 5">
            <a:extLst>
              <a:ext uri="{FF2B5EF4-FFF2-40B4-BE49-F238E27FC236}">
                <a16:creationId xmlns:a16="http://schemas.microsoft.com/office/drawing/2014/main" id="{763B9168-7042-4146-BFFC-4580FA8617FE}"/>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pic>
        <p:nvPicPr>
          <p:cNvPr id="10" name="Bilde 9">
            <a:extLst>
              <a:ext uri="{FF2B5EF4-FFF2-40B4-BE49-F238E27FC236}">
                <a16:creationId xmlns:a16="http://schemas.microsoft.com/office/drawing/2014/main" id="{CE1E90B3-E86A-D54C-A39B-12B433B4B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1" name="Slide Number Placeholder 5">
            <a:extLst>
              <a:ext uri="{FF2B5EF4-FFF2-40B4-BE49-F238E27FC236}">
                <a16:creationId xmlns:a16="http://schemas.microsoft.com/office/drawing/2014/main" id="{3361BFDE-F854-6444-B587-3DA3F7CAC34A}"/>
              </a:ext>
            </a:extLst>
          </p:cNvPr>
          <p:cNvSpPr>
            <a:spLocks noGrp="1"/>
          </p:cNvSpPr>
          <p:nvPr>
            <p:ph type="sldNum" sz="quarter" idx="4"/>
          </p:nvPr>
        </p:nvSpPr>
        <p:spPr bwMode="gray">
          <a:xfrm>
            <a:off x="10951106"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42452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1728781" y="1972703"/>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1728783" y="2588689"/>
            <a:ext cx="4850693" cy="3354060"/>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850869" y="1969475"/>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850869" y="2588689"/>
            <a:ext cx="4850693" cy="3354060"/>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DF0F3C6C-A5EE-43DE-AF29-B56D3CBB92B4}" type="datetime1">
              <a:rPr lang="nb-NO" smtClean="0"/>
              <a:t>15.07.2022</a:t>
            </a:fld>
            <a:endParaRPr lang="nb-NO"/>
          </a:p>
        </p:txBody>
      </p:sp>
      <p:sp>
        <p:nvSpPr>
          <p:cNvPr id="8" name="Footer Placeholder 7"/>
          <p:cNvSpPr>
            <a:spLocks noGrp="1"/>
          </p:cNvSpPr>
          <p:nvPr>
            <p:ph type="ftr" sz="quarter" idx="11"/>
          </p:nvPr>
        </p:nvSpPr>
        <p:spPr/>
        <p:txBody>
          <a:bodyPr/>
          <a:lstStyle/>
          <a:p>
            <a:r>
              <a:rPr lang="nb-NO"/>
              <a:t>Copyright: Gerd Martina Langeland, May Olaug Horverak &amp; Karianne Rosef</a:t>
            </a:r>
          </a:p>
        </p:txBody>
      </p:sp>
      <p:pic>
        <p:nvPicPr>
          <p:cNvPr id="12" name="Bilde 11">
            <a:extLst>
              <a:ext uri="{FF2B5EF4-FFF2-40B4-BE49-F238E27FC236}">
                <a16:creationId xmlns:a16="http://schemas.microsoft.com/office/drawing/2014/main" id="{E5FA9D3A-A4E6-104A-90C8-FD9F9E3CB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3" name="Slide Number Placeholder 5">
            <a:extLst>
              <a:ext uri="{FF2B5EF4-FFF2-40B4-BE49-F238E27FC236}">
                <a16:creationId xmlns:a16="http://schemas.microsoft.com/office/drawing/2014/main" id="{6B36B42F-92B5-604E-8644-4695858467DA}"/>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19252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Bilde 39">
            <a:extLst>
              <a:ext uri="{FF2B5EF4-FFF2-40B4-BE49-F238E27FC236}">
                <a16:creationId xmlns:a16="http://schemas.microsoft.com/office/drawing/2014/main" id="{226C4DCF-C406-AF44-BACA-07EA83770D8D}"/>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2775" t="69705" r="74559"/>
          <a:stretch/>
        </p:blipFill>
        <p:spPr>
          <a:xfrm>
            <a:off x="0" y="4493405"/>
            <a:ext cx="1399032" cy="2364595"/>
          </a:xfrm>
          <a:prstGeom prst="rect">
            <a:avLst/>
          </a:prstGeom>
        </p:spPr>
      </p:pic>
      <p:sp>
        <p:nvSpPr>
          <p:cNvPr id="2" name="Title Placeholder 1"/>
          <p:cNvSpPr>
            <a:spLocks noGrp="1"/>
          </p:cNvSpPr>
          <p:nvPr>
            <p:ph type="title"/>
          </p:nvPr>
        </p:nvSpPr>
        <p:spPr>
          <a:xfrm>
            <a:off x="1732495" y="624110"/>
            <a:ext cx="9969067" cy="128089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1728782" y="2133600"/>
            <a:ext cx="9973221" cy="3886200"/>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9735192"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9A7A482E-1C88-46C9-A8DD-6B8266DA427E}" type="datetime1">
              <a:rPr lang="nb-NO" smtClean="0"/>
              <a:t>15.07.2022</a:t>
            </a:fld>
            <a:endParaRPr lang="nb-NO" dirty="0"/>
          </a:p>
        </p:txBody>
      </p:sp>
      <p:sp>
        <p:nvSpPr>
          <p:cNvPr id="5" name="Footer Placeholder 4"/>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nb-NO"/>
              <a:t>Copyright: Gerd Martina Langeland, May Olaug Horverak &amp; Karianne Rosef</a:t>
            </a:r>
            <a:endParaRPr lang="nb-NO" dirty="0"/>
          </a:p>
        </p:txBody>
      </p:sp>
      <p:sp>
        <p:nvSpPr>
          <p:cNvPr id="6" name="Slide Number Placeholder 5"/>
          <p:cNvSpPr>
            <a:spLocks noGrp="1"/>
          </p:cNvSpPr>
          <p:nvPr>
            <p:ph type="sldNum" sz="quarter" idx="4"/>
          </p:nvPr>
        </p:nvSpPr>
        <p:spPr bwMode="gray">
          <a:xfrm>
            <a:off x="10946198"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pic>
        <p:nvPicPr>
          <p:cNvPr id="42" name="Bilde 41">
            <a:extLst>
              <a:ext uri="{FF2B5EF4-FFF2-40B4-BE49-F238E27FC236}">
                <a16:creationId xmlns:a16="http://schemas.microsoft.com/office/drawing/2014/main" id="{A6056297-F1A7-2F4E-8417-0EA0AEFF88B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26601" y="6224407"/>
            <a:ext cx="1027295" cy="296103"/>
          </a:xfrm>
          <a:prstGeom prst="rect">
            <a:avLst/>
          </a:prstGeom>
        </p:spPr>
      </p:pic>
      <p:cxnSp>
        <p:nvCxnSpPr>
          <p:cNvPr id="10" name="Rett linje 9">
            <a:extLst>
              <a:ext uri="{FF2B5EF4-FFF2-40B4-BE49-F238E27FC236}">
                <a16:creationId xmlns:a16="http://schemas.microsoft.com/office/drawing/2014/main" id="{40A33B28-622C-2E45-A3EA-42E18F67591D}"/>
              </a:ext>
            </a:extLst>
          </p:cNvPr>
          <p:cNvCxnSpPr>
            <a:cxnSpLocks/>
          </p:cNvCxnSpPr>
          <p:nvPr userDrawn="1"/>
        </p:nvCxnSpPr>
        <p:spPr>
          <a:xfrm>
            <a:off x="10946198" y="6619343"/>
            <a:ext cx="377241" cy="0"/>
          </a:xfrm>
          <a:prstGeom prst="line">
            <a:avLst/>
          </a:prstGeom>
          <a:ln w="38100" cap="flat">
            <a:solidFill>
              <a:srgbClr val="76CBED"/>
            </a:solidFill>
          </a:ln>
        </p:spPr>
        <p:style>
          <a:lnRef idx="1">
            <a:schemeClr val="accent1"/>
          </a:lnRef>
          <a:fillRef idx="0">
            <a:schemeClr val="accent1"/>
          </a:fillRef>
          <a:effectRef idx="0">
            <a:schemeClr val="accent1"/>
          </a:effectRef>
          <a:fontRef idx="minor">
            <a:schemeClr val="tx1"/>
          </a:fontRef>
        </p:style>
      </p:cxnSp>
      <p:pic>
        <p:nvPicPr>
          <p:cNvPr id="33" name="Bilde 32">
            <a:extLst>
              <a:ext uri="{FF2B5EF4-FFF2-40B4-BE49-F238E27FC236}">
                <a16:creationId xmlns:a16="http://schemas.microsoft.com/office/drawing/2014/main" id="{3C4F685A-5446-CD45-8904-43D3DD812E33}"/>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11388162" y="6294578"/>
            <a:ext cx="377237" cy="345505"/>
          </a:xfrm>
          <a:prstGeom prst="rect">
            <a:avLst/>
          </a:prstGeom>
        </p:spPr>
      </p:pic>
    </p:spTree>
    <p:extLst>
      <p:ext uri="{BB962C8B-B14F-4D97-AF65-F5344CB8AC3E}">
        <p14:creationId xmlns:p14="http://schemas.microsoft.com/office/powerpoint/2010/main" val="558956053"/>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80" r:id="rId3"/>
    <p:sldLayoutId id="2147483679" r:id="rId4"/>
    <p:sldLayoutId id="214748368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3" r:id="rId15"/>
    <p:sldLayoutId id="2147483672" r:id="rId16"/>
    <p:sldLayoutId id="2147483674" r:id="rId17"/>
    <p:sldLayoutId id="2147483675" r:id="rId18"/>
    <p:sldLayoutId id="2147483676" r:id="rId19"/>
  </p:sldLayoutIdLst>
  <p:hf hdr="0" dt="0"/>
  <p:txStyles>
    <p:titleStyle>
      <a:lvl1pPr algn="l" defTabSz="457200" rtl="0" eaLnBrk="1" latinLnBrk="0" hangingPunct="1">
        <a:spcBef>
          <a:spcPct val="0"/>
        </a:spcBef>
        <a:buNone/>
        <a:defRPr sz="3600" b="1" kern="1200" spc="-100" baseline="0">
          <a:solidFill>
            <a:srgbClr val="262626"/>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7D2DE1-C3B1-1E4F-921E-D3E975C19BB7}"/>
              </a:ext>
            </a:extLst>
          </p:cNvPr>
          <p:cNvSpPr>
            <a:spLocks noGrp="1"/>
          </p:cNvSpPr>
          <p:nvPr>
            <p:ph type="ctrTitle"/>
          </p:nvPr>
        </p:nvSpPr>
        <p:spPr>
          <a:xfrm>
            <a:off x="1085378" y="1558020"/>
            <a:ext cx="10333471" cy="2262781"/>
          </a:xfrm>
        </p:spPr>
        <p:txBody>
          <a:bodyPr>
            <a:normAutofit fontScale="90000"/>
          </a:bodyPr>
          <a:lstStyle/>
          <a:p>
            <a:r>
              <a:rPr lang="nb-NO" sz="4800" dirty="0"/>
              <a:t>A </a:t>
            </a:r>
            <a:r>
              <a:rPr lang="nb-NO" sz="4800" dirty="0" err="1"/>
              <a:t>Systematic</a:t>
            </a:r>
            <a:r>
              <a:rPr lang="nb-NO" sz="4800" dirty="0"/>
              <a:t> </a:t>
            </a:r>
            <a:r>
              <a:rPr lang="nb-NO" sz="4800" dirty="0" err="1"/>
              <a:t>Approach</a:t>
            </a:r>
            <a:r>
              <a:rPr lang="nb-NO" sz="4800" dirty="0"/>
              <a:t> to Mastering </a:t>
            </a:r>
            <a:r>
              <a:rPr lang="nb-NO" sz="4800" dirty="0" err="1"/>
              <a:t>life</a:t>
            </a:r>
            <a:r>
              <a:rPr lang="nb-NO" sz="4800" dirty="0"/>
              <a:t> </a:t>
            </a:r>
            <a:br>
              <a:rPr lang="nb-NO" sz="4800" dirty="0"/>
            </a:br>
            <a:r>
              <a:rPr lang="nb-NO" sz="4800" dirty="0"/>
              <a:t>– a five-</a:t>
            </a:r>
            <a:r>
              <a:rPr lang="nb-NO" sz="4800" dirty="0" err="1"/>
              <a:t>step</a:t>
            </a:r>
            <a:r>
              <a:rPr lang="nb-NO" sz="4800" dirty="0"/>
              <a:t> </a:t>
            </a:r>
            <a:r>
              <a:rPr lang="nb-NO" sz="4800" dirty="0" err="1"/>
              <a:t>Motivation</a:t>
            </a:r>
            <a:r>
              <a:rPr lang="nb-NO" sz="4800" dirty="0"/>
              <a:t> </a:t>
            </a:r>
            <a:r>
              <a:rPr lang="nb-NO" sz="4800" dirty="0" err="1"/>
              <a:t>method</a:t>
            </a:r>
            <a:r>
              <a:rPr lang="nb-NO" sz="4800" dirty="0"/>
              <a:t> </a:t>
            </a:r>
            <a:br>
              <a:rPr lang="nb-NO" sz="4800" dirty="0"/>
            </a:br>
            <a:r>
              <a:rPr lang="nb-NO" sz="4800" dirty="0"/>
              <a:t>in </a:t>
            </a:r>
            <a:r>
              <a:rPr lang="nb-NO" sz="4800" dirty="0" err="1"/>
              <a:t>upper</a:t>
            </a:r>
            <a:r>
              <a:rPr lang="nb-NO" sz="4800" dirty="0"/>
              <a:t> </a:t>
            </a:r>
            <a:r>
              <a:rPr lang="nb-NO" sz="4800" dirty="0" err="1"/>
              <a:t>secondary</a:t>
            </a:r>
            <a:r>
              <a:rPr lang="nb-NO" sz="4800" dirty="0"/>
              <a:t> </a:t>
            </a:r>
            <a:r>
              <a:rPr lang="nb-NO" sz="4800" dirty="0" err="1"/>
              <a:t>school</a:t>
            </a:r>
            <a:endParaRPr lang="nb-NO" sz="4800" dirty="0"/>
          </a:p>
        </p:txBody>
      </p:sp>
    </p:spTree>
    <p:extLst>
      <p:ext uri="{BB962C8B-B14F-4D97-AF65-F5344CB8AC3E}">
        <p14:creationId xmlns:p14="http://schemas.microsoft.com/office/powerpoint/2010/main" val="454849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Step</a:t>
            </a:r>
            <a:r>
              <a:rPr lang="nb-NO" dirty="0"/>
              <a:t> 3:</a:t>
            </a:r>
          </a:p>
        </p:txBody>
      </p:sp>
      <p:sp>
        <p:nvSpPr>
          <p:cNvPr id="3" name="Plassholder for innhold 2"/>
          <p:cNvSpPr>
            <a:spLocks noGrp="1"/>
          </p:cNvSpPr>
          <p:nvPr>
            <p:ph idx="1"/>
          </p:nvPr>
        </p:nvSpPr>
        <p:spPr>
          <a:xfrm>
            <a:off x="1728782" y="1690688"/>
            <a:ext cx="9973222" cy="3777622"/>
          </a:xfrm>
        </p:spPr>
        <p:txBody>
          <a:bodyPr>
            <a:normAutofit/>
          </a:bodyPr>
          <a:lstStyle/>
          <a:p>
            <a:pPr marL="0" indent="0">
              <a:buNone/>
            </a:pPr>
            <a:r>
              <a:rPr lang="nb-NO" sz="5400" b="1" dirty="0"/>
              <a:t>Is </a:t>
            </a:r>
            <a:r>
              <a:rPr lang="nb-NO" sz="5400" b="1" dirty="0" err="1"/>
              <a:t>there</a:t>
            </a:r>
            <a:r>
              <a:rPr lang="nb-NO" sz="5400" b="1" dirty="0"/>
              <a:t> </a:t>
            </a:r>
            <a:r>
              <a:rPr lang="nb-NO" sz="5400" b="1" dirty="0" err="1"/>
              <a:t>something</a:t>
            </a:r>
            <a:r>
              <a:rPr lang="nb-NO" sz="5400" b="1" dirty="0"/>
              <a:t> </a:t>
            </a:r>
            <a:r>
              <a:rPr lang="nb-NO" sz="5400" b="1" dirty="0" err="1"/>
              <a:t>that</a:t>
            </a:r>
            <a:endParaRPr lang="nb-NO" sz="5400" b="1" dirty="0"/>
          </a:p>
          <a:p>
            <a:pPr marL="0" indent="0">
              <a:buNone/>
            </a:pPr>
            <a:r>
              <a:rPr lang="nb-NO" sz="5400" b="1" dirty="0" err="1">
                <a:solidFill>
                  <a:srgbClr val="FF0000"/>
                </a:solidFill>
              </a:rPr>
              <a:t>stops</a:t>
            </a:r>
            <a:r>
              <a:rPr lang="nb-NO" sz="5400" b="1" dirty="0">
                <a:solidFill>
                  <a:srgbClr val="FF0000"/>
                </a:solidFill>
              </a:rPr>
              <a:t> </a:t>
            </a:r>
            <a:r>
              <a:rPr lang="nb-NO" sz="5400" b="1" dirty="0" err="1">
                <a:solidFill>
                  <a:srgbClr val="FF0000"/>
                </a:solidFill>
              </a:rPr>
              <a:t>you</a:t>
            </a:r>
            <a:r>
              <a:rPr lang="nb-NO" sz="5400" b="1" dirty="0">
                <a:solidFill>
                  <a:srgbClr val="FF0000"/>
                </a:solidFill>
              </a:rPr>
              <a:t> from </a:t>
            </a:r>
            <a:r>
              <a:rPr lang="nb-NO" sz="5400" b="1" dirty="0" err="1">
                <a:solidFill>
                  <a:srgbClr val="FF0000"/>
                </a:solidFill>
              </a:rPr>
              <a:t>being</a:t>
            </a:r>
            <a:r>
              <a:rPr lang="nb-NO" sz="5400" b="1" dirty="0">
                <a:solidFill>
                  <a:srgbClr val="FF0000"/>
                </a:solidFill>
              </a:rPr>
              <a:t> okay </a:t>
            </a:r>
          </a:p>
          <a:p>
            <a:pPr marL="0" indent="0">
              <a:buNone/>
            </a:pPr>
            <a:r>
              <a:rPr lang="nb-NO" sz="5400" b="1" dirty="0"/>
              <a:t>and </a:t>
            </a:r>
            <a:r>
              <a:rPr lang="nb-NO" sz="5400" b="1" dirty="0" err="1"/>
              <a:t>doing</a:t>
            </a:r>
            <a:r>
              <a:rPr lang="nb-NO" sz="5400" b="1" dirty="0"/>
              <a:t> </a:t>
            </a:r>
            <a:r>
              <a:rPr lang="nb-NO" sz="5400" b="1" dirty="0" err="1"/>
              <a:t>what</a:t>
            </a:r>
            <a:r>
              <a:rPr lang="nb-NO" sz="5400" b="1" dirty="0"/>
              <a:t> is </a:t>
            </a:r>
            <a:r>
              <a:rPr lang="nb-NO" sz="5400" b="1" dirty="0" err="1"/>
              <a:t>important</a:t>
            </a:r>
            <a:r>
              <a:rPr lang="nb-NO" sz="5400" b="1" dirty="0"/>
              <a:t> to </a:t>
            </a:r>
            <a:r>
              <a:rPr lang="nb-NO" sz="5400" b="1" dirty="0" err="1"/>
              <a:t>you</a:t>
            </a:r>
            <a:r>
              <a:rPr lang="nb-NO" sz="5400" b="1" dirty="0"/>
              <a:t>?</a:t>
            </a:r>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10</a:t>
            </a:fld>
            <a:endParaRPr lang="nb-NO" dirty="0"/>
          </a:p>
        </p:txBody>
      </p:sp>
    </p:spTree>
    <p:extLst>
      <p:ext uri="{BB962C8B-B14F-4D97-AF65-F5344CB8AC3E}">
        <p14:creationId xmlns:p14="http://schemas.microsoft.com/office/powerpoint/2010/main" val="3451687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NEXT TIME:</a:t>
            </a:r>
          </a:p>
        </p:txBody>
      </p:sp>
      <p:sp>
        <p:nvSpPr>
          <p:cNvPr id="3" name="Plassholder for innhold 2"/>
          <p:cNvSpPr>
            <a:spLocks noGrp="1"/>
          </p:cNvSpPr>
          <p:nvPr>
            <p:ph idx="1"/>
          </p:nvPr>
        </p:nvSpPr>
        <p:spPr/>
        <p:txBody>
          <a:bodyPr>
            <a:normAutofit lnSpcReduction="10000"/>
          </a:bodyPr>
          <a:lstStyle/>
          <a:p>
            <a:r>
              <a:rPr lang="nb-NO" sz="3600" b="1" dirty="0"/>
              <a:t>WHAT IS </a:t>
            </a:r>
            <a:r>
              <a:rPr lang="nb-NO" sz="3600" b="1" dirty="0">
                <a:solidFill>
                  <a:srgbClr val="FF0000"/>
                </a:solidFill>
              </a:rPr>
              <a:t>IMPORTANT</a:t>
            </a:r>
            <a:r>
              <a:rPr lang="nb-NO" sz="3600" b="1" dirty="0"/>
              <a:t> TO US?</a:t>
            </a:r>
          </a:p>
          <a:p>
            <a:pPr marL="0" indent="0">
              <a:buNone/>
            </a:pPr>
            <a:endParaRPr lang="nb-NO" sz="3600" b="1" dirty="0"/>
          </a:p>
          <a:p>
            <a:r>
              <a:rPr lang="nb-NO" sz="3600" b="1" dirty="0"/>
              <a:t>WHAT ARE WE </a:t>
            </a:r>
            <a:r>
              <a:rPr lang="nb-NO" sz="3600" b="1" dirty="0">
                <a:solidFill>
                  <a:srgbClr val="0070C0"/>
                </a:solidFill>
              </a:rPr>
              <a:t>GOOD AT</a:t>
            </a:r>
            <a:r>
              <a:rPr lang="nb-NO" sz="3600" b="1" dirty="0"/>
              <a:t>?</a:t>
            </a:r>
          </a:p>
          <a:p>
            <a:pPr marL="0" indent="0">
              <a:buNone/>
            </a:pPr>
            <a:endParaRPr lang="nb-NO" sz="3600" b="1" dirty="0"/>
          </a:p>
          <a:p>
            <a:r>
              <a:rPr lang="nb-NO" sz="3600" b="1" dirty="0"/>
              <a:t>WHAT CAN WE DO IF </a:t>
            </a:r>
          </a:p>
          <a:p>
            <a:pPr marL="0" indent="0">
              <a:buNone/>
            </a:pPr>
            <a:r>
              <a:rPr lang="nb-NO" sz="3600" b="1" dirty="0"/>
              <a:t>   SOMETHING IS </a:t>
            </a:r>
            <a:r>
              <a:rPr lang="nb-NO" sz="3600" b="1" dirty="0">
                <a:solidFill>
                  <a:srgbClr val="00B050"/>
                </a:solidFill>
              </a:rPr>
              <a:t>DIFFICULT</a:t>
            </a:r>
            <a:r>
              <a:rPr lang="nb-NO" sz="3600" b="1" dirty="0"/>
              <a:t>?</a:t>
            </a:r>
          </a:p>
          <a:p>
            <a:endParaRPr lang="nb-NO" sz="3600" b="1" dirty="0"/>
          </a:p>
          <a:p>
            <a:pPr marL="0" indent="0">
              <a:buNone/>
            </a:pPr>
            <a:endParaRPr lang="nb-NO" sz="3600" b="1" dirty="0"/>
          </a:p>
          <a:p>
            <a:pPr marL="0" indent="0">
              <a:buNone/>
            </a:pPr>
            <a:endParaRPr lang="nb-NO" dirty="0"/>
          </a:p>
          <a:p>
            <a:pPr marL="0" indent="0">
              <a:buNone/>
            </a:pPr>
            <a:endParaRPr lang="nb-NO" dirty="0"/>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nb-NO"/>
              <a:t>Copyright: Gerd Martina Langeland &amp; May Olaug Horverak</a:t>
            </a:r>
          </a:p>
        </p:txBody>
      </p:sp>
      <p:sp>
        <p:nvSpPr>
          <p:cNvPr id="6" name="Plassholder for lysbildenummer 5">
            <a:extLst>
              <a:ext uri="{FF2B5EF4-FFF2-40B4-BE49-F238E27FC236}">
                <a16:creationId xmlns:a16="http://schemas.microsoft.com/office/drawing/2014/main" id="{A062A836-43FA-E849-A116-346BB5534301}"/>
              </a:ext>
            </a:extLst>
          </p:cNvPr>
          <p:cNvSpPr>
            <a:spLocks noGrp="1"/>
          </p:cNvSpPr>
          <p:nvPr>
            <p:ph type="sldNum" sz="quarter" idx="4"/>
          </p:nvPr>
        </p:nvSpPr>
        <p:spPr/>
        <p:txBody>
          <a:bodyPr/>
          <a:lstStyle/>
          <a:p>
            <a:fld id="{67AD1A7C-3E55-45E2-AE43-F8C6920D9156}" type="slidenum">
              <a:rPr lang="nb-NO" smtClean="0"/>
              <a:pPr/>
              <a:t>11</a:t>
            </a:fld>
            <a:endParaRPr lang="nb-NO"/>
          </a:p>
        </p:txBody>
      </p:sp>
      <p:pic>
        <p:nvPicPr>
          <p:cNvPr id="7" name="Bilde 6" descr="Et bilde som inneholder utendørs, mann, vann, mørk&#10;&#10;Automatisk generert beskrivelse">
            <a:extLst>
              <a:ext uri="{FF2B5EF4-FFF2-40B4-BE49-F238E27FC236}">
                <a16:creationId xmlns:a16="http://schemas.microsoft.com/office/drawing/2014/main" id="{48113168-FF27-477F-92CF-5257378F0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2433" y="1905000"/>
            <a:ext cx="4353085" cy="4110038"/>
          </a:xfrm>
          <a:prstGeom prst="rect">
            <a:avLst/>
          </a:prstGeom>
        </p:spPr>
      </p:pic>
    </p:spTree>
    <p:extLst>
      <p:ext uri="{BB962C8B-B14F-4D97-AF65-F5344CB8AC3E}">
        <p14:creationId xmlns:p14="http://schemas.microsoft.com/office/powerpoint/2010/main" val="919520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41473"/>
            <a:ext cx="8811954" cy="6390187"/>
          </a:xfrm>
          <a:prstGeom prst="rect">
            <a:avLst/>
          </a:prstGeom>
        </p:spPr>
      </p:pic>
      <p:sp>
        <p:nvSpPr>
          <p:cNvPr id="11" name="Tittel 1">
            <a:extLst>
              <a:ext uri="{FF2B5EF4-FFF2-40B4-BE49-F238E27FC236}">
                <a16:creationId xmlns:a16="http://schemas.microsoft.com/office/drawing/2014/main" id="{C5770818-FF0F-0843-A449-DEF9B2846075}"/>
              </a:ext>
            </a:extLst>
          </p:cNvPr>
          <p:cNvSpPr>
            <a:spLocks noGrp="1"/>
          </p:cNvSpPr>
          <p:nvPr>
            <p:ph type="ctrTitle"/>
          </p:nvPr>
        </p:nvSpPr>
        <p:spPr>
          <a:xfrm>
            <a:off x="1728782" y="1519336"/>
            <a:ext cx="4367218" cy="2262781"/>
          </a:xfrm>
        </p:spPr>
        <p:txBody>
          <a:bodyPr>
            <a:noAutofit/>
          </a:bodyPr>
          <a:lstStyle/>
          <a:p>
            <a:r>
              <a:rPr lang="nb-NO" sz="4400" dirty="0" err="1"/>
              <a:t>Motivation</a:t>
            </a:r>
            <a:r>
              <a:rPr lang="nb-NO" sz="4400" dirty="0"/>
              <a:t> and </a:t>
            </a:r>
            <a:br>
              <a:rPr lang="nb-NO" sz="4400" dirty="0"/>
            </a:br>
            <a:r>
              <a:rPr lang="nb-NO" sz="4400" dirty="0" err="1"/>
              <a:t>life</a:t>
            </a:r>
            <a:r>
              <a:rPr lang="nb-NO" sz="4400" dirty="0"/>
              <a:t> </a:t>
            </a:r>
            <a:r>
              <a:rPr lang="nb-NO" sz="4400" dirty="0" err="1"/>
              <a:t>mastery</a:t>
            </a:r>
            <a:r>
              <a:rPr lang="nb-NO" sz="4400" dirty="0"/>
              <a:t> </a:t>
            </a:r>
            <a:br>
              <a:rPr lang="nb-NO" sz="4400" b="0" dirty="0"/>
            </a:br>
            <a:r>
              <a:rPr lang="nb-NO" sz="4400" b="0" dirty="0" err="1"/>
              <a:t>session</a:t>
            </a:r>
            <a:r>
              <a:rPr lang="nb-NO" sz="4400" b="0" dirty="0"/>
              <a:t> 2</a:t>
            </a:r>
          </a:p>
        </p:txBody>
      </p:sp>
      <p:sp>
        <p:nvSpPr>
          <p:cNvPr id="12" name="Undertittel 2">
            <a:extLst>
              <a:ext uri="{FF2B5EF4-FFF2-40B4-BE49-F238E27FC236}">
                <a16:creationId xmlns:a16="http://schemas.microsoft.com/office/drawing/2014/main" id="{68A783DF-3B1E-2D4F-9649-19CC859577BC}"/>
              </a:ext>
            </a:extLst>
          </p:cNvPr>
          <p:cNvSpPr>
            <a:spLocks noGrp="1"/>
          </p:cNvSpPr>
          <p:nvPr>
            <p:ph type="subTitle" idx="1"/>
          </p:nvPr>
        </p:nvSpPr>
        <p:spPr/>
        <p:txBody>
          <a:bodyPr>
            <a:normAutofit/>
          </a:bodyPr>
          <a:lstStyle/>
          <a:p>
            <a:endParaRPr lang="nb-NO" sz="2000" dirty="0"/>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Gerd Martina Langeland &amp; May Olaug Horverak</a:t>
            </a:r>
          </a:p>
        </p:txBody>
      </p:sp>
      <p:sp>
        <p:nvSpPr>
          <p:cNvPr id="6" name="Plassholder for lysbildenummer 5">
            <a:extLst>
              <a:ext uri="{FF2B5EF4-FFF2-40B4-BE49-F238E27FC236}">
                <a16:creationId xmlns:a16="http://schemas.microsoft.com/office/drawing/2014/main" id="{DF781F74-C922-FC4C-9B19-09956D5118F3}"/>
              </a:ext>
            </a:extLst>
          </p:cNvPr>
          <p:cNvSpPr>
            <a:spLocks noGrp="1"/>
          </p:cNvSpPr>
          <p:nvPr>
            <p:ph type="sldNum" sz="quarter" idx="4"/>
          </p:nvPr>
        </p:nvSpPr>
        <p:spPr>
          <a:prstGeom prst="rect">
            <a:avLst/>
          </a:prstGeom>
        </p:spPr>
        <p:txBody>
          <a:bodyPr/>
          <a:lstStyle/>
          <a:p>
            <a:fld id="{67AD1A7C-3E55-45E2-AE43-F8C6920D9156}" type="slidenum">
              <a:rPr lang="nb-NO" smtClean="0"/>
              <a:pPr/>
              <a:t>12</a:t>
            </a:fld>
            <a:endParaRPr lang="nb-NO" dirty="0"/>
          </a:p>
        </p:txBody>
      </p:sp>
    </p:spTree>
    <p:extLst>
      <p:ext uri="{BB962C8B-B14F-4D97-AF65-F5344CB8AC3E}">
        <p14:creationId xmlns:p14="http://schemas.microsoft.com/office/powerpoint/2010/main" val="2009626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4B08D2-C2AA-42B6-9626-11661F1FA9B8}"/>
              </a:ext>
            </a:extLst>
          </p:cNvPr>
          <p:cNvSpPr>
            <a:spLocks noGrp="1"/>
          </p:cNvSpPr>
          <p:nvPr>
            <p:ph type="title"/>
          </p:nvPr>
        </p:nvSpPr>
        <p:spPr>
          <a:xfrm>
            <a:off x="1743063" y="594527"/>
            <a:ext cx="9973141" cy="766540"/>
          </a:xfrm>
        </p:spPr>
        <p:txBody>
          <a:bodyPr/>
          <a:lstStyle/>
          <a:p>
            <a:r>
              <a:rPr lang="nb-NO" dirty="0"/>
              <a:t>This is </a:t>
            </a:r>
            <a:r>
              <a:rPr lang="nb-NO" dirty="0" err="1">
                <a:solidFill>
                  <a:srgbClr val="FF0000"/>
                </a:solidFill>
              </a:rPr>
              <a:t>important</a:t>
            </a:r>
            <a:r>
              <a:rPr lang="nb-NO" dirty="0"/>
              <a:t> to </a:t>
            </a:r>
            <a:r>
              <a:rPr lang="nb-NO" dirty="0" err="1"/>
              <a:t>us</a:t>
            </a:r>
            <a:r>
              <a:rPr lang="nb-NO" dirty="0"/>
              <a:t>:</a:t>
            </a:r>
          </a:p>
        </p:txBody>
      </p:sp>
      <p:sp>
        <p:nvSpPr>
          <p:cNvPr id="4" name="Plassholder for bunntekst 3">
            <a:extLst>
              <a:ext uri="{FF2B5EF4-FFF2-40B4-BE49-F238E27FC236}">
                <a16:creationId xmlns:a16="http://schemas.microsoft.com/office/drawing/2014/main" id="{5EE2B456-FD77-4116-BED4-7B4AD1E07B53}"/>
              </a:ext>
            </a:extLst>
          </p:cNvPr>
          <p:cNvSpPr>
            <a:spLocks noGrp="1"/>
          </p:cNvSpPr>
          <p:nvPr>
            <p:ph type="ftr" sz="quarter" idx="11"/>
          </p:nvPr>
        </p:nvSpPr>
        <p:spPr/>
        <p:txBody>
          <a:bodyPr/>
          <a:lstStyle/>
          <a:p>
            <a:r>
              <a:rPr lang="nb-NO"/>
              <a:t>Copyright: Gerd Martina Langeland &amp; May Olaug Horverak</a:t>
            </a:r>
          </a:p>
        </p:txBody>
      </p:sp>
      <p:sp>
        <p:nvSpPr>
          <p:cNvPr id="5" name="Plassholder for lysbildenummer 4">
            <a:extLst>
              <a:ext uri="{FF2B5EF4-FFF2-40B4-BE49-F238E27FC236}">
                <a16:creationId xmlns:a16="http://schemas.microsoft.com/office/drawing/2014/main" id="{11FF43D0-4F7E-3B43-836E-9F1443EAC5B8}"/>
              </a:ext>
            </a:extLst>
          </p:cNvPr>
          <p:cNvSpPr>
            <a:spLocks noGrp="1"/>
          </p:cNvSpPr>
          <p:nvPr>
            <p:ph type="sldNum" sz="quarter" idx="4"/>
          </p:nvPr>
        </p:nvSpPr>
        <p:spPr/>
        <p:txBody>
          <a:bodyPr/>
          <a:lstStyle/>
          <a:p>
            <a:fld id="{67AD1A7C-3E55-45E2-AE43-F8C6920D9156}" type="slidenum">
              <a:rPr lang="nb-NO" smtClean="0"/>
              <a:pPr/>
              <a:t>13</a:t>
            </a:fld>
            <a:endParaRPr lang="nb-NO"/>
          </a:p>
        </p:txBody>
      </p:sp>
      <p:sp>
        <p:nvSpPr>
          <p:cNvPr id="9" name="Plassholder for innhold 2">
            <a:extLst>
              <a:ext uri="{FF2B5EF4-FFF2-40B4-BE49-F238E27FC236}">
                <a16:creationId xmlns:a16="http://schemas.microsoft.com/office/drawing/2014/main" id="{563AD299-94CD-4604-961A-FF6631455B54}"/>
              </a:ext>
            </a:extLst>
          </p:cNvPr>
          <p:cNvSpPr txBox="1">
            <a:spLocks/>
          </p:cNvSpPr>
          <p:nvPr/>
        </p:nvSpPr>
        <p:spPr>
          <a:xfrm>
            <a:off x="1728782" y="2133600"/>
            <a:ext cx="9973222"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endParaRPr lang="en-US" b="1" dirty="0"/>
          </a:p>
          <a:p>
            <a:pPr marL="0" indent="0">
              <a:buFont typeface=".Lucida Grande UI Regular"/>
              <a:buNone/>
            </a:pPr>
            <a:r>
              <a:rPr lang="nb-NO" dirty="0"/>
              <a:t> </a:t>
            </a:r>
          </a:p>
          <a:p>
            <a:endParaRPr lang="nb-NO" dirty="0"/>
          </a:p>
          <a:p>
            <a:endParaRPr lang="nb-NO" dirty="0"/>
          </a:p>
          <a:p>
            <a:endParaRPr lang="nb-NO" dirty="0"/>
          </a:p>
          <a:p>
            <a:endParaRPr lang="nb-NO" dirty="0"/>
          </a:p>
        </p:txBody>
      </p:sp>
      <p:sp>
        <p:nvSpPr>
          <p:cNvPr id="10" name="Plassholder for innhold 3">
            <a:extLst>
              <a:ext uri="{FF2B5EF4-FFF2-40B4-BE49-F238E27FC236}">
                <a16:creationId xmlns:a16="http://schemas.microsoft.com/office/drawing/2014/main" id="{799D90AD-D70B-4EF0-A524-4ECDB5FE1632}"/>
              </a:ext>
            </a:extLst>
          </p:cNvPr>
          <p:cNvSpPr txBox="1">
            <a:spLocks/>
          </p:cNvSpPr>
          <p:nvPr/>
        </p:nvSpPr>
        <p:spPr>
          <a:xfrm>
            <a:off x="1728783" y="2236083"/>
            <a:ext cx="4850693" cy="3354060"/>
          </a:xfrm>
          <a:prstGeom prst="rect">
            <a:avLst/>
          </a:prstGeom>
        </p:spPr>
        <p:txBody>
          <a:bodyPr/>
          <a:lst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nb-NO" b="1" dirty="0"/>
          </a:p>
        </p:txBody>
      </p:sp>
      <p:sp>
        <p:nvSpPr>
          <p:cNvPr id="11" name="Plassholder for innhold 10">
            <a:extLst>
              <a:ext uri="{FF2B5EF4-FFF2-40B4-BE49-F238E27FC236}">
                <a16:creationId xmlns:a16="http://schemas.microsoft.com/office/drawing/2014/main" id="{A056B5D3-E006-43E6-92C7-2468EDA6E4E4}"/>
              </a:ext>
            </a:extLst>
          </p:cNvPr>
          <p:cNvSpPr>
            <a:spLocks noGrp="1"/>
          </p:cNvSpPr>
          <p:nvPr>
            <p:ph idx="1"/>
          </p:nvPr>
        </p:nvSpPr>
        <p:spPr/>
        <p:txBody>
          <a:bodyPr/>
          <a:lstStyle/>
          <a:p>
            <a:endParaRPr lang="nb-NO" dirty="0"/>
          </a:p>
        </p:txBody>
      </p:sp>
      <p:pic>
        <p:nvPicPr>
          <p:cNvPr id="12" name="Bilde 11">
            <a:extLst>
              <a:ext uri="{FF2B5EF4-FFF2-40B4-BE49-F238E27FC236}">
                <a16:creationId xmlns:a16="http://schemas.microsoft.com/office/drawing/2014/main" id="{86BFAC70-0FF2-445B-A607-4BDE042231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1790" y="1624175"/>
            <a:ext cx="3022854" cy="4481381"/>
          </a:xfrm>
          <a:prstGeom prst="rect">
            <a:avLst/>
          </a:prstGeom>
        </p:spPr>
      </p:pic>
    </p:spTree>
    <p:extLst>
      <p:ext uri="{BB962C8B-B14F-4D97-AF65-F5344CB8AC3E}">
        <p14:creationId xmlns:p14="http://schemas.microsoft.com/office/powerpoint/2010/main" val="2238900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585913" y="614362"/>
            <a:ext cx="10344150" cy="728663"/>
          </a:xfrm>
        </p:spPr>
        <p:txBody>
          <a:bodyPr>
            <a:normAutofit/>
          </a:bodyPr>
          <a:lstStyle/>
          <a:p>
            <a:r>
              <a:rPr lang="nb-NO" dirty="0" err="1"/>
              <a:t>We</a:t>
            </a:r>
            <a:r>
              <a:rPr lang="nb-NO" dirty="0"/>
              <a:t> are </a:t>
            </a:r>
            <a:r>
              <a:rPr lang="nb-NO" dirty="0" err="1">
                <a:solidFill>
                  <a:srgbClr val="FF0000"/>
                </a:solidFill>
              </a:rPr>
              <a:t>good</a:t>
            </a:r>
            <a:r>
              <a:rPr lang="nb-NO" dirty="0">
                <a:solidFill>
                  <a:srgbClr val="FF0000"/>
                </a:solidFill>
              </a:rPr>
              <a:t> at </a:t>
            </a:r>
            <a:r>
              <a:rPr lang="nb-NO" dirty="0"/>
              <a:t>and </a:t>
            </a:r>
            <a:r>
              <a:rPr lang="nb-NO" dirty="0" err="1">
                <a:solidFill>
                  <a:srgbClr val="0070C0"/>
                </a:solidFill>
              </a:rPr>
              <a:t>satisfied</a:t>
            </a:r>
            <a:r>
              <a:rPr lang="nb-NO" dirty="0">
                <a:solidFill>
                  <a:srgbClr val="0070C0"/>
                </a:solidFill>
              </a:rPr>
              <a:t> </a:t>
            </a:r>
            <a:r>
              <a:rPr lang="nb-NO" dirty="0" err="1">
                <a:solidFill>
                  <a:srgbClr val="0070C0"/>
                </a:solidFill>
              </a:rPr>
              <a:t>with</a:t>
            </a:r>
            <a:r>
              <a:rPr lang="nb-NO" dirty="0">
                <a:solidFill>
                  <a:srgbClr val="0070C0"/>
                </a:solidFill>
              </a:rPr>
              <a:t>:</a:t>
            </a:r>
            <a:endParaRPr lang="nb-NO" dirty="0"/>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14</a:t>
            </a:fld>
            <a:endParaRPr lang="nb-NO" dirty="0"/>
          </a:p>
        </p:txBody>
      </p:sp>
      <p:sp>
        <p:nvSpPr>
          <p:cNvPr id="10" name="Plassholder for innhold 9">
            <a:extLst>
              <a:ext uri="{FF2B5EF4-FFF2-40B4-BE49-F238E27FC236}">
                <a16:creationId xmlns:a16="http://schemas.microsoft.com/office/drawing/2014/main" id="{A6200E49-97F1-4DDD-87FC-3229D99CE5A5}"/>
              </a:ext>
            </a:extLst>
          </p:cNvPr>
          <p:cNvSpPr>
            <a:spLocks noGrp="1"/>
          </p:cNvSpPr>
          <p:nvPr>
            <p:ph idx="1"/>
          </p:nvPr>
        </p:nvSpPr>
        <p:spPr/>
        <p:txBody>
          <a:bodyPr/>
          <a:lstStyle/>
          <a:p>
            <a:endParaRPr lang="nb-NO" dirty="0"/>
          </a:p>
        </p:txBody>
      </p:sp>
      <p:pic>
        <p:nvPicPr>
          <p:cNvPr id="7" name="Bilde 6">
            <a:extLst>
              <a:ext uri="{FF2B5EF4-FFF2-40B4-BE49-F238E27FC236}">
                <a16:creationId xmlns:a16="http://schemas.microsoft.com/office/drawing/2014/main" id="{07ADF70C-A660-42D9-BCD8-E6413F81B9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6635" y="2958555"/>
            <a:ext cx="4555369" cy="3147001"/>
          </a:xfrm>
          <a:prstGeom prst="rect">
            <a:avLst/>
          </a:prstGeom>
        </p:spPr>
      </p:pic>
    </p:spTree>
    <p:extLst>
      <p:ext uri="{BB962C8B-B14F-4D97-AF65-F5344CB8AC3E}">
        <p14:creationId xmlns:p14="http://schemas.microsoft.com/office/powerpoint/2010/main" val="1190873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3" y="624110"/>
            <a:ext cx="9973140" cy="795115"/>
          </a:xfrm>
        </p:spPr>
        <p:txBody>
          <a:bodyPr>
            <a:normAutofit/>
          </a:bodyPr>
          <a:lstStyle/>
          <a:p>
            <a:r>
              <a:rPr lang="nb-NO" dirty="0">
                <a:solidFill>
                  <a:srgbClr val="FF0000"/>
                </a:solidFill>
              </a:rPr>
              <a:t>This </a:t>
            </a:r>
            <a:r>
              <a:rPr lang="nb-NO" dirty="0" err="1">
                <a:solidFill>
                  <a:srgbClr val="FF0000"/>
                </a:solidFill>
              </a:rPr>
              <a:t>stops</a:t>
            </a:r>
            <a:r>
              <a:rPr lang="nb-NO" dirty="0">
                <a:solidFill>
                  <a:srgbClr val="FF0000"/>
                </a:solidFill>
              </a:rPr>
              <a:t> </a:t>
            </a:r>
            <a:r>
              <a:rPr lang="nb-NO" dirty="0" err="1">
                <a:solidFill>
                  <a:srgbClr val="FF0000"/>
                </a:solidFill>
              </a:rPr>
              <a:t>them</a:t>
            </a:r>
            <a:r>
              <a:rPr lang="nb-NO" dirty="0">
                <a:solidFill>
                  <a:srgbClr val="FF0000"/>
                </a:solidFill>
              </a:rPr>
              <a:t> from </a:t>
            </a:r>
            <a:r>
              <a:rPr lang="nb-NO" dirty="0" err="1">
                <a:solidFill>
                  <a:srgbClr val="FF0000"/>
                </a:solidFill>
              </a:rPr>
              <a:t>being</a:t>
            </a:r>
            <a:r>
              <a:rPr lang="nb-NO" dirty="0">
                <a:solidFill>
                  <a:srgbClr val="FF0000"/>
                </a:solidFill>
              </a:rPr>
              <a:t> okay</a:t>
            </a:r>
            <a:r>
              <a:rPr lang="nb-NO" dirty="0"/>
              <a:t>:</a:t>
            </a:r>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15</a:t>
            </a:fld>
            <a:endParaRPr lang="nb-NO" dirty="0"/>
          </a:p>
        </p:txBody>
      </p:sp>
      <p:sp>
        <p:nvSpPr>
          <p:cNvPr id="6" name="Plassholder for innhold 3">
            <a:extLst>
              <a:ext uri="{FF2B5EF4-FFF2-40B4-BE49-F238E27FC236}">
                <a16:creationId xmlns:a16="http://schemas.microsoft.com/office/drawing/2014/main" id="{C7A8D1AF-D4D1-480C-ABB8-F4A611B10D65}"/>
              </a:ext>
            </a:extLst>
          </p:cNvPr>
          <p:cNvSpPr txBox="1">
            <a:spLocks/>
          </p:cNvSpPr>
          <p:nvPr/>
        </p:nvSpPr>
        <p:spPr>
          <a:xfrm>
            <a:off x="1728783" y="2236083"/>
            <a:ext cx="8610971" cy="3354060"/>
          </a:xfrm>
          <a:prstGeom prst="rect">
            <a:avLst/>
          </a:prstGeom>
        </p:spPr>
        <p:txBody>
          <a:bodyPr/>
          <a:lst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nb-NO" dirty="0"/>
          </a:p>
        </p:txBody>
      </p:sp>
      <p:sp>
        <p:nvSpPr>
          <p:cNvPr id="8" name="Plassholder for innhold 7">
            <a:extLst>
              <a:ext uri="{FF2B5EF4-FFF2-40B4-BE49-F238E27FC236}">
                <a16:creationId xmlns:a16="http://schemas.microsoft.com/office/drawing/2014/main" id="{A5EF41C3-39FD-4B01-9853-2B731EFE1195}"/>
              </a:ext>
            </a:extLst>
          </p:cNvPr>
          <p:cNvSpPr>
            <a:spLocks noGrp="1"/>
          </p:cNvSpPr>
          <p:nvPr>
            <p:ph idx="1"/>
          </p:nvPr>
        </p:nvSpPr>
        <p:spPr/>
        <p:txBody>
          <a:bodyPr/>
          <a:lstStyle/>
          <a:p>
            <a:endParaRPr lang="nb-NO" dirty="0"/>
          </a:p>
        </p:txBody>
      </p:sp>
      <p:pic>
        <p:nvPicPr>
          <p:cNvPr id="7" name="Bilde 6">
            <a:extLst>
              <a:ext uri="{FF2B5EF4-FFF2-40B4-BE49-F238E27FC236}">
                <a16:creationId xmlns:a16="http://schemas.microsoft.com/office/drawing/2014/main" id="{186351FF-F071-4C66-BAFA-663E986A47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1266" y="1962430"/>
            <a:ext cx="3475241" cy="3986892"/>
          </a:xfrm>
          <a:prstGeom prst="rect">
            <a:avLst/>
          </a:prstGeom>
        </p:spPr>
      </p:pic>
    </p:spTree>
    <p:extLst>
      <p:ext uri="{BB962C8B-B14F-4D97-AF65-F5344CB8AC3E}">
        <p14:creationId xmlns:p14="http://schemas.microsoft.com/office/powerpoint/2010/main" val="2974804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92759"/>
          </a:xfrm>
        </p:spPr>
        <p:txBody>
          <a:bodyPr/>
          <a:lstStyle/>
          <a:p>
            <a:r>
              <a:rPr lang="nb-NO" dirty="0"/>
              <a:t>Agreement</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sz="3200" dirty="0" err="1"/>
              <a:t>Step</a:t>
            </a:r>
            <a:r>
              <a:rPr lang="nb-NO" sz="3200" dirty="0"/>
              <a:t> 4: </a:t>
            </a:r>
            <a:r>
              <a:rPr lang="nb-NO" sz="3200" b="1" dirty="0">
                <a:solidFill>
                  <a:srgbClr val="0070C0"/>
                </a:solidFill>
              </a:rPr>
              <a:t>Focus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3" y="2236083"/>
            <a:ext cx="4850693" cy="3354060"/>
          </a:xfrm>
        </p:spPr>
        <p:txBody>
          <a:bodyPr>
            <a:normAutofit/>
          </a:bodyPr>
          <a:lstStyle/>
          <a:p>
            <a:r>
              <a:rPr lang="nb-NO" sz="2800" b="1" dirty="0" err="1"/>
              <a:t>What</a:t>
            </a:r>
            <a:r>
              <a:rPr lang="nb-NO" sz="2800" b="1" dirty="0"/>
              <a:t> </a:t>
            </a:r>
            <a:r>
              <a:rPr lang="nb-NO" sz="2800" b="1" dirty="0" err="1"/>
              <a:t>will</a:t>
            </a:r>
            <a:r>
              <a:rPr lang="nb-NO" sz="2800" b="1" dirty="0"/>
              <a:t> </a:t>
            </a:r>
            <a:r>
              <a:rPr lang="nb-NO" sz="2800" b="1" dirty="0" err="1"/>
              <a:t>you</a:t>
            </a:r>
            <a:r>
              <a:rPr lang="nb-NO" sz="2800" b="1" dirty="0"/>
              <a:t> </a:t>
            </a:r>
            <a:r>
              <a:rPr lang="nb-NO" sz="2800" b="1" dirty="0" err="1">
                <a:solidFill>
                  <a:srgbClr val="0070C0"/>
                </a:solidFill>
              </a:rPr>
              <a:t>focus</a:t>
            </a:r>
            <a:r>
              <a:rPr lang="nb-NO" sz="2800" b="1" dirty="0">
                <a:solidFill>
                  <a:srgbClr val="0070C0"/>
                </a:solidFill>
              </a:rPr>
              <a:t> </a:t>
            </a:r>
            <a:r>
              <a:rPr lang="nb-NO" sz="2800" b="1" dirty="0" err="1">
                <a:solidFill>
                  <a:srgbClr val="0070C0"/>
                </a:solidFill>
              </a:rPr>
              <a:t>on</a:t>
            </a:r>
            <a:r>
              <a:rPr lang="nb-NO" sz="2800" b="1" dirty="0">
                <a:solidFill>
                  <a:srgbClr val="0070C0"/>
                </a:solidFill>
              </a:rPr>
              <a:t> </a:t>
            </a:r>
            <a:r>
              <a:rPr lang="nb-NO" sz="2800" b="1" dirty="0" err="1">
                <a:solidFill>
                  <a:srgbClr val="0070C0"/>
                </a:solidFill>
              </a:rPr>
              <a:t>changing</a:t>
            </a:r>
            <a:r>
              <a:rPr lang="nb-NO" sz="2800" b="1" dirty="0">
                <a:solidFill>
                  <a:srgbClr val="0070C0"/>
                </a:solidFill>
              </a:rPr>
              <a:t> </a:t>
            </a:r>
            <a:r>
              <a:rPr lang="nb-NO" sz="2800" b="1" dirty="0" err="1"/>
              <a:t>the</a:t>
            </a:r>
            <a:r>
              <a:rPr lang="nb-NO" sz="2800" b="1" dirty="0"/>
              <a:t> </a:t>
            </a:r>
            <a:r>
              <a:rPr lang="nb-NO" sz="2800" b="1" dirty="0" err="1"/>
              <a:t>next</a:t>
            </a:r>
            <a:r>
              <a:rPr lang="nb-NO" sz="2800" b="1" dirty="0"/>
              <a:t> </a:t>
            </a:r>
            <a:r>
              <a:rPr lang="nb-NO" sz="2800" b="1" dirty="0" err="1"/>
              <a:t>weeks</a:t>
            </a:r>
            <a:r>
              <a:rPr lang="nb-NO" sz="2800" b="1" dirty="0"/>
              <a:t>?</a:t>
            </a:r>
          </a:p>
          <a:p>
            <a:endParaRPr lang="nb-NO" sz="2800" dirty="0"/>
          </a:p>
          <a:p>
            <a:endParaRPr lang="nb-NO" sz="2400"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sz="3200" dirty="0" err="1"/>
              <a:t>Step</a:t>
            </a:r>
            <a:r>
              <a:rPr lang="nb-NO" sz="3200" dirty="0"/>
              <a:t> 5: </a:t>
            </a:r>
            <a:r>
              <a:rPr lang="nb-NO" sz="3200" b="1" dirty="0">
                <a:solidFill>
                  <a:srgbClr val="0070C0"/>
                </a:solidFill>
              </a:rPr>
              <a:t>Action</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782085" y="2204784"/>
            <a:ext cx="4850693" cy="3354060"/>
          </a:xfrm>
        </p:spPr>
        <p:txBody>
          <a:bodyPr>
            <a:normAutofit/>
          </a:bodyPr>
          <a:lstStyle/>
          <a:p>
            <a:r>
              <a:rPr lang="nb-NO" sz="2800" b="1" dirty="0"/>
              <a:t>How </a:t>
            </a:r>
            <a:r>
              <a:rPr lang="nb-NO" sz="2800" b="1" dirty="0" err="1"/>
              <a:t>will</a:t>
            </a:r>
            <a:r>
              <a:rPr lang="nb-NO" sz="2800" b="1" dirty="0"/>
              <a:t> </a:t>
            </a:r>
            <a:r>
              <a:rPr lang="nb-NO" sz="2800" b="1" dirty="0" err="1"/>
              <a:t>you</a:t>
            </a:r>
            <a:r>
              <a:rPr lang="nb-NO" sz="2800" b="1" dirty="0"/>
              <a:t> </a:t>
            </a:r>
            <a:r>
              <a:rPr lang="nb-NO" sz="2800" b="1" dirty="0" err="1">
                <a:solidFill>
                  <a:srgbClr val="0070C0"/>
                </a:solidFill>
              </a:rPr>
              <a:t>carry</a:t>
            </a:r>
            <a:r>
              <a:rPr lang="nb-NO" sz="2800" b="1" dirty="0">
                <a:solidFill>
                  <a:srgbClr val="0070C0"/>
                </a:solidFill>
              </a:rPr>
              <a:t> </a:t>
            </a:r>
            <a:r>
              <a:rPr lang="nb-NO" sz="2800" b="1" dirty="0" err="1">
                <a:solidFill>
                  <a:srgbClr val="0070C0"/>
                </a:solidFill>
              </a:rPr>
              <a:t>this</a:t>
            </a:r>
            <a:r>
              <a:rPr lang="nb-NO" sz="2800" b="1" dirty="0">
                <a:solidFill>
                  <a:srgbClr val="0070C0"/>
                </a:solidFill>
              </a:rPr>
              <a:t> </a:t>
            </a:r>
            <a:r>
              <a:rPr lang="nb-NO" sz="2800" b="1" dirty="0" err="1">
                <a:solidFill>
                  <a:srgbClr val="0070C0"/>
                </a:solidFill>
              </a:rPr>
              <a:t>out</a:t>
            </a:r>
            <a:r>
              <a:rPr lang="nb-NO" sz="2800" b="1" dirty="0"/>
              <a:t>?</a:t>
            </a:r>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&amp; May Olaug Horverak</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16</a:t>
            </a:fld>
            <a:endParaRPr lang="nb-NO" dirty="0"/>
          </a:p>
        </p:txBody>
      </p:sp>
      <p:pic>
        <p:nvPicPr>
          <p:cNvPr id="10" name="Bilde 9">
            <a:extLst>
              <a:ext uri="{FF2B5EF4-FFF2-40B4-BE49-F238E27FC236}">
                <a16:creationId xmlns:a16="http://schemas.microsoft.com/office/drawing/2014/main" id="{CB8269D8-EF47-4C4A-8E6E-F70A84450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741" y="2933699"/>
            <a:ext cx="5006651" cy="3483795"/>
          </a:xfrm>
          <a:prstGeom prst="rect">
            <a:avLst/>
          </a:prstGeom>
        </p:spPr>
      </p:pic>
    </p:spTree>
    <p:extLst>
      <p:ext uri="{BB962C8B-B14F-4D97-AF65-F5344CB8AC3E}">
        <p14:creationId xmlns:p14="http://schemas.microsoft.com/office/powerpoint/2010/main" val="1807330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1" y="624110"/>
            <a:ext cx="9972781" cy="988224"/>
          </a:xfrm>
        </p:spPr>
        <p:txBody>
          <a:bodyPr>
            <a:normAutofit/>
          </a:bodyPr>
          <a:lstStyle/>
          <a:p>
            <a:r>
              <a:rPr lang="nb-NO" dirty="0">
                <a:solidFill>
                  <a:srgbClr val="0070C0"/>
                </a:solidFill>
              </a:rPr>
              <a:t>This is </a:t>
            </a:r>
            <a:r>
              <a:rPr lang="nb-NO" dirty="0" err="1">
                <a:solidFill>
                  <a:srgbClr val="0070C0"/>
                </a:solidFill>
              </a:rPr>
              <a:t>something</a:t>
            </a:r>
            <a:r>
              <a:rPr lang="nb-NO" dirty="0">
                <a:solidFill>
                  <a:srgbClr val="0070C0"/>
                </a:solidFill>
              </a:rPr>
              <a:t> </a:t>
            </a:r>
            <a:r>
              <a:rPr lang="nb-NO" dirty="0" err="1">
                <a:solidFill>
                  <a:srgbClr val="0070C0"/>
                </a:solidFill>
              </a:rPr>
              <a:t>we</a:t>
            </a:r>
            <a:r>
              <a:rPr lang="nb-NO" dirty="0">
                <a:solidFill>
                  <a:srgbClr val="0070C0"/>
                </a:solidFill>
              </a:rPr>
              <a:t> </a:t>
            </a:r>
            <a:r>
              <a:rPr lang="nb-NO" dirty="0" err="1">
                <a:solidFill>
                  <a:srgbClr val="0070C0"/>
                </a:solidFill>
              </a:rPr>
              <a:t>can</a:t>
            </a:r>
            <a:r>
              <a:rPr lang="nb-NO" dirty="0">
                <a:solidFill>
                  <a:srgbClr val="0070C0"/>
                </a:solidFill>
              </a:rPr>
              <a:t> </a:t>
            </a:r>
            <a:r>
              <a:rPr lang="nb-NO" dirty="0" err="1">
                <a:solidFill>
                  <a:srgbClr val="0070C0"/>
                </a:solidFill>
              </a:rPr>
              <a:t>change</a:t>
            </a:r>
            <a:r>
              <a:rPr lang="nb-NO" dirty="0">
                <a:solidFill>
                  <a:srgbClr val="0070C0"/>
                </a:solidFill>
              </a:rPr>
              <a:t>:</a:t>
            </a:r>
            <a:endParaRPr lang="nb-NO" dirty="0">
              <a:solidFill>
                <a:srgbClr val="00B0F0"/>
              </a:solidFill>
            </a:endParaRPr>
          </a:p>
        </p:txBody>
      </p:sp>
      <p:sp>
        <p:nvSpPr>
          <p:cNvPr id="3" name="Plassholder for tekst 2"/>
          <p:cNvSpPr>
            <a:spLocks noGrp="1"/>
          </p:cNvSpPr>
          <p:nvPr>
            <p:ph type="body" idx="1"/>
          </p:nvPr>
        </p:nvSpPr>
        <p:spPr/>
        <p:txBody>
          <a:bodyPr/>
          <a:lstStyle/>
          <a:p>
            <a:r>
              <a:rPr lang="nb-NO" dirty="0"/>
              <a:t>Focus:</a:t>
            </a:r>
          </a:p>
        </p:txBody>
      </p:sp>
      <p:sp>
        <p:nvSpPr>
          <p:cNvPr id="4" name="Plassholder for innhold 3"/>
          <p:cNvSpPr>
            <a:spLocks noGrp="1"/>
          </p:cNvSpPr>
          <p:nvPr>
            <p:ph sz="half" idx="2"/>
          </p:nvPr>
        </p:nvSpPr>
        <p:spPr>
          <a:xfrm>
            <a:off x="1728781" y="2588689"/>
            <a:ext cx="4850692" cy="3354060"/>
          </a:xfrm>
        </p:spPr>
        <p:txBody>
          <a:bodyPr>
            <a:normAutofit/>
          </a:bodyPr>
          <a:lstStyle/>
          <a:p>
            <a:pPr marL="0" indent="0">
              <a:buNone/>
            </a:pPr>
            <a:endParaRPr lang="nb-NO" sz="3200" b="1" i="1" dirty="0">
              <a:solidFill>
                <a:srgbClr val="0070C0"/>
              </a:solidFill>
            </a:endParaRPr>
          </a:p>
        </p:txBody>
      </p:sp>
      <p:sp>
        <p:nvSpPr>
          <p:cNvPr id="5" name="Plassholder for tekst 4"/>
          <p:cNvSpPr>
            <a:spLocks noGrp="1"/>
          </p:cNvSpPr>
          <p:nvPr>
            <p:ph type="body" sz="quarter" idx="3"/>
          </p:nvPr>
        </p:nvSpPr>
        <p:spPr/>
        <p:txBody>
          <a:bodyPr/>
          <a:lstStyle/>
          <a:p>
            <a:r>
              <a:rPr lang="nb-NO" dirty="0" err="1"/>
              <a:t>What</a:t>
            </a:r>
            <a:r>
              <a:rPr lang="nb-NO" dirty="0"/>
              <a:t> </a:t>
            </a:r>
            <a:r>
              <a:rPr lang="nb-NO" dirty="0" err="1"/>
              <a:t>will</a:t>
            </a:r>
            <a:r>
              <a:rPr lang="nb-NO" dirty="0"/>
              <a:t> </a:t>
            </a:r>
            <a:r>
              <a:rPr lang="nb-NO" dirty="0" err="1"/>
              <a:t>we</a:t>
            </a:r>
            <a:r>
              <a:rPr lang="nb-NO" dirty="0"/>
              <a:t> do?</a:t>
            </a:r>
          </a:p>
        </p:txBody>
      </p:sp>
      <p:sp>
        <p:nvSpPr>
          <p:cNvPr id="6" name="Plassholder for innhold 5"/>
          <p:cNvSpPr>
            <a:spLocks noGrp="1"/>
          </p:cNvSpPr>
          <p:nvPr>
            <p:ph sz="quarter" idx="4"/>
          </p:nvPr>
        </p:nvSpPr>
        <p:spPr/>
        <p:txBody>
          <a:bodyPr>
            <a:normAutofit/>
          </a:bodyPr>
          <a:lstStyle/>
          <a:p>
            <a:pPr marL="0" indent="0">
              <a:buNone/>
            </a:pPr>
            <a:endParaRPr lang="nb-NO" sz="3200" b="1" i="1" dirty="0">
              <a:solidFill>
                <a:srgbClr val="0070C0"/>
              </a:solidFill>
            </a:endParaRPr>
          </a:p>
        </p:txBody>
      </p:sp>
      <p:sp>
        <p:nvSpPr>
          <p:cNvPr id="7" name="Plassholder for bunntekst 6"/>
          <p:cNvSpPr>
            <a:spLocks noGrp="1"/>
          </p:cNvSpPr>
          <p:nvPr>
            <p:ph type="ftr" sz="quarter" idx="11"/>
          </p:nvPr>
        </p:nvSpPr>
        <p:spPr/>
        <p:txBody>
          <a:bodyPr/>
          <a:lstStyle/>
          <a:p>
            <a:r>
              <a:rPr lang="nb-NO"/>
              <a:t>Copyright: Gerd Martina Langeland &amp; May Olaug Horverak</a:t>
            </a:r>
          </a:p>
        </p:txBody>
      </p:sp>
      <p:sp>
        <p:nvSpPr>
          <p:cNvPr id="8" name="Plassholder for lysbildenummer 7"/>
          <p:cNvSpPr>
            <a:spLocks noGrp="1"/>
          </p:cNvSpPr>
          <p:nvPr>
            <p:ph type="sldNum" sz="quarter" idx="12"/>
          </p:nvPr>
        </p:nvSpPr>
        <p:spPr/>
        <p:txBody>
          <a:bodyPr/>
          <a:lstStyle/>
          <a:p>
            <a:fld id="{67AD1A7C-3E55-45E2-AE43-F8C6920D9156}" type="slidenum">
              <a:rPr lang="nb-NO" smtClean="0"/>
              <a:pPr/>
              <a:t>17</a:t>
            </a:fld>
            <a:endParaRPr lang="nb-NO" dirty="0"/>
          </a:p>
        </p:txBody>
      </p:sp>
    </p:spTree>
    <p:extLst>
      <p:ext uri="{BB962C8B-B14F-4D97-AF65-F5344CB8AC3E}">
        <p14:creationId xmlns:p14="http://schemas.microsoft.com/office/powerpoint/2010/main" val="3495972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12472"/>
          </a:xfrm>
        </p:spPr>
        <p:txBody>
          <a:bodyPr/>
          <a:lstStyle/>
          <a:p>
            <a:r>
              <a:rPr lang="nb-NO" dirty="0"/>
              <a:t>Agreement</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dirty="0" err="1"/>
              <a:t>Step</a:t>
            </a:r>
            <a:r>
              <a:rPr lang="nb-NO" dirty="0"/>
              <a:t> 4: </a:t>
            </a:r>
            <a:r>
              <a:rPr lang="nb-NO" sz="2800" b="1" dirty="0">
                <a:solidFill>
                  <a:srgbClr val="0070C0"/>
                </a:solidFill>
              </a:rPr>
              <a:t>Focus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1" y="2471737"/>
            <a:ext cx="4850695" cy="2093755"/>
          </a:xfrm>
        </p:spPr>
        <p:txBody>
          <a:bodyPr/>
          <a:lstStyle/>
          <a:p>
            <a:r>
              <a:rPr lang="nb-NO" sz="3600" b="1" dirty="0" err="1"/>
              <a:t>What</a:t>
            </a:r>
            <a:r>
              <a:rPr lang="nb-NO" sz="3600" b="1" dirty="0"/>
              <a:t> </a:t>
            </a:r>
            <a:r>
              <a:rPr lang="nb-NO" sz="3600" b="1" dirty="0" err="1"/>
              <a:t>will</a:t>
            </a:r>
            <a:r>
              <a:rPr lang="nb-NO" sz="3600" b="1" dirty="0"/>
              <a:t> </a:t>
            </a:r>
            <a:r>
              <a:rPr lang="nb-NO" sz="3600" b="1" dirty="0" err="1"/>
              <a:t>you</a:t>
            </a:r>
            <a:r>
              <a:rPr lang="nb-NO" sz="3600" b="1" dirty="0"/>
              <a:t> </a:t>
            </a:r>
            <a:r>
              <a:rPr lang="nb-NO" sz="3600" b="1" dirty="0" err="1">
                <a:solidFill>
                  <a:srgbClr val="0070C0"/>
                </a:solidFill>
              </a:rPr>
              <a:t>focus</a:t>
            </a:r>
            <a:r>
              <a:rPr lang="nb-NO" sz="3600" b="1" dirty="0">
                <a:solidFill>
                  <a:srgbClr val="0070C0"/>
                </a:solidFill>
              </a:rPr>
              <a:t> </a:t>
            </a:r>
            <a:r>
              <a:rPr lang="nb-NO" sz="3600" b="1" dirty="0" err="1">
                <a:solidFill>
                  <a:srgbClr val="0070C0"/>
                </a:solidFill>
              </a:rPr>
              <a:t>on</a:t>
            </a:r>
            <a:r>
              <a:rPr lang="nb-NO" sz="3600" b="1" dirty="0">
                <a:solidFill>
                  <a:srgbClr val="0070C0"/>
                </a:solidFill>
              </a:rPr>
              <a:t> </a:t>
            </a:r>
            <a:r>
              <a:rPr lang="nb-NO" sz="3600" b="1" dirty="0" err="1">
                <a:solidFill>
                  <a:srgbClr val="0070C0"/>
                </a:solidFill>
              </a:rPr>
              <a:t>changing</a:t>
            </a:r>
            <a:r>
              <a:rPr lang="nb-NO" sz="3600" b="1" dirty="0">
                <a:solidFill>
                  <a:srgbClr val="0070C0"/>
                </a:solidFill>
              </a:rPr>
              <a:t> </a:t>
            </a:r>
            <a:r>
              <a:rPr lang="nb-NO" sz="3600" b="1" dirty="0" err="1"/>
              <a:t>the</a:t>
            </a:r>
            <a:r>
              <a:rPr lang="nb-NO" sz="3600" b="1" dirty="0"/>
              <a:t> </a:t>
            </a:r>
            <a:r>
              <a:rPr lang="nb-NO" sz="3600" b="1" dirty="0" err="1"/>
              <a:t>next</a:t>
            </a:r>
            <a:r>
              <a:rPr lang="nb-NO" sz="3600" b="1" dirty="0"/>
              <a:t> </a:t>
            </a:r>
            <a:r>
              <a:rPr lang="nb-NO" sz="3600" b="1" dirty="0" err="1"/>
              <a:t>weeks</a:t>
            </a:r>
            <a:r>
              <a:rPr lang="nb-NO" sz="3600" b="1" dirty="0"/>
              <a:t>?</a:t>
            </a:r>
          </a:p>
          <a:p>
            <a:pPr marL="0" indent="0">
              <a:buNone/>
            </a:pPr>
            <a:endParaRPr lang="nb-NO" sz="3600" b="1" dirty="0"/>
          </a:p>
          <a:p>
            <a:endParaRPr lang="nb-NO"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dirty="0" err="1"/>
              <a:t>Step</a:t>
            </a:r>
            <a:r>
              <a:rPr lang="nb-NO" dirty="0"/>
              <a:t> 5: </a:t>
            </a:r>
            <a:r>
              <a:rPr lang="nb-NO" sz="2800" b="1" dirty="0">
                <a:solidFill>
                  <a:srgbClr val="0070C0"/>
                </a:solidFill>
              </a:rPr>
              <a:t>Action</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850869" y="2471737"/>
            <a:ext cx="4850693" cy="1585050"/>
          </a:xfrm>
        </p:spPr>
        <p:txBody>
          <a:bodyPr/>
          <a:lstStyle/>
          <a:p>
            <a:r>
              <a:rPr lang="nb-NO" sz="3600" b="1" dirty="0"/>
              <a:t>How </a:t>
            </a:r>
            <a:r>
              <a:rPr lang="nb-NO" sz="3600" b="1" dirty="0" err="1"/>
              <a:t>will</a:t>
            </a:r>
            <a:r>
              <a:rPr lang="nb-NO" sz="3600" b="1" dirty="0"/>
              <a:t> </a:t>
            </a:r>
            <a:r>
              <a:rPr lang="nb-NO" sz="3600" b="1" dirty="0" err="1"/>
              <a:t>you</a:t>
            </a:r>
            <a:r>
              <a:rPr lang="nb-NO" sz="3600" b="1" dirty="0"/>
              <a:t> </a:t>
            </a:r>
            <a:r>
              <a:rPr lang="nb-NO" sz="3600" b="1" dirty="0" err="1">
                <a:solidFill>
                  <a:srgbClr val="0070C0"/>
                </a:solidFill>
              </a:rPr>
              <a:t>carry</a:t>
            </a:r>
            <a:r>
              <a:rPr lang="nb-NO" sz="3600" b="1" dirty="0">
                <a:solidFill>
                  <a:srgbClr val="0070C0"/>
                </a:solidFill>
              </a:rPr>
              <a:t> </a:t>
            </a:r>
            <a:r>
              <a:rPr lang="nb-NO" sz="3600" b="1" dirty="0" err="1">
                <a:solidFill>
                  <a:srgbClr val="0070C0"/>
                </a:solidFill>
              </a:rPr>
              <a:t>this</a:t>
            </a:r>
            <a:r>
              <a:rPr lang="nb-NO" sz="3600" b="1" dirty="0">
                <a:solidFill>
                  <a:srgbClr val="0070C0"/>
                </a:solidFill>
              </a:rPr>
              <a:t> </a:t>
            </a:r>
            <a:r>
              <a:rPr lang="nb-NO" sz="3600" b="1" dirty="0" err="1">
                <a:solidFill>
                  <a:srgbClr val="0070C0"/>
                </a:solidFill>
              </a:rPr>
              <a:t>out</a:t>
            </a:r>
            <a:r>
              <a:rPr lang="nb-NO" sz="3600" b="1" dirty="0"/>
              <a:t>?</a:t>
            </a:r>
          </a:p>
          <a:p>
            <a:endParaRPr lang="nb-NO" dirty="0"/>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&amp; May Olaug Horverak</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18</a:t>
            </a:fld>
            <a:endParaRPr lang="nb-NO" dirty="0"/>
          </a:p>
        </p:txBody>
      </p:sp>
      <p:sp>
        <p:nvSpPr>
          <p:cNvPr id="11" name="TekstSylinder 10">
            <a:extLst>
              <a:ext uri="{FF2B5EF4-FFF2-40B4-BE49-F238E27FC236}">
                <a16:creationId xmlns:a16="http://schemas.microsoft.com/office/drawing/2014/main" id="{2110B841-4B83-4A90-9423-F0B9AFA7E180}"/>
              </a:ext>
            </a:extLst>
          </p:cNvPr>
          <p:cNvSpPr txBox="1"/>
          <p:nvPr/>
        </p:nvSpPr>
        <p:spPr>
          <a:xfrm>
            <a:off x="2095948" y="5007070"/>
            <a:ext cx="2521844" cy="461665"/>
          </a:xfrm>
          <a:prstGeom prst="rect">
            <a:avLst/>
          </a:prstGeom>
          <a:noFill/>
        </p:spPr>
        <p:txBody>
          <a:bodyPr wrap="none" rtlCol="0">
            <a:spAutoFit/>
          </a:bodyPr>
          <a:lstStyle/>
          <a:p>
            <a:r>
              <a:rPr lang="nb-NO" sz="2400" b="1" i="1" dirty="0">
                <a:solidFill>
                  <a:srgbClr val="FF0000"/>
                </a:solidFill>
              </a:rPr>
              <a:t>I </a:t>
            </a:r>
            <a:r>
              <a:rPr lang="nb-NO" sz="2400" b="1" i="1" dirty="0" err="1">
                <a:solidFill>
                  <a:srgbClr val="FF0000"/>
                </a:solidFill>
              </a:rPr>
              <a:t>will</a:t>
            </a:r>
            <a:r>
              <a:rPr lang="nb-NO" sz="2400" b="1" i="1" dirty="0">
                <a:solidFill>
                  <a:srgbClr val="FF0000"/>
                </a:solidFill>
              </a:rPr>
              <a:t> </a:t>
            </a:r>
            <a:r>
              <a:rPr lang="nb-NO" sz="2400" b="1" i="1" dirty="0" err="1">
                <a:solidFill>
                  <a:srgbClr val="FF0000"/>
                </a:solidFill>
              </a:rPr>
              <a:t>focus</a:t>
            </a:r>
            <a:r>
              <a:rPr lang="nb-NO" sz="2400" b="1" i="1" dirty="0">
                <a:solidFill>
                  <a:srgbClr val="FF0000"/>
                </a:solidFill>
              </a:rPr>
              <a:t> </a:t>
            </a:r>
            <a:r>
              <a:rPr lang="nb-NO" sz="2400" b="1" i="1" dirty="0" err="1">
                <a:solidFill>
                  <a:srgbClr val="FF0000"/>
                </a:solidFill>
              </a:rPr>
              <a:t>on</a:t>
            </a:r>
            <a:r>
              <a:rPr lang="nb-NO" sz="2400" b="1" i="1" dirty="0">
                <a:solidFill>
                  <a:srgbClr val="FF0000"/>
                </a:solidFill>
              </a:rPr>
              <a:t>…</a:t>
            </a:r>
          </a:p>
        </p:txBody>
      </p:sp>
      <p:sp>
        <p:nvSpPr>
          <p:cNvPr id="12" name="TekstSylinder 11">
            <a:extLst>
              <a:ext uri="{FF2B5EF4-FFF2-40B4-BE49-F238E27FC236}">
                <a16:creationId xmlns:a16="http://schemas.microsoft.com/office/drawing/2014/main" id="{AD43444F-454D-4149-A2CA-80BF666FD32F}"/>
              </a:ext>
            </a:extLst>
          </p:cNvPr>
          <p:cNvSpPr txBox="1"/>
          <p:nvPr/>
        </p:nvSpPr>
        <p:spPr>
          <a:xfrm>
            <a:off x="7315200" y="5007070"/>
            <a:ext cx="1241045" cy="461665"/>
          </a:xfrm>
          <a:prstGeom prst="rect">
            <a:avLst/>
          </a:prstGeom>
          <a:noFill/>
        </p:spPr>
        <p:txBody>
          <a:bodyPr wrap="none" rtlCol="0">
            <a:spAutoFit/>
          </a:bodyPr>
          <a:lstStyle/>
          <a:p>
            <a:r>
              <a:rPr lang="nb-NO" sz="2400" b="1" i="1" dirty="0">
                <a:solidFill>
                  <a:srgbClr val="00B050"/>
                </a:solidFill>
              </a:rPr>
              <a:t>I </a:t>
            </a:r>
            <a:r>
              <a:rPr lang="nb-NO" sz="2400" b="1" i="1" dirty="0" err="1">
                <a:solidFill>
                  <a:srgbClr val="00B050"/>
                </a:solidFill>
              </a:rPr>
              <a:t>will</a:t>
            </a:r>
            <a:r>
              <a:rPr lang="nb-NO" sz="2400" b="1" i="1" dirty="0">
                <a:solidFill>
                  <a:srgbClr val="00B050"/>
                </a:solidFill>
              </a:rPr>
              <a:t>….</a:t>
            </a:r>
          </a:p>
        </p:txBody>
      </p:sp>
    </p:spTree>
    <p:extLst>
      <p:ext uri="{BB962C8B-B14F-4D97-AF65-F5344CB8AC3E}">
        <p14:creationId xmlns:p14="http://schemas.microsoft.com/office/powerpoint/2010/main" val="1394539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41473"/>
            <a:ext cx="8811954" cy="6390187"/>
          </a:xfrm>
          <a:prstGeom prst="rect">
            <a:avLst/>
          </a:prstGeom>
        </p:spPr>
      </p:pic>
      <p:sp>
        <p:nvSpPr>
          <p:cNvPr id="11" name="Tittel 1">
            <a:extLst>
              <a:ext uri="{FF2B5EF4-FFF2-40B4-BE49-F238E27FC236}">
                <a16:creationId xmlns:a16="http://schemas.microsoft.com/office/drawing/2014/main" id="{C5770818-FF0F-0843-A449-DEF9B2846075}"/>
              </a:ext>
            </a:extLst>
          </p:cNvPr>
          <p:cNvSpPr>
            <a:spLocks noGrp="1"/>
          </p:cNvSpPr>
          <p:nvPr>
            <p:ph type="ctrTitle"/>
          </p:nvPr>
        </p:nvSpPr>
        <p:spPr>
          <a:xfrm>
            <a:off x="1728782" y="1434009"/>
            <a:ext cx="4367218" cy="2262781"/>
          </a:xfrm>
        </p:spPr>
        <p:txBody>
          <a:bodyPr>
            <a:noAutofit/>
          </a:bodyPr>
          <a:lstStyle/>
          <a:p>
            <a:r>
              <a:rPr lang="nb-NO" sz="4400" dirty="0" err="1"/>
              <a:t>Motivation</a:t>
            </a:r>
            <a:r>
              <a:rPr lang="nb-NO" sz="4400" dirty="0"/>
              <a:t> and </a:t>
            </a:r>
            <a:br>
              <a:rPr lang="nb-NO" sz="4400" dirty="0"/>
            </a:br>
            <a:r>
              <a:rPr lang="nb-NO" sz="4400" dirty="0" err="1"/>
              <a:t>life</a:t>
            </a:r>
            <a:r>
              <a:rPr lang="nb-NO" sz="4400" dirty="0"/>
              <a:t> </a:t>
            </a:r>
            <a:r>
              <a:rPr lang="nb-NO" sz="4400" dirty="0" err="1"/>
              <a:t>mastery</a:t>
            </a:r>
            <a:r>
              <a:rPr lang="nb-NO" sz="4400" dirty="0"/>
              <a:t> </a:t>
            </a:r>
            <a:br>
              <a:rPr lang="nb-NO" sz="4400" b="0" dirty="0"/>
            </a:br>
            <a:r>
              <a:rPr lang="nb-NO" sz="4400" b="0" dirty="0" err="1"/>
              <a:t>session</a:t>
            </a:r>
            <a:r>
              <a:rPr lang="nb-NO" sz="4400" b="0" dirty="0"/>
              <a:t> 3</a:t>
            </a:r>
          </a:p>
        </p:txBody>
      </p:sp>
      <p:sp>
        <p:nvSpPr>
          <p:cNvPr id="12" name="Undertittel 2">
            <a:extLst>
              <a:ext uri="{FF2B5EF4-FFF2-40B4-BE49-F238E27FC236}">
                <a16:creationId xmlns:a16="http://schemas.microsoft.com/office/drawing/2014/main" id="{68A783DF-3B1E-2D4F-9649-19CC859577BC}"/>
              </a:ext>
            </a:extLst>
          </p:cNvPr>
          <p:cNvSpPr>
            <a:spLocks noGrp="1"/>
          </p:cNvSpPr>
          <p:nvPr>
            <p:ph type="subTitle" idx="1"/>
          </p:nvPr>
        </p:nvSpPr>
        <p:spPr>
          <a:xfrm>
            <a:off x="1728782" y="4860849"/>
            <a:ext cx="9973222" cy="1126283"/>
          </a:xfrm>
        </p:spPr>
        <p:txBody>
          <a:bodyPr>
            <a:normAutofit/>
          </a:bodyPr>
          <a:lstStyle/>
          <a:p>
            <a:endParaRPr lang="nb-NO" sz="2000" dirty="0"/>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Gerd Martina Langeland &amp; May Olaug Horverak</a:t>
            </a:r>
          </a:p>
        </p:txBody>
      </p:sp>
      <p:sp>
        <p:nvSpPr>
          <p:cNvPr id="6" name="Plassholder for lysbildenummer 5">
            <a:extLst>
              <a:ext uri="{FF2B5EF4-FFF2-40B4-BE49-F238E27FC236}">
                <a16:creationId xmlns:a16="http://schemas.microsoft.com/office/drawing/2014/main" id="{DF781F74-C922-FC4C-9B19-09956D5118F3}"/>
              </a:ext>
            </a:extLst>
          </p:cNvPr>
          <p:cNvSpPr>
            <a:spLocks noGrp="1"/>
          </p:cNvSpPr>
          <p:nvPr>
            <p:ph type="sldNum" sz="quarter" idx="4"/>
          </p:nvPr>
        </p:nvSpPr>
        <p:spPr>
          <a:prstGeom prst="rect">
            <a:avLst/>
          </a:prstGeom>
        </p:spPr>
        <p:txBody>
          <a:bodyPr/>
          <a:lstStyle/>
          <a:p>
            <a:fld id="{67AD1A7C-3E55-45E2-AE43-F8C6920D9156}" type="slidenum">
              <a:rPr lang="nb-NO" smtClean="0"/>
              <a:pPr/>
              <a:t>19</a:t>
            </a:fld>
            <a:endParaRPr lang="nb-NO" dirty="0"/>
          </a:p>
        </p:txBody>
      </p:sp>
    </p:spTree>
    <p:extLst>
      <p:ext uri="{BB962C8B-B14F-4D97-AF65-F5344CB8AC3E}">
        <p14:creationId xmlns:p14="http://schemas.microsoft.com/office/powerpoint/2010/main" val="1640811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p:cNvSpPr>
            <a:spLocks noGrp="1"/>
          </p:cNvSpPr>
          <p:nvPr>
            <p:ph type="subTitle" idx="1"/>
          </p:nvPr>
        </p:nvSpPr>
        <p:spPr>
          <a:xfrm>
            <a:off x="1982789" y="4531592"/>
            <a:ext cx="2979410" cy="842514"/>
          </a:xfrm>
        </p:spPr>
        <p:txBody>
          <a:bodyPr>
            <a:normAutofit/>
          </a:bodyPr>
          <a:lstStyle/>
          <a:p>
            <a:endParaRPr lang="nb-NO" sz="2000" dirty="0"/>
          </a:p>
        </p:txBody>
      </p:sp>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3127" y="-541340"/>
            <a:ext cx="9553697" cy="6928080"/>
          </a:xfrm>
          <a:prstGeom prst="rect">
            <a:avLst/>
          </a:prstGeom>
        </p:spPr>
      </p:pic>
      <p:sp>
        <p:nvSpPr>
          <p:cNvPr id="2" name="Tittel 1"/>
          <p:cNvSpPr>
            <a:spLocks noGrp="1"/>
          </p:cNvSpPr>
          <p:nvPr>
            <p:ph type="ctrTitle"/>
          </p:nvPr>
        </p:nvSpPr>
        <p:spPr>
          <a:xfrm>
            <a:off x="1855826" y="2155545"/>
            <a:ext cx="4343844" cy="1534309"/>
          </a:xfrm>
        </p:spPr>
        <p:txBody>
          <a:bodyPr>
            <a:noAutofit/>
          </a:bodyPr>
          <a:lstStyle/>
          <a:p>
            <a:r>
              <a:rPr lang="nb-NO" sz="4400" dirty="0" err="1"/>
              <a:t>Motivation</a:t>
            </a:r>
            <a:r>
              <a:rPr lang="nb-NO" sz="4400" dirty="0"/>
              <a:t> and </a:t>
            </a:r>
            <a:r>
              <a:rPr lang="nb-NO" sz="4400" dirty="0" err="1"/>
              <a:t>life</a:t>
            </a:r>
            <a:r>
              <a:rPr lang="nb-NO" sz="4400" dirty="0"/>
              <a:t> </a:t>
            </a:r>
            <a:r>
              <a:rPr lang="nb-NO" sz="4400" dirty="0" err="1"/>
              <a:t>mastery</a:t>
            </a:r>
            <a:br>
              <a:rPr lang="nb-NO" sz="4400" dirty="0"/>
            </a:br>
            <a:r>
              <a:rPr lang="nb-NO" sz="4400" dirty="0" err="1"/>
              <a:t>session</a:t>
            </a:r>
            <a:r>
              <a:rPr lang="nb-NO" sz="4400" dirty="0"/>
              <a:t> 1</a:t>
            </a:r>
          </a:p>
        </p:txBody>
      </p:sp>
      <p:sp>
        <p:nvSpPr>
          <p:cNvPr id="7" name="Plassholder for bunntekst 6">
            <a:extLst>
              <a:ext uri="{FF2B5EF4-FFF2-40B4-BE49-F238E27FC236}">
                <a16:creationId xmlns:a16="http://schemas.microsoft.com/office/drawing/2014/main" id="{88AFDD08-30A0-41FE-9EBA-55F936E3CDAF}"/>
              </a:ext>
            </a:extLst>
          </p:cNvPr>
          <p:cNvSpPr>
            <a:spLocks noGrp="1"/>
          </p:cNvSpPr>
          <p:nvPr>
            <p:ph type="ftr" sz="quarter" idx="11"/>
          </p:nvPr>
        </p:nvSpPr>
        <p:spPr>
          <a:xfrm>
            <a:off x="2589212" y="6135808"/>
            <a:ext cx="7619999"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b-NO"/>
              <a:t>Copyright Gerd Martina Langeland &amp; May Olaug Horverak</a:t>
            </a:r>
            <a:endParaRPr lang="nb-NO" dirty="0"/>
          </a:p>
        </p:txBody>
      </p:sp>
      <p:sp>
        <p:nvSpPr>
          <p:cNvPr id="4" name="TekstSylinder 3">
            <a:extLst>
              <a:ext uri="{FF2B5EF4-FFF2-40B4-BE49-F238E27FC236}">
                <a16:creationId xmlns:a16="http://schemas.microsoft.com/office/drawing/2014/main" id="{AB6BAD5C-C00F-49E9-8D93-411FA1C2512F}"/>
              </a:ext>
            </a:extLst>
          </p:cNvPr>
          <p:cNvSpPr txBox="1"/>
          <p:nvPr/>
        </p:nvSpPr>
        <p:spPr>
          <a:xfrm>
            <a:off x="7845426" y="6169085"/>
            <a:ext cx="3858322" cy="246221"/>
          </a:xfrm>
          <a:prstGeom prst="rect">
            <a:avLst/>
          </a:prstGeom>
          <a:noFill/>
        </p:spPr>
        <p:txBody>
          <a:bodyPr wrap="square" rtlCol="0">
            <a:spAutoFit/>
          </a:bodyPr>
          <a:lstStyle/>
          <a:p>
            <a:r>
              <a:rPr lang="nb-NO" sz="1000" dirty="0" err="1">
                <a:solidFill>
                  <a:schemeClr val="bg1">
                    <a:lumMod val="50000"/>
                  </a:schemeClr>
                </a:solidFill>
              </a:rPr>
              <a:t>Illustrations</a:t>
            </a:r>
            <a:r>
              <a:rPr lang="nb-NO" sz="1000" dirty="0">
                <a:solidFill>
                  <a:schemeClr val="bg1">
                    <a:lumMod val="50000"/>
                  </a:schemeClr>
                </a:solidFill>
              </a:rPr>
              <a:t> by Jørgen Aurebekk</a:t>
            </a:r>
          </a:p>
        </p:txBody>
      </p:sp>
      <p:sp>
        <p:nvSpPr>
          <p:cNvPr id="6" name="Plassholder for lysbildenummer 5">
            <a:extLst>
              <a:ext uri="{FF2B5EF4-FFF2-40B4-BE49-F238E27FC236}">
                <a16:creationId xmlns:a16="http://schemas.microsoft.com/office/drawing/2014/main" id="{B0754E19-EA83-4446-B0E9-29778DB42CD2}"/>
              </a:ext>
            </a:extLst>
          </p:cNvPr>
          <p:cNvSpPr>
            <a:spLocks noGrp="1"/>
          </p:cNvSpPr>
          <p:nvPr>
            <p:ph type="sldNum" sz="quarter" idx="4"/>
          </p:nvPr>
        </p:nvSpPr>
        <p:spPr/>
        <p:txBody>
          <a:bodyPr/>
          <a:lstStyle/>
          <a:p>
            <a:fld id="{67AD1A7C-3E55-45E2-AE43-F8C6920D9156}" type="slidenum">
              <a:rPr lang="nb-NO" smtClean="0"/>
              <a:pPr/>
              <a:t>2</a:t>
            </a:fld>
            <a:endParaRPr lang="nb-NO" dirty="0"/>
          </a:p>
        </p:txBody>
      </p:sp>
    </p:spTree>
    <p:extLst>
      <p:ext uri="{BB962C8B-B14F-4D97-AF65-F5344CB8AC3E}">
        <p14:creationId xmlns:p14="http://schemas.microsoft.com/office/powerpoint/2010/main" val="4008543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solidFill>
                  <a:srgbClr val="0070C0"/>
                </a:solidFill>
              </a:rPr>
              <a:t>Focus</a:t>
            </a:r>
            <a:r>
              <a:rPr lang="nb-NO" dirty="0"/>
              <a:t> and </a:t>
            </a:r>
            <a:r>
              <a:rPr lang="nb-NO" dirty="0">
                <a:solidFill>
                  <a:srgbClr val="00B050"/>
                </a:solidFill>
              </a:rPr>
              <a:t>action</a:t>
            </a:r>
            <a:r>
              <a:rPr lang="nb-NO" dirty="0"/>
              <a:t>:</a:t>
            </a:r>
          </a:p>
        </p:txBody>
      </p:sp>
      <p:sp>
        <p:nvSpPr>
          <p:cNvPr id="3" name="Plassholder for innhold 2"/>
          <p:cNvSpPr>
            <a:spLocks noGrp="1"/>
          </p:cNvSpPr>
          <p:nvPr>
            <p:ph idx="1"/>
          </p:nvPr>
        </p:nvSpPr>
        <p:spPr>
          <a:xfrm>
            <a:off x="1728782" y="1804986"/>
            <a:ext cx="6786562" cy="4138613"/>
          </a:xfrm>
        </p:spPr>
        <p:txBody>
          <a:bodyPr/>
          <a:lstStyle/>
          <a:p>
            <a:endParaRPr lang="nb-NO" dirty="0"/>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20</a:t>
            </a:fld>
            <a:endParaRPr lang="nb-NO" dirty="0"/>
          </a:p>
        </p:txBody>
      </p:sp>
      <p:pic>
        <p:nvPicPr>
          <p:cNvPr id="8" name="Bilde 7">
            <a:extLst>
              <a:ext uri="{FF2B5EF4-FFF2-40B4-BE49-F238E27FC236}">
                <a16:creationId xmlns:a16="http://schemas.microsoft.com/office/drawing/2014/main" id="{FB4B8202-6698-4570-97B4-7D21FBAA98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0770" y="1683691"/>
            <a:ext cx="1795725" cy="4169674"/>
          </a:xfrm>
          <a:prstGeom prst="rect">
            <a:avLst/>
          </a:prstGeom>
        </p:spPr>
      </p:pic>
    </p:spTree>
    <p:extLst>
      <p:ext uri="{BB962C8B-B14F-4D97-AF65-F5344CB8AC3E}">
        <p14:creationId xmlns:p14="http://schemas.microsoft.com/office/powerpoint/2010/main" val="3740574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3" y="624110"/>
            <a:ext cx="9973140" cy="991564"/>
          </a:xfrm>
        </p:spPr>
        <p:txBody>
          <a:bodyPr/>
          <a:lstStyle/>
          <a:p>
            <a:r>
              <a:rPr lang="nb-NO" dirty="0" err="1"/>
              <a:t>We</a:t>
            </a:r>
            <a:r>
              <a:rPr lang="nb-NO" dirty="0"/>
              <a:t> </a:t>
            </a:r>
            <a:r>
              <a:rPr lang="nb-NO" dirty="0" err="1"/>
              <a:t>reflect</a:t>
            </a:r>
            <a:r>
              <a:rPr lang="nb-NO" dirty="0"/>
              <a:t>:</a:t>
            </a:r>
          </a:p>
        </p:txBody>
      </p:sp>
      <p:sp>
        <p:nvSpPr>
          <p:cNvPr id="3" name="Plassholder for innhold 2"/>
          <p:cNvSpPr>
            <a:spLocks noGrp="1"/>
          </p:cNvSpPr>
          <p:nvPr>
            <p:ph idx="1"/>
          </p:nvPr>
        </p:nvSpPr>
        <p:spPr>
          <a:xfrm>
            <a:off x="1728782" y="2214564"/>
            <a:ext cx="9973222" cy="3696658"/>
          </a:xfrm>
        </p:spPr>
        <p:txBody>
          <a:bodyPr>
            <a:normAutofit fontScale="92500" lnSpcReduction="20000"/>
          </a:bodyPr>
          <a:lstStyle/>
          <a:p>
            <a:r>
              <a:rPr lang="nb-NO" sz="4000" b="1" i="1" dirty="0" err="1">
                <a:solidFill>
                  <a:srgbClr val="FF0000"/>
                </a:solidFill>
              </a:rPr>
              <a:t>Did</a:t>
            </a:r>
            <a:r>
              <a:rPr lang="nb-NO" sz="4000" b="1" i="1" dirty="0">
                <a:solidFill>
                  <a:srgbClr val="FF0000"/>
                </a:solidFill>
              </a:rPr>
              <a:t> I </a:t>
            </a:r>
            <a:r>
              <a:rPr lang="nb-NO" sz="4000" b="1" i="1" dirty="0" err="1">
                <a:solidFill>
                  <a:srgbClr val="FF0000"/>
                </a:solidFill>
              </a:rPr>
              <a:t>manage</a:t>
            </a:r>
            <a:r>
              <a:rPr lang="nb-NO" sz="4000" b="1" i="1" dirty="0">
                <a:solidFill>
                  <a:srgbClr val="FF0000"/>
                </a:solidFill>
              </a:rPr>
              <a:t> to </a:t>
            </a:r>
            <a:r>
              <a:rPr lang="nb-NO" sz="4000" b="1" i="1" dirty="0" err="1">
                <a:solidFill>
                  <a:srgbClr val="FF0000"/>
                </a:solidFill>
              </a:rPr>
              <a:t>follow</a:t>
            </a:r>
            <a:r>
              <a:rPr lang="nb-NO" sz="4000" b="1" i="1" dirty="0">
                <a:solidFill>
                  <a:srgbClr val="FF0000"/>
                </a:solidFill>
              </a:rPr>
              <a:t> my </a:t>
            </a:r>
            <a:r>
              <a:rPr lang="nb-NO" sz="4000" b="1" i="1" dirty="0" err="1">
                <a:solidFill>
                  <a:srgbClr val="FF0000"/>
                </a:solidFill>
              </a:rPr>
              <a:t>own</a:t>
            </a:r>
            <a:r>
              <a:rPr lang="nb-NO" sz="4000" b="1" i="1" dirty="0">
                <a:solidFill>
                  <a:srgbClr val="FF0000"/>
                </a:solidFill>
              </a:rPr>
              <a:t> </a:t>
            </a:r>
            <a:r>
              <a:rPr lang="nb-NO" sz="4000" b="1" i="1" dirty="0" err="1">
                <a:solidFill>
                  <a:srgbClr val="FF0000"/>
                </a:solidFill>
              </a:rPr>
              <a:t>agreement</a:t>
            </a:r>
            <a:r>
              <a:rPr lang="nb-NO" sz="4000" b="1" i="1" dirty="0">
                <a:solidFill>
                  <a:srgbClr val="FF0000"/>
                </a:solidFill>
              </a:rPr>
              <a:t>?</a:t>
            </a:r>
          </a:p>
          <a:p>
            <a:endParaRPr lang="nb-NO" dirty="0"/>
          </a:p>
          <a:p>
            <a:endParaRPr lang="nb-NO" dirty="0"/>
          </a:p>
          <a:p>
            <a:r>
              <a:rPr lang="nb-NO" sz="4000" b="1" i="1" dirty="0" err="1">
                <a:solidFill>
                  <a:srgbClr val="0070C0"/>
                </a:solidFill>
              </a:rPr>
              <a:t>What</a:t>
            </a:r>
            <a:r>
              <a:rPr lang="nb-NO" sz="4000" b="1" i="1" dirty="0">
                <a:solidFill>
                  <a:srgbClr val="0070C0"/>
                </a:solidFill>
              </a:rPr>
              <a:t> </a:t>
            </a:r>
            <a:r>
              <a:rPr lang="nb-NO" sz="4000" b="1" i="1" dirty="0" err="1">
                <a:solidFill>
                  <a:srgbClr val="0070C0"/>
                </a:solidFill>
              </a:rPr>
              <a:t>can</a:t>
            </a:r>
            <a:r>
              <a:rPr lang="nb-NO" sz="4000" b="1" i="1" dirty="0">
                <a:solidFill>
                  <a:srgbClr val="0070C0"/>
                </a:solidFill>
              </a:rPr>
              <a:t> I do </a:t>
            </a:r>
            <a:r>
              <a:rPr lang="nb-NO" sz="4000" b="1" i="1" dirty="0" err="1">
                <a:solidFill>
                  <a:srgbClr val="0070C0"/>
                </a:solidFill>
              </a:rPr>
              <a:t>better</a:t>
            </a:r>
            <a:r>
              <a:rPr lang="nb-NO" sz="4000" b="1" i="1" dirty="0">
                <a:solidFill>
                  <a:srgbClr val="0070C0"/>
                </a:solidFill>
              </a:rPr>
              <a:t>?</a:t>
            </a:r>
          </a:p>
          <a:p>
            <a:pPr marL="0" indent="0">
              <a:buNone/>
            </a:pPr>
            <a:endParaRPr lang="nb-NO" sz="4000" b="1" i="1" dirty="0">
              <a:solidFill>
                <a:srgbClr val="0070C0"/>
              </a:solidFill>
            </a:endParaRPr>
          </a:p>
          <a:p>
            <a:r>
              <a:rPr lang="nb-NO" sz="4000" b="1" i="1" dirty="0">
                <a:solidFill>
                  <a:srgbClr val="00B050"/>
                </a:solidFill>
              </a:rPr>
              <a:t>Will I </a:t>
            </a:r>
            <a:r>
              <a:rPr lang="nb-NO" sz="4000" b="1" i="1" dirty="0" err="1">
                <a:solidFill>
                  <a:srgbClr val="00B050"/>
                </a:solidFill>
              </a:rPr>
              <a:t>choose</a:t>
            </a:r>
            <a:r>
              <a:rPr lang="nb-NO" sz="4000" b="1" i="1" dirty="0">
                <a:solidFill>
                  <a:srgbClr val="00B050"/>
                </a:solidFill>
              </a:rPr>
              <a:t> a </a:t>
            </a:r>
            <a:r>
              <a:rPr lang="nb-NO" sz="4000" b="1" i="1" dirty="0" err="1">
                <a:solidFill>
                  <a:srgbClr val="00B050"/>
                </a:solidFill>
              </a:rPr>
              <a:t>new</a:t>
            </a:r>
            <a:r>
              <a:rPr lang="nb-NO" sz="4000" b="1" i="1" dirty="0">
                <a:solidFill>
                  <a:srgbClr val="00B050"/>
                </a:solidFill>
              </a:rPr>
              <a:t> </a:t>
            </a:r>
            <a:r>
              <a:rPr lang="nb-NO" sz="4000" b="1" i="1" dirty="0" err="1">
                <a:solidFill>
                  <a:srgbClr val="00B050"/>
                </a:solidFill>
              </a:rPr>
              <a:t>focus</a:t>
            </a:r>
            <a:r>
              <a:rPr lang="nb-NO" sz="4000" b="1" i="1" dirty="0">
                <a:solidFill>
                  <a:srgbClr val="00B050"/>
                </a:solidFill>
              </a:rPr>
              <a:t> area?</a:t>
            </a:r>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21</a:t>
            </a:fld>
            <a:endParaRPr lang="nb-NO" dirty="0"/>
          </a:p>
        </p:txBody>
      </p:sp>
    </p:spTree>
    <p:extLst>
      <p:ext uri="{BB962C8B-B14F-4D97-AF65-F5344CB8AC3E}">
        <p14:creationId xmlns:p14="http://schemas.microsoft.com/office/powerpoint/2010/main" val="188300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12472"/>
          </a:xfrm>
        </p:spPr>
        <p:txBody>
          <a:bodyPr/>
          <a:lstStyle/>
          <a:p>
            <a:r>
              <a:rPr lang="nb-NO" dirty="0"/>
              <a:t>Agreement</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dirty="0" err="1"/>
              <a:t>Step</a:t>
            </a:r>
            <a:r>
              <a:rPr lang="nb-NO" dirty="0"/>
              <a:t> 4: </a:t>
            </a:r>
            <a:r>
              <a:rPr lang="nb-NO" sz="2800" b="1" dirty="0">
                <a:solidFill>
                  <a:srgbClr val="0070C0"/>
                </a:solidFill>
              </a:rPr>
              <a:t>Focus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1" y="2471737"/>
            <a:ext cx="4850695" cy="3118405"/>
          </a:xfrm>
        </p:spPr>
        <p:txBody>
          <a:bodyPr/>
          <a:lstStyle/>
          <a:p>
            <a:r>
              <a:rPr lang="nb-NO" sz="3600" b="1" dirty="0" err="1"/>
              <a:t>What</a:t>
            </a:r>
            <a:r>
              <a:rPr lang="nb-NO" sz="3600" b="1" dirty="0"/>
              <a:t> </a:t>
            </a:r>
            <a:r>
              <a:rPr lang="nb-NO" sz="3600" b="1" dirty="0" err="1"/>
              <a:t>will</a:t>
            </a:r>
            <a:r>
              <a:rPr lang="nb-NO" sz="3600" b="1" dirty="0"/>
              <a:t> </a:t>
            </a:r>
            <a:r>
              <a:rPr lang="nb-NO" sz="3600" b="1" dirty="0" err="1"/>
              <a:t>you</a:t>
            </a:r>
            <a:r>
              <a:rPr lang="nb-NO" sz="3600" b="1" dirty="0"/>
              <a:t> </a:t>
            </a:r>
            <a:r>
              <a:rPr lang="nb-NO" sz="3600" b="1" dirty="0" err="1">
                <a:solidFill>
                  <a:srgbClr val="0070C0"/>
                </a:solidFill>
              </a:rPr>
              <a:t>focus</a:t>
            </a:r>
            <a:r>
              <a:rPr lang="nb-NO" sz="3600" b="1" dirty="0">
                <a:solidFill>
                  <a:srgbClr val="0070C0"/>
                </a:solidFill>
              </a:rPr>
              <a:t> </a:t>
            </a:r>
            <a:r>
              <a:rPr lang="nb-NO" sz="3600" b="1" dirty="0" err="1">
                <a:solidFill>
                  <a:srgbClr val="0070C0"/>
                </a:solidFill>
              </a:rPr>
              <a:t>on</a:t>
            </a:r>
            <a:r>
              <a:rPr lang="nb-NO" sz="3600" b="1" dirty="0">
                <a:solidFill>
                  <a:srgbClr val="0070C0"/>
                </a:solidFill>
              </a:rPr>
              <a:t> </a:t>
            </a:r>
            <a:r>
              <a:rPr lang="nb-NO" sz="3600" b="1" dirty="0" err="1">
                <a:solidFill>
                  <a:srgbClr val="0070C0"/>
                </a:solidFill>
              </a:rPr>
              <a:t>changing</a:t>
            </a:r>
            <a:r>
              <a:rPr lang="nb-NO" sz="3600" b="1" dirty="0">
                <a:solidFill>
                  <a:srgbClr val="0070C0"/>
                </a:solidFill>
              </a:rPr>
              <a:t> </a:t>
            </a:r>
            <a:r>
              <a:rPr lang="nb-NO" sz="3600" b="1" dirty="0" err="1"/>
              <a:t>the</a:t>
            </a:r>
            <a:r>
              <a:rPr lang="nb-NO" sz="3600" b="1" dirty="0"/>
              <a:t> </a:t>
            </a:r>
            <a:r>
              <a:rPr lang="nb-NO" sz="3600" b="1" dirty="0" err="1"/>
              <a:t>next</a:t>
            </a:r>
            <a:r>
              <a:rPr lang="nb-NO" sz="3600" b="1" dirty="0"/>
              <a:t> </a:t>
            </a:r>
            <a:r>
              <a:rPr lang="nb-NO" sz="3600" b="1" dirty="0" err="1"/>
              <a:t>weeks</a:t>
            </a:r>
            <a:r>
              <a:rPr lang="nb-NO" sz="3600" b="1" dirty="0"/>
              <a:t>?</a:t>
            </a:r>
          </a:p>
          <a:p>
            <a:pPr marL="0" indent="0">
              <a:buNone/>
            </a:pPr>
            <a:endParaRPr lang="nb-NO" sz="3600" b="1" dirty="0"/>
          </a:p>
          <a:p>
            <a:endParaRPr lang="nb-NO"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dirty="0" err="1"/>
              <a:t>Step</a:t>
            </a:r>
            <a:r>
              <a:rPr lang="nb-NO" dirty="0"/>
              <a:t> 5: </a:t>
            </a:r>
            <a:r>
              <a:rPr lang="nb-NO" sz="2800" b="1" dirty="0">
                <a:solidFill>
                  <a:srgbClr val="0070C0"/>
                </a:solidFill>
              </a:rPr>
              <a:t>Action</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850869" y="2471737"/>
            <a:ext cx="4850693" cy="3118406"/>
          </a:xfrm>
        </p:spPr>
        <p:txBody>
          <a:bodyPr/>
          <a:lstStyle/>
          <a:p>
            <a:r>
              <a:rPr lang="nb-NO" sz="3600" b="1" dirty="0"/>
              <a:t>How </a:t>
            </a:r>
            <a:r>
              <a:rPr lang="nb-NO" sz="3600" b="1" dirty="0" err="1"/>
              <a:t>will</a:t>
            </a:r>
            <a:r>
              <a:rPr lang="nb-NO" sz="3600" b="1" dirty="0"/>
              <a:t> </a:t>
            </a:r>
            <a:r>
              <a:rPr lang="nb-NO" sz="3600" b="1" dirty="0" err="1"/>
              <a:t>you</a:t>
            </a:r>
            <a:r>
              <a:rPr lang="nb-NO" sz="3600" b="1" dirty="0"/>
              <a:t> </a:t>
            </a:r>
            <a:r>
              <a:rPr lang="nb-NO" sz="3600" b="1" dirty="0" err="1">
                <a:solidFill>
                  <a:srgbClr val="0070C0"/>
                </a:solidFill>
              </a:rPr>
              <a:t>carry</a:t>
            </a:r>
            <a:r>
              <a:rPr lang="nb-NO" sz="3600" b="1" dirty="0">
                <a:solidFill>
                  <a:srgbClr val="0070C0"/>
                </a:solidFill>
              </a:rPr>
              <a:t> </a:t>
            </a:r>
            <a:r>
              <a:rPr lang="nb-NO" sz="3600" b="1" dirty="0" err="1">
                <a:solidFill>
                  <a:srgbClr val="0070C0"/>
                </a:solidFill>
              </a:rPr>
              <a:t>this</a:t>
            </a:r>
            <a:r>
              <a:rPr lang="nb-NO" sz="3600" b="1" dirty="0">
                <a:solidFill>
                  <a:srgbClr val="0070C0"/>
                </a:solidFill>
              </a:rPr>
              <a:t> </a:t>
            </a:r>
            <a:r>
              <a:rPr lang="nb-NO" sz="3600" b="1" dirty="0" err="1">
                <a:solidFill>
                  <a:srgbClr val="0070C0"/>
                </a:solidFill>
              </a:rPr>
              <a:t>out</a:t>
            </a:r>
            <a:r>
              <a:rPr lang="nb-NO" sz="3600" b="1" dirty="0"/>
              <a:t>?</a:t>
            </a:r>
          </a:p>
          <a:p>
            <a:endParaRPr lang="nb-NO" dirty="0"/>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&amp; May Olaug Horverak</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22</a:t>
            </a:fld>
            <a:endParaRPr lang="nb-NO" dirty="0"/>
          </a:p>
        </p:txBody>
      </p:sp>
      <p:pic>
        <p:nvPicPr>
          <p:cNvPr id="11" name="Bilde 10">
            <a:extLst>
              <a:ext uri="{FF2B5EF4-FFF2-40B4-BE49-F238E27FC236}">
                <a16:creationId xmlns:a16="http://schemas.microsoft.com/office/drawing/2014/main" id="{88616D04-95BD-45FF-9B23-CE72827E0A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906091"/>
            <a:ext cx="2781300" cy="2860102"/>
          </a:xfrm>
          <a:prstGeom prst="rect">
            <a:avLst/>
          </a:prstGeom>
        </p:spPr>
      </p:pic>
    </p:spTree>
    <p:extLst>
      <p:ext uri="{BB962C8B-B14F-4D97-AF65-F5344CB8AC3E}">
        <p14:creationId xmlns:p14="http://schemas.microsoft.com/office/powerpoint/2010/main" val="3837101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
            <a:extLst>
              <a:ext uri="{FF2B5EF4-FFF2-40B4-BE49-F238E27FC236}">
                <a16:creationId xmlns:a16="http://schemas.microsoft.com/office/drawing/2014/main" id="{C5770818-FF0F-0843-A449-DEF9B2846075}"/>
              </a:ext>
            </a:extLst>
          </p:cNvPr>
          <p:cNvSpPr>
            <a:spLocks noGrp="1"/>
          </p:cNvSpPr>
          <p:nvPr>
            <p:ph type="ctrTitle"/>
          </p:nvPr>
        </p:nvSpPr>
        <p:spPr>
          <a:xfrm>
            <a:off x="1728782" y="1789609"/>
            <a:ext cx="4367218" cy="2262781"/>
          </a:xfrm>
        </p:spPr>
        <p:txBody>
          <a:bodyPr>
            <a:noAutofit/>
          </a:bodyPr>
          <a:lstStyle/>
          <a:p>
            <a:r>
              <a:rPr lang="nb-NO" sz="4400" dirty="0" err="1"/>
              <a:t>Motivation</a:t>
            </a:r>
            <a:r>
              <a:rPr lang="nb-NO" sz="4400" dirty="0"/>
              <a:t> and </a:t>
            </a:r>
            <a:br>
              <a:rPr lang="nb-NO" sz="4400" dirty="0"/>
            </a:br>
            <a:r>
              <a:rPr lang="nb-NO" sz="4400" dirty="0" err="1"/>
              <a:t>mastery</a:t>
            </a:r>
            <a:r>
              <a:rPr lang="nb-NO" sz="4400" dirty="0"/>
              <a:t> in </a:t>
            </a:r>
            <a:r>
              <a:rPr lang="nb-NO" sz="4400" dirty="0" err="1"/>
              <a:t>subjects</a:t>
            </a:r>
            <a:br>
              <a:rPr lang="nb-NO" sz="4400" b="0" dirty="0"/>
            </a:br>
            <a:endParaRPr lang="nb-NO" sz="4400" b="0" dirty="0"/>
          </a:p>
        </p:txBody>
      </p:sp>
      <p:sp>
        <p:nvSpPr>
          <p:cNvPr id="12" name="Undertittel 2">
            <a:extLst>
              <a:ext uri="{FF2B5EF4-FFF2-40B4-BE49-F238E27FC236}">
                <a16:creationId xmlns:a16="http://schemas.microsoft.com/office/drawing/2014/main" id="{68A783DF-3B1E-2D4F-9649-19CC859577BC}"/>
              </a:ext>
            </a:extLst>
          </p:cNvPr>
          <p:cNvSpPr>
            <a:spLocks noGrp="1"/>
          </p:cNvSpPr>
          <p:nvPr>
            <p:ph type="subTitle" idx="1"/>
          </p:nvPr>
        </p:nvSpPr>
        <p:spPr/>
        <p:txBody>
          <a:bodyPr>
            <a:normAutofit/>
          </a:bodyPr>
          <a:lstStyle/>
          <a:p>
            <a:endParaRPr lang="nb-NO" sz="2000" dirty="0"/>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Gerd Martina Langeland &amp; May Olaug Horverak</a:t>
            </a:r>
          </a:p>
        </p:txBody>
      </p:sp>
      <p:sp>
        <p:nvSpPr>
          <p:cNvPr id="6" name="Plassholder for lysbildenummer 5">
            <a:extLst>
              <a:ext uri="{FF2B5EF4-FFF2-40B4-BE49-F238E27FC236}">
                <a16:creationId xmlns:a16="http://schemas.microsoft.com/office/drawing/2014/main" id="{DF781F74-C922-FC4C-9B19-09956D5118F3}"/>
              </a:ext>
            </a:extLst>
          </p:cNvPr>
          <p:cNvSpPr>
            <a:spLocks noGrp="1"/>
          </p:cNvSpPr>
          <p:nvPr>
            <p:ph type="sldNum" sz="quarter" idx="4"/>
          </p:nvPr>
        </p:nvSpPr>
        <p:spPr>
          <a:prstGeom prst="rect">
            <a:avLst/>
          </a:prstGeom>
        </p:spPr>
        <p:txBody>
          <a:bodyPr/>
          <a:lstStyle/>
          <a:p>
            <a:fld id="{67AD1A7C-3E55-45E2-AE43-F8C6920D9156}" type="slidenum">
              <a:rPr lang="nb-NO" smtClean="0"/>
              <a:pPr/>
              <a:t>23</a:t>
            </a:fld>
            <a:endParaRPr lang="nb-NO" dirty="0"/>
          </a:p>
        </p:txBody>
      </p:sp>
      <p:pic>
        <p:nvPicPr>
          <p:cNvPr id="7" name="Bilde 6" descr="Et bilde som inneholder gjerde, utendørs, snø, bygning&#10;&#10;Automatisk generert beskrivelse">
            <a:extLst>
              <a:ext uri="{FF2B5EF4-FFF2-40B4-BE49-F238E27FC236}">
                <a16:creationId xmlns:a16="http://schemas.microsoft.com/office/drawing/2014/main" id="{E5B1F473-C8A4-499A-AA94-45CE33B1F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096" y="828349"/>
            <a:ext cx="6760046" cy="4808644"/>
          </a:xfrm>
          <a:prstGeom prst="rect">
            <a:avLst/>
          </a:prstGeom>
        </p:spPr>
      </p:pic>
    </p:spTree>
    <p:extLst>
      <p:ext uri="{BB962C8B-B14F-4D97-AF65-F5344CB8AC3E}">
        <p14:creationId xmlns:p14="http://schemas.microsoft.com/office/powerpoint/2010/main" val="1873210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466D4C-57C1-4189-9B29-E13A44B82DC3}"/>
              </a:ext>
            </a:extLst>
          </p:cNvPr>
          <p:cNvSpPr>
            <a:spLocks noGrp="1"/>
          </p:cNvSpPr>
          <p:nvPr>
            <p:ph type="title"/>
          </p:nvPr>
        </p:nvSpPr>
        <p:spPr/>
        <p:txBody>
          <a:bodyPr/>
          <a:lstStyle/>
          <a:p>
            <a:r>
              <a:rPr lang="nb-NO" dirty="0"/>
              <a:t>The </a:t>
            </a:r>
            <a:r>
              <a:rPr lang="nb-NO" dirty="0" err="1"/>
              <a:t>fivestep</a:t>
            </a:r>
            <a:r>
              <a:rPr lang="nb-NO" dirty="0"/>
              <a:t> </a:t>
            </a:r>
            <a:r>
              <a:rPr lang="nb-NO" dirty="0" err="1"/>
              <a:t>method</a:t>
            </a:r>
            <a:r>
              <a:rPr lang="nb-NO" dirty="0"/>
              <a:t> in </a:t>
            </a:r>
            <a:r>
              <a:rPr lang="nb-NO" dirty="0" err="1"/>
              <a:t>subjects</a:t>
            </a:r>
            <a:endParaRPr lang="nb-NO" dirty="0"/>
          </a:p>
        </p:txBody>
      </p:sp>
      <p:sp>
        <p:nvSpPr>
          <p:cNvPr id="3" name="Plassholder for innhold 2">
            <a:extLst>
              <a:ext uri="{FF2B5EF4-FFF2-40B4-BE49-F238E27FC236}">
                <a16:creationId xmlns:a16="http://schemas.microsoft.com/office/drawing/2014/main" id="{36F7075E-BF39-496B-8116-4BA60C78E8C7}"/>
              </a:ext>
            </a:extLst>
          </p:cNvPr>
          <p:cNvSpPr>
            <a:spLocks noGrp="1"/>
          </p:cNvSpPr>
          <p:nvPr>
            <p:ph idx="1"/>
          </p:nvPr>
        </p:nvSpPr>
        <p:spPr>
          <a:xfrm>
            <a:off x="1728782" y="2133600"/>
            <a:ext cx="6949997" cy="4100290"/>
          </a:xfrm>
        </p:spPr>
        <p:txBody>
          <a:bodyPr>
            <a:normAutofit fontScale="85000" lnSpcReduction="20000"/>
          </a:bodyPr>
          <a:lstStyle/>
          <a:p>
            <a:pPr>
              <a:buAutoNum type="arabicPeriod"/>
            </a:pPr>
            <a:r>
              <a:rPr lang="nb-NO" sz="3600" b="1" dirty="0"/>
              <a:t> </a:t>
            </a:r>
            <a:r>
              <a:rPr lang="nb-NO" sz="3600" b="1" dirty="0" err="1"/>
              <a:t>What</a:t>
            </a:r>
            <a:r>
              <a:rPr lang="nb-NO" sz="3600" b="1" dirty="0"/>
              <a:t> is </a:t>
            </a:r>
            <a:r>
              <a:rPr lang="nb-NO" sz="3600" b="1" dirty="0" err="1">
                <a:solidFill>
                  <a:srgbClr val="FF0000"/>
                </a:solidFill>
              </a:rPr>
              <a:t>important</a:t>
            </a:r>
            <a:r>
              <a:rPr lang="nb-NO" sz="3600" b="1" dirty="0">
                <a:solidFill>
                  <a:srgbClr val="FF0000"/>
                </a:solidFill>
              </a:rPr>
              <a:t> to </a:t>
            </a:r>
            <a:r>
              <a:rPr lang="nb-NO" sz="3600" b="1" dirty="0" err="1">
                <a:solidFill>
                  <a:srgbClr val="FF0000"/>
                </a:solidFill>
              </a:rPr>
              <a:t>learn</a:t>
            </a:r>
            <a:r>
              <a:rPr lang="nb-NO" sz="3600" b="1" dirty="0">
                <a:solidFill>
                  <a:srgbClr val="FF0000"/>
                </a:solidFill>
              </a:rPr>
              <a:t> in </a:t>
            </a:r>
            <a:r>
              <a:rPr lang="nb-NO" sz="3600" b="1" dirty="0" err="1">
                <a:solidFill>
                  <a:srgbClr val="FF0000"/>
                </a:solidFill>
              </a:rPr>
              <a:t>the</a:t>
            </a:r>
            <a:r>
              <a:rPr lang="nb-NO" sz="3600" b="1" dirty="0">
                <a:solidFill>
                  <a:srgbClr val="FF0000"/>
                </a:solidFill>
              </a:rPr>
              <a:t> </a:t>
            </a:r>
            <a:r>
              <a:rPr lang="nb-NO" sz="3600" b="1" dirty="0" err="1">
                <a:solidFill>
                  <a:srgbClr val="FF0000"/>
                </a:solidFill>
              </a:rPr>
              <a:t>subject</a:t>
            </a:r>
            <a:r>
              <a:rPr lang="nb-NO" sz="3600" b="1" dirty="0"/>
              <a:t>, and </a:t>
            </a:r>
            <a:r>
              <a:rPr lang="nb-NO" sz="3600" b="1" i="1" dirty="0" err="1">
                <a:solidFill>
                  <a:srgbClr val="FF0000"/>
                </a:solidFill>
              </a:rPr>
              <a:t>why</a:t>
            </a:r>
            <a:r>
              <a:rPr lang="nb-NO" sz="3600" b="1" dirty="0"/>
              <a:t>?</a:t>
            </a:r>
          </a:p>
          <a:p>
            <a:pPr>
              <a:buAutoNum type="arabicPeriod"/>
            </a:pPr>
            <a:r>
              <a:rPr lang="nb-NO" sz="3600" b="1" dirty="0"/>
              <a:t> </a:t>
            </a:r>
            <a:r>
              <a:rPr lang="nb-NO" sz="3600" b="1" dirty="0" err="1"/>
              <a:t>What</a:t>
            </a:r>
            <a:r>
              <a:rPr lang="nb-NO" sz="3600" b="1" dirty="0"/>
              <a:t> are </a:t>
            </a:r>
            <a:r>
              <a:rPr lang="nb-NO" sz="3600" b="1" dirty="0" err="1"/>
              <a:t>you</a:t>
            </a:r>
            <a:r>
              <a:rPr lang="nb-NO" sz="3600" b="1" dirty="0"/>
              <a:t> </a:t>
            </a:r>
            <a:r>
              <a:rPr lang="nb-NO" sz="3600" b="1" dirty="0" err="1">
                <a:solidFill>
                  <a:srgbClr val="0070C0"/>
                </a:solidFill>
              </a:rPr>
              <a:t>good</a:t>
            </a:r>
            <a:r>
              <a:rPr lang="nb-NO" sz="3600" b="1" dirty="0">
                <a:solidFill>
                  <a:srgbClr val="0070C0"/>
                </a:solidFill>
              </a:rPr>
              <a:t> at in </a:t>
            </a:r>
            <a:r>
              <a:rPr lang="nb-NO" sz="3600" b="1" dirty="0" err="1">
                <a:solidFill>
                  <a:srgbClr val="0070C0"/>
                </a:solidFill>
              </a:rPr>
              <a:t>the</a:t>
            </a:r>
            <a:r>
              <a:rPr lang="nb-NO" sz="3600" b="1" dirty="0">
                <a:solidFill>
                  <a:srgbClr val="0070C0"/>
                </a:solidFill>
              </a:rPr>
              <a:t> </a:t>
            </a:r>
            <a:r>
              <a:rPr lang="nb-NO" sz="3600" b="1" dirty="0" err="1">
                <a:solidFill>
                  <a:srgbClr val="0070C0"/>
                </a:solidFill>
              </a:rPr>
              <a:t>subject</a:t>
            </a:r>
            <a:r>
              <a:rPr lang="nb-NO" sz="3600" b="1" dirty="0"/>
              <a:t>?</a:t>
            </a:r>
          </a:p>
          <a:p>
            <a:pPr>
              <a:buAutoNum type="arabicPeriod"/>
            </a:pPr>
            <a:r>
              <a:rPr lang="nb-NO" sz="3600" b="1" dirty="0"/>
              <a:t> </a:t>
            </a:r>
            <a:r>
              <a:rPr lang="nb-NO" sz="3600" b="1" dirty="0" err="1"/>
              <a:t>What</a:t>
            </a:r>
            <a:r>
              <a:rPr lang="nb-NO" sz="3600" b="1" dirty="0"/>
              <a:t> is </a:t>
            </a:r>
            <a:r>
              <a:rPr lang="nb-NO" sz="3600" b="1" dirty="0" err="1"/>
              <a:t>difficult</a:t>
            </a:r>
            <a:r>
              <a:rPr lang="nb-NO" sz="3600" b="1" dirty="0"/>
              <a:t>?</a:t>
            </a:r>
          </a:p>
          <a:p>
            <a:pPr>
              <a:buAutoNum type="arabicPeriod"/>
            </a:pPr>
            <a:r>
              <a:rPr lang="nb-NO" sz="3600" b="1" dirty="0"/>
              <a:t> </a:t>
            </a:r>
            <a:r>
              <a:rPr lang="nb-NO" sz="3600" b="1" dirty="0" err="1"/>
              <a:t>What</a:t>
            </a:r>
            <a:r>
              <a:rPr lang="nb-NO" sz="3600" b="1" dirty="0"/>
              <a:t> </a:t>
            </a:r>
            <a:r>
              <a:rPr lang="nb-NO" sz="3600" b="1" dirty="0" err="1"/>
              <a:t>will</a:t>
            </a:r>
            <a:r>
              <a:rPr lang="nb-NO" sz="3600" b="1" dirty="0"/>
              <a:t> </a:t>
            </a:r>
            <a:r>
              <a:rPr lang="nb-NO" sz="3600" b="1" dirty="0" err="1"/>
              <a:t>you</a:t>
            </a:r>
            <a:r>
              <a:rPr lang="nb-NO" sz="3600" b="1" dirty="0"/>
              <a:t> </a:t>
            </a:r>
            <a:r>
              <a:rPr lang="nb-NO" sz="3600" b="1" dirty="0" err="1">
                <a:solidFill>
                  <a:srgbClr val="00B050"/>
                </a:solidFill>
              </a:rPr>
              <a:t>focus</a:t>
            </a:r>
            <a:r>
              <a:rPr lang="nb-NO" sz="3600" b="1" dirty="0">
                <a:solidFill>
                  <a:srgbClr val="00B050"/>
                </a:solidFill>
              </a:rPr>
              <a:t> </a:t>
            </a:r>
            <a:r>
              <a:rPr lang="nb-NO" sz="3600" b="1" dirty="0" err="1">
                <a:solidFill>
                  <a:srgbClr val="00B050"/>
                </a:solidFill>
              </a:rPr>
              <a:t>on</a:t>
            </a:r>
            <a:r>
              <a:rPr lang="nb-NO" sz="3600" b="1" dirty="0">
                <a:solidFill>
                  <a:srgbClr val="00B050"/>
                </a:solidFill>
              </a:rPr>
              <a:t> </a:t>
            </a:r>
            <a:r>
              <a:rPr lang="nb-NO" sz="3600" b="1" dirty="0" err="1"/>
              <a:t>the</a:t>
            </a:r>
            <a:r>
              <a:rPr lang="nb-NO" sz="3600" b="1" dirty="0"/>
              <a:t> </a:t>
            </a:r>
            <a:r>
              <a:rPr lang="nb-NO" sz="3600" b="1" dirty="0" err="1"/>
              <a:t>next</a:t>
            </a:r>
            <a:r>
              <a:rPr lang="nb-NO" sz="3600" b="1" dirty="0"/>
              <a:t> </a:t>
            </a:r>
            <a:r>
              <a:rPr lang="nb-NO" sz="3600" b="1" dirty="0" err="1"/>
              <a:t>weeks</a:t>
            </a:r>
            <a:r>
              <a:rPr lang="nb-NO" sz="3600" b="1" dirty="0"/>
              <a:t>?</a:t>
            </a:r>
          </a:p>
          <a:p>
            <a:pPr>
              <a:buAutoNum type="arabicPeriod"/>
            </a:pPr>
            <a:r>
              <a:rPr lang="nb-NO" sz="3600" b="1" dirty="0"/>
              <a:t> </a:t>
            </a:r>
            <a:r>
              <a:rPr lang="nb-NO" sz="3600" b="1" dirty="0" err="1">
                <a:solidFill>
                  <a:srgbClr val="FF0000"/>
                </a:solidFill>
              </a:rPr>
              <a:t>What</a:t>
            </a:r>
            <a:r>
              <a:rPr lang="nb-NO" sz="3600" b="1" dirty="0">
                <a:solidFill>
                  <a:srgbClr val="FF0000"/>
                </a:solidFill>
              </a:rPr>
              <a:t> </a:t>
            </a:r>
            <a:r>
              <a:rPr lang="nb-NO" sz="3600" b="1" dirty="0" err="1">
                <a:solidFill>
                  <a:srgbClr val="FF0000"/>
                </a:solidFill>
              </a:rPr>
              <a:t>specifically</a:t>
            </a:r>
            <a:r>
              <a:rPr lang="nb-NO" sz="3600" b="1" dirty="0">
                <a:solidFill>
                  <a:srgbClr val="FF0000"/>
                </a:solidFill>
              </a:rPr>
              <a:t> </a:t>
            </a:r>
            <a:r>
              <a:rPr lang="nb-NO" sz="3600" b="1" dirty="0" err="1">
                <a:solidFill>
                  <a:srgbClr val="FF0000"/>
                </a:solidFill>
              </a:rPr>
              <a:t>will</a:t>
            </a:r>
            <a:r>
              <a:rPr lang="nb-NO" sz="3600" b="1" dirty="0">
                <a:solidFill>
                  <a:srgbClr val="FF0000"/>
                </a:solidFill>
              </a:rPr>
              <a:t> </a:t>
            </a:r>
            <a:r>
              <a:rPr lang="nb-NO" sz="3600" b="1" dirty="0" err="1">
                <a:solidFill>
                  <a:srgbClr val="FF0000"/>
                </a:solidFill>
              </a:rPr>
              <a:t>you</a:t>
            </a:r>
            <a:r>
              <a:rPr lang="nb-NO" sz="3600" b="1" dirty="0">
                <a:solidFill>
                  <a:srgbClr val="FF0000"/>
                </a:solidFill>
              </a:rPr>
              <a:t> do </a:t>
            </a:r>
            <a:r>
              <a:rPr lang="nb-NO" sz="3600" b="1" dirty="0"/>
              <a:t>to </a:t>
            </a:r>
            <a:r>
              <a:rPr lang="nb-NO" sz="3600" b="1" dirty="0" err="1"/>
              <a:t>manage</a:t>
            </a:r>
            <a:r>
              <a:rPr lang="nb-NO" sz="3600" b="1" dirty="0"/>
              <a:t> </a:t>
            </a:r>
            <a:r>
              <a:rPr lang="nb-NO" sz="3600" b="1" dirty="0" err="1"/>
              <a:t>this</a:t>
            </a:r>
            <a:r>
              <a:rPr lang="nb-NO" sz="3600" b="1" dirty="0"/>
              <a:t>?</a:t>
            </a:r>
          </a:p>
        </p:txBody>
      </p:sp>
      <p:sp>
        <p:nvSpPr>
          <p:cNvPr id="5" name="Plassholder for bunntekst 4">
            <a:extLst>
              <a:ext uri="{FF2B5EF4-FFF2-40B4-BE49-F238E27FC236}">
                <a16:creationId xmlns:a16="http://schemas.microsoft.com/office/drawing/2014/main" id="{5B5E96F3-5181-4AE6-A7AA-B7002B8A7256}"/>
              </a:ext>
            </a:extLst>
          </p:cNvPr>
          <p:cNvSpPr>
            <a:spLocks noGrp="1"/>
          </p:cNvSpPr>
          <p:nvPr>
            <p:ph type="ftr" sz="quarter" idx="11"/>
          </p:nvPr>
        </p:nvSpPr>
        <p:spPr/>
        <p:txBody>
          <a:bodyPr/>
          <a:lstStyle/>
          <a:p>
            <a:r>
              <a:rPr lang="nb-NO"/>
              <a:t>Copyright Gerd Martina Langeland &amp; May Olaug Horverak</a:t>
            </a:r>
            <a:endParaRPr lang="nb-NO" dirty="0"/>
          </a:p>
        </p:txBody>
      </p:sp>
      <p:sp>
        <p:nvSpPr>
          <p:cNvPr id="6" name="Plassholder for lysbildenummer 5">
            <a:extLst>
              <a:ext uri="{FF2B5EF4-FFF2-40B4-BE49-F238E27FC236}">
                <a16:creationId xmlns:a16="http://schemas.microsoft.com/office/drawing/2014/main" id="{B2EB6C6F-0833-4B1E-A1E7-86C700CDC493}"/>
              </a:ext>
            </a:extLst>
          </p:cNvPr>
          <p:cNvSpPr>
            <a:spLocks noGrp="1"/>
          </p:cNvSpPr>
          <p:nvPr>
            <p:ph type="sldNum" sz="quarter" idx="4"/>
          </p:nvPr>
        </p:nvSpPr>
        <p:spPr/>
        <p:txBody>
          <a:bodyPr/>
          <a:lstStyle/>
          <a:p>
            <a:fld id="{67AD1A7C-3E55-45E2-AE43-F8C6920D9156}" type="slidenum">
              <a:rPr lang="nb-NO" smtClean="0"/>
              <a:pPr/>
              <a:t>24</a:t>
            </a:fld>
            <a:endParaRPr lang="nb-NO" dirty="0"/>
          </a:p>
        </p:txBody>
      </p:sp>
      <p:pic>
        <p:nvPicPr>
          <p:cNvPr id="7" name="Plassholder for innhold 3" descr="Et bilde som inneholder sitter, liten, hvit, bord&#10;&#10;Automatisk generert beskrivelse">
            <a:extLst>
              <a:ext uri="{FF2B5EF4-FFF2-40B4-BE49-F238E27FC236}">
                <a16:creationId xmlns:a16="http://schemas.microsoft.com/office/drawing/2014/main" id="{CB15E38F-B46D-4582-9E0B-7C660D8E0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8575" y="2237438"/>
            <a:ext cx="4423425" cy="3892614"/>
          </a:xfrm>
          <a:prstGeom prst="rect">
            <a:avLst/>
          </a:prstGeom>
        </p:spPr>
      </p:pic>
    </p:spTree>
    <p:extLst>
      <p:ext uri="{BB962C8B-B14F-4D97-AF65-F5344CB8AC3E}">
        <p14:creationId xmlns:p14="http://schemas.microsoft.com/office/powerpoint/2010/main" val="4002311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01DEA9-33FC-47F1-80BF-9F20C50FAA55}"/>
              </a:ext>
            </a:extLst>
          </p:cNvPr>
          <p:cNvSpPr>
            <a:spLocks noGrp="1"/>
          </p:cNvSpPr>
          <p:nvPr>
            <p:ph type="title"/>
          </p:nvPr>
        </p:nvSpPr>
        <p:spPr/>
        <p:txBody>
          <a:bodyPr/>
          <a:lstStyle/>
          <a:p>
            <a:r>
              <a:rPr lang="nb-NO" dirty="0"/>
              <a:t>Life </a:t>
            </a:r>
            <a:r>
              <a:rPr lang="nb-NO" dirty="0" err="1"/>
              <a:t>may</a:t>
            </a:r>
            <a:r>
              <a:rPr lang="nb-NO" dirty="0"/>
              <a:t> be </a:t>
            </a:r>
            <a:r>
              <a:rPr lang="nb-NO" dirty="0" err="1"/>
              <a:t>compared</a:t>
            </a:r>
            <a:r>
              <a:rPr lang="nb-NO" dirty="0"/>
              <a:t> to a river</a:t>
            </a:r>
          </a:p>
        </p:txBody>
      </p:sp>
      <p:sp>
        <p:nvSpPr>
          <p:cNvPr id="4" name="Plassholder for bunntekst 3">
            <a:extLst>
              <a:ext uri="{FF2B5EF4-FFF2-40B4-BE49-F238E27FC236}">
                <a16:creationId xmlns:a16="http://schemas.microsoft.com/office/drawing/2014/main" id="{5845D79D-F664-4788-9F59-A431ED56986F}"/>
              </a:ext>
            </a:extLst>
          </p:cNvPr>
          <p:cNvSpPr>
            <a:spLocks noGrp="1"/>
          </p:cNvSpPr>
          <p:nvPr>
            <p:ph type="ftr" sz="quarter" idx="11"/>
          </p:nvPr>
        </p:nvSpPr>
        <p:spPr/>
        <p:txBody>
          <a:bodyPr/>
          <a:lstStyle/>
          <a:p>
            <a:r>
              <a:rPr lang="en-US"/>
              <a:t>Copyright Gerd Martina Langeland &amp; May Olaug Horverak</a:t>
            </a:r>
            <a:endParaRPr lang="nb-NO"/>
          </a:p>
        </p:txBody>
      </p:sp>
      <p:sp>
        <p:nvSpPr>
          <p:cNvPr id="5" name="Plassholder for lysbildenummer 4">
            <a:extLst>
              <a:ext uri="{FF2B5EF4-FFF2-40B4-BE49-F238E27FC236}">
                <a16:creationId xmlns:a16="http://schemas.microsoft.com/office/drawing/2014/main" id="{EA100D31-E0E5-4617-9D29-8BA74544233F}"/>
              </a:ext>
            </a:extLst>
          </p:cNvPr>
          <p:cNvSpPr>
            <a:spLocks noGrp="1"/>
          </p:cNvSpPr>
          <p:nvPr>
            <p:ph type="sldNum" sz="quarter" idx="4"/>
          </p:nvPr>
        </p:nvSpPr>
        <p:spPr/>
        <p:txBody>
          <a:bodyPr/>
          <a:lstStyle/>
          <a:p>
            <a:fld id="{67AD1A7C-3E55-45E2-AE43-F8C6920D9156}" type="slidenum">
              <a:rPr lang="nb-NO" smtClean="0"/>
              <a:pPr/>
              <a:t>25</a:t>
            </a:fld>
            <a:endParaRPr lang="nb-NO" dirty="0"/>
          </a:p>
        </p:txBody>
      </p:sp>
      <p:pic>
        <p:nvPicPr>
          <p:cNvPr id="6" name="Plassholder for innhold 5" descr="Et bilde som inneholder utendørs, snø, stor, mørk&#10;&#10;Automatisk generert beskrivelse">
            <a:extLst>
              <a:ext uri="{FF2B5EF4-FFF2-40B4-BE49-F238E27FC236}">
                <a16:creationId xmlns:a16="http://schemas.microsoft.com/office/drawing/2014/main" id="{B7699E4F-4B4D-48F6-8D5F-ACCA04E48B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5363" y="1197712"/>
            <a:ext cx="8144592" cy="5097155"/>
          </a:xfrm>
          <a:prstGeom prst="rect">
            <a:avLst/>
          </a:prstGeom>
        </p:spPr>
      </p:pic>
    </p:spTree>
    <p:extLst>
      <p:ext uri="{BB962C8B-B14F-4D97-AF65-F5344CB8AC3E}">
        <p14:creationId xmlns:p14="http://schemas.microsoft.com/office/powerpoint/2010/main" val="4247329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A97876-4CD8-42C5-BBD6-F8955B01DC75}"/>
              </a:ext>
            </a:extLst>
          </p:cNvPr>
          <p:cNvSpPr>
            <a:spLocks noGrp="1"/>
          </p:cNvSpPr>
          <p:nvPr>
            <p:ph type="title"/>
          </p:nvPr>
        </p:nvSpPr>
        <p:spPr/>
        <p:txBody>
          <a:bodyPr/>
          <a:lstStyle/>
          <a:p>
            <a:r>
              <a:rPr lang="nb-NO" dirty="0"/>
              <a:t>The </a:t>
            </a:r>
            <a:r>
              <a:rPr lang="nb-NO" dirty="0" err="1"/>
              <a:t>focus</a:t>
            </a:r>
            <a:r>
              <a:rPr lang="nb-NO" dirty="0"/>
              <a:t> </a:t>
            </a:r>
            <a:r>
              <a:rPr lang="nb-NO" dirty="0" err="1"/>
              <a:t>model</a:t>
            </a:r>
            <a:endParaRPr lang="nb-NO" dirty="0"/>
          </a:p>
        </p:txBody>
      </p:sp>
      <p:sp>
        <p:nvSpPr>
          <p:cNvPr id="3" name="Plassholder for innhold 2">
            <a:extLst>
              <a:ext uri="{FF2B5EF4-FFF2-40B4-BE49-F238E27FC236}">
                <a16:creationId xmlns:a16="http://schemas.microsoft.com/office/drawing/2014/main" id="{D39B8F52-9AC0-46EA-98CD-86D319B9377C}"/>
              </a:ext>
            </a:extLst>
          </p:cNvPr>
          <p:cNvSpPr>
            <a:spLocks noGrp="1"/>
          </p:cNvSpPr>
          <p:nvPr>
            <p:ph idx="1"/>
          </p:nvPr>
        </p:nvSpPr>
        <p:spPr/>
        <p:txBody>
          <a:bodyPr>
            <a:normAutofit/>
          </a:bodyPr>
          <a:lstStyle/>
          <a:p>
            <a:r>
              <a:rPr lang="nb-NO" sz="4000" b="1" dirty="0">
                <a:solidFill>
                  <a:srgbClr val="FF0000"/>
                </a:solidFill>
              </a:rPr>
              <a:t>Important</a:t>
            </a:r>
          </a:p>
          <a:p>
            <a:r>
              <a:rPr lang="nb-NO" sz="4000" b="1" dirty="0" err="1">
                <a:solidFill>
                  <a:srgbClr val="0070C0"/>
                </a:solidFill>
              </a:rPr>
              <a:t>Urgent</a:t>
            </a:r>
            <a:endParaRPr lang="nb-NO" sz="4000" b="1" dirty="0">
              <a:solidFill>
                <a:srgbClr val="0070C0"/>
              </a:solidFill>
            </a:endParaRPr>
          </a:p>
          <a:p>
            <a:r>
              <a:rPr lang="nb-NO" sz="4000" b="1" dirty="0" err="1">
                <a:solidFill>
                  <a:srgbClr val="00B050"/>
                </a:solidFill>
              </a:rPr>
              <a:t>Distracting</a:t>
            </a:r>
            <a:endParaRPr lang="nb-NO" sz="4000" b="1" dirty="0">
              <a:solidFill>
                <a:srgbClr val="00B050"/>
              </a:solidFill>
            </a:endParaRPr>
          </a:p>
          <a:p>
            <a:r>
              <a:rPr lang="nb-NO" sz="4000" b="1" dirty="0" err="1">
                <a:solidFill>
                  <a:srgbClr val="7030A0"/>
                </a:solidFill>
              </a:rPr>
              <a:t>Wasted</a:t>
            </a:r>
            <a:endParaRPr lang="nb-NO" sz="4000" b="1" dirty="0">
              <a:solidFill>
                <a:srgbClr val="7030A0"/>
              </a:solidFill>
            </a:endParaRPr>
          </a:p>
        </p:txBody>
      </p:sp>
      <p:sp>
        <p:nvSpPr>
          <p:cNvPr id="4" name="Plassholder for bunntekst 3">
            <a:extLst>
              <a:ext uri="{FF2B5EF4-FFF2-40B4-BE49-F238E27FC236}">
                <a16:creationId xmlns:a16="http://schemas.microsoft.com/office/drawing/2014/main" id="{689312A7-395B-4405-88AC-AB22873EE250}"/>
              </a:ext>
            </a:extLst>
          </p:cNvPr>
          <p:cNvSpPr>
            <a:spLocks noGrp="1"/>
          </p:cNvSpPr>
          <p:nvPr>
            <p:ph type="ftr" sz="quarter" idx="11"/>
          </p:nvPr>
        </p:nvSpPr>
        <p:spPr/>
        <p:txBody>
          <a:bodyPr/>
          <a:lstStyle/>
          <a:p>
            <a:r>
              <a:rPr lang="nb-NO"/>
              <a:t>Copyright Gerd Martina Langeland &amp; May Olaug Horverak</a:t>
            </a:r>
            <a:endParaRPr lang="nb-NO" dirty="0"/>
          </a:p>
        </p:txBody>
      </p:sp>
      <p:sp>
        <p:nvSpPr>
          <p:cNvPr id="6" name="Plassholder for lysbildenummer 5">
            <a:extLst>
              <a:ext uri="{FF2B5EF4-FFF2-40B4-BE49-F238E27FC236}">
                <a16:creationId xmlns:a16="http://schemas.microsoft.com/office/drawing/2014/main" id="{05C02A94-33F2-B842-80CC-C1F5C4F1ED5F}"/>
              </a:ext>
            </a:extLst>
          </p:cNvPr>
          <p:cNvSpPr>
            <a:spLocks noGrp="1"/>
          </p:cNvSpPr>
          <p:nvPr>
            <p:ph type="sldNum" sz="quarter" idx="4"/>
          </p:nvPr>
        </p:nvSpPr>
        <p:spPr/>
        <p:txBody>
          <a:bodyPr/>
          <a:lstStyle/>
          <a:p>
            <a:fld id="{67AD1A7C-3E55-45E2-AE43-F8C6920D9156}" type="slidenum">
              <a:rPr lang="nb-NO" smtClean="0"/>
              <a:pPr/>
              <a:t>26</a:t>
            </a:fld>
            <a:endParaRPr lang="nb-NO"/>
          </a:p>
        </p:txBody>
      </p:sp>
    </p:spTree>
    <p:extLst>
      <p:ext uri="{BB962C8B-B14F-4D97-AF65-F5344CB8AC3E}">
        <p14:creationId xmlns:p14="http://schemas.microsoft.com/office/powerpoint/2010/main" val="2432705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ECE638-FCC9-48F8-A835-69A471BE26AA}"/>
              </a:ext>
            </a:extLst>
          </p:cNvPr>
          <p:cNvSpPr>
            <a:spLocks noGrp="1"/>
          </p:cNvSpPr>
          <p:nvPr>
            <p:ph type="ctrTitle"/>
          </p:nvPr>
        </p:nvSpPr>
        <p:spPr>
          <a:xfrm>
            <a:off x="1345151" y="1547629"/>
            <a:ext cx="9191231" cy="3594551"/>
          </a:xfrm>
        </p:spPr>
        <p:txBody>
          <a:bodyPr>
            <a:normAutofit fontScale="90000"/>
          </a:bodyPr>
          <a:lstStyle/>
          <a:p>
            <a:pPr>
              <a:lnSpc>
                <a:spcPct val="100000"/>
              </a:lnSpc>
            </a:pPr>
            <a:r>
              <a:rPr lang="nb-NO" sz="4000" dirty="0"/>
              <a:t>A </a:t>
            </a:r>
            <a:r>
              <a:rPr lang="nb-NO" sz="4000" dirty="0" err="1"/>
              <a:t>systematic</a:t>
            </a:r>
            <a:r>
              <a:rPr lang="nb-NO" sz="4000" dirty="0"/>
              <a:t> </a:t>
            </a:r>
            <a:r>
              <a:rPr lang="nb-NO" sz="4000" dirty="0" err="1"/>
              <a:t>approach</a:t>
            </a:r>
            <a:r>
              <a:rPr lang="nb-NO" sz="4000" dirty="0"/>
              <a:t> to </a:t>
            </a:r>
            <a:r>
              <a:rPr lang="nb-NO" sz="4000" dirty="0" err="1"/>
              <a:t>mastering</a:t>
            </a:r>
            <a:r>
              <a:rPr lang="nb-NO" sz="4000" dirty="0"/>
              <a:t> </a:t>
            </a:r>
            <a:r>
              <a:rPr lang="nb-NO" sz="4000" dirty="0" err="1"/>
              <a:t>life</a:t>
            </a:r>
            <a:r>
              <a:rPr lang="nb-NO" sz="4000" dirty="0"/>
              <a:t> – </a:t>
            </a:r>
            <a:r>
              <a:rPr lang="nb-NO" sz="4000" dirty="0" err="1"/>
              <a:t>the</a:t>
            </a:r>
            <a:r>
              <a:rPr lang="nb-NO" sz="4000" dirty="0"/>
              <a:t> five-</a:t>
            </a:r>
            <a:r>
              <a:rPr lang="nb-NO" sz="4000" dirty="0" err="1"/>
              <a:t>step</a:t>
            </a:r>
            <a:r>
              <a:rPr lang="nb-NO" sz="4000" dirty="0"/>
              <a:t> </a:t>
            </a:r>
            <a:r>
              <a:rPr lang="nb-NO" sz="4000" dirty="0" err="1"/>
              <a:t>motivation</a:t>
            </a:r>
            <a:r>
              <a:rPr lang="nb-NO" sz="4000" dirty="0"/>
              <a:t> </a:t>
            </a:r>
            <a:r>
              <a:rPr lang="nb-NO" sz="4000" dirty="0" err="1"/>
              <a:t>method</a:t>
            </a:r>
            <a:br>
              <a:rPr lang="nb-NO" sz="4000" dirty="0"/>
            </a:br>
            <a:br>
              <a:rPr lang="nb-NO" sz="2200" dirty="0"/>
            </a:br>
            <a:r>
              <a:rPr lang="nb-NO" sz="2200" dirty="0"/>
              <a:t>-  </a:t>
            </a:r>
            <a:r>
              <a:rPr lang="nb-NO" sz="2200" dirty="0" err="1"/>
              <a:t>financed</a:t>
            </a:r>
            <a:r>
              <a:rPr lang="nb-NO" sz="2200" dirty="0"/>
              <a:t> by </a:t>
            </a:r>
            <a:r>
              <a:rPr lang="nb-NO" sz="2200" dirty="0" err="1"/>
              <a:t>the</a:t>
            </a:r>
            <a:r>
              <a:rPr lang="nb-NO" sz="2200" dirty="0"/>
              <a:t> Norwegian </a:t>
            </a:r>
            <a:r>
              <a:rPr lang="nb-NO" sz="2200" dirty="0" err="1"/>
              <a:t>Directorate</a:t>
            </a:r>
            <a:r>
              <a:rPr lang="nb-NO" sz="2200" dirty="0"/>
              <a:t> of Health, Agder </a:t>
            </a:r>
            <a:r>
              <a:rPr lang="nb-NO" sz="2200" dirty="0" err="1"/>
              <a:t>county</a:t>
            </a:r>
            <a:r>
              <a:rPr lang="nb-NO" sz="2200" dirty="0"/>
              <a:t>, HBS-Agder (Health </a:t>
            </a:r>
            <a:r>
              <a:rPr lang="nb-NO" sz="2200" dirty="0" err="1"/>
              <a:t>promoting</a:t>
            </a:r>
            <a:r>
              <a:rPr lang="nb-NO" sz="2200" dirty="0"/>
              <a:t> </a:t>
            </a:r>
            <a:r>
              <a:rPr lang="nb-NO" sz="2200" dirty="0" err="1"/>
              <a:t>kindergartens</a:t>
            </a:r>
            <a:r>
              <a:rPr lang="nb-NO" sz="2200" dirty="0"/>
              <a:t> and </a:t>
            </a:r>
            <a:r>
              <a:rPr lang="nb-NO" sz="2200" dirty="0" err="1"/>
              <a:t>schools</a:t>
            </a:r>
            <a:r>
              <a:rPr lang="nb-NO" sz="2200" dirty="0"/>
              <a:t>) , Agder </a:t>
            </a:r>
            <a:r>
              <a:rPr lang="nb-NO" sz="2200" dirty="0" err="1"/>
              <a:t>county</a:t>
            </a:r>
            <a:r>
              <a:rPr lang="nb-NO" sz="2200" dirty="0"/>
              <a:t> </a:t>
            </a:r>
            <a:r>
              <a:rPr lang="nb-NO" sz="2200" dirty="0" err="1"/>
              <a:t>through</a:t>
            </a:r>
            <a:r>
              <a:rPr lang="nb-NO" sz="2200" dirty="0"/>
              <a:t> </a:t>
            </a:r>
            <a:r>
              <a:rPr lang="nb-NO" sz="2200" i="1" dirty="0" err="1"/>
              <a:t>Roadmap</a:t>
            </a:r>
            <a:r>
              <a:rPr lang="nb-NO" sz="2200" i="1" dirty="0"/>
              <a:t> for </a:t>
            </a:r>
            <a:r>
              <a:rPr lang="nb-NO" sz="2200" i="1" dirty="0" err="1"/>
              <a:t>better</a:t>
            </a:r>
            <a:r>
              <a:rPr lang="nb-NO" sz="2200" i="1" dirty="0"/>
              <a:t> </a:t>
            </a:r>
            <a:r>
              <a:rPr lang="nb-NO" sz="2200" i="1" dirty="0" err="1"/>
              <a:t>living</a:t>
            </a:r>
            <a:r>
              <a:rPr lang="nb-NO" sz="2200" i="1" dirty="0"/>
              <a:t> </a:t>
            </a:r>
            <a:r>
              <a:rPr lang="nb-NO" sz="2200" i="1" dirty="0" err="1"/>
              <a:t>conditions</a:t>
            </a:r>
            <a:r>
              <a:rPr lang="nb-NO" sz="2200" i="1" dirty="0"/>
              <a:t> in Agder, </a:t>
            </a:r>
            <a:r>
              <a:rPr lang="nb-NO" sz="2200" dirty="0" err="1"/>
              <a:t>the</a:t>
            </a:r>
            <a:r>
              <a:rPr lang="nb-NO" sz="2200" dirty="0"/>
              <a:t> </a:t>
            </a:r>
            <a:r>
              <a:rPr lang="nb-NO" sz="2200" dirty="0" err="1"/>
              <a:t>University</a:t>
            </a:r>
            <a:r>
              <a:rPr lang="nb-NO" sz="2200" dirty="0"/>
              <a:t> of Agder, ABUP Sørlandet Hospital, </a:t>
            </a:r>
            <a:r>
              <a:rPr lang="nb-NO" sz="2200" dirty="0" err="1"/>
              <a:t>the</a:t>
            </a:r>
            <a:r>
              <a:rPr lang="nb-NO" sz="2200" dirty="0"/>
              <a:t> </a:t>
            </a:r>
            <a:r>
              <a:rPr lang="nb-NO" sz="2200" dirty="0" err="1"/>
              <a:t>Directorate</a:t>
            </a:r>
            <a:r>
              <a:rPr lang="nb-NO" sz="2200" dirty="0"/>
              <a:t> of Integration and </a:t>
            </a:r>
            <a:r>
              <a:rPr lang="nb-NO" sz="2200" dirty="0" err="1"/>
              <a:t>Diversity</a:t>
            </a:r>
            <a:r>
              <a:rPr lang="nb-NO" sz="2200" dirty="0"/>
              <a:t>, </a:t>
            </a:r>
            <a:r>
              <a:rPr lang="nb-NO" sz="2200" dirty="0" err="1"/>
              <a:t>the</a:t>
            </a:r>
            <a:r>
              <a:rPr lang="nb-NO" sz="2200" dirty="0"/>
              <a:t> County Governor in Agder</a:t>
            </a:r>
            <a:br>
              <a:rPr lang="nb-NO" sz="2200" dirty="0"/>
            </a:br>
            <a:br>
              <a:rPr lang="nb-NO" sz="2200" dirty="0"/>
            </a:br>
            <a:r>
              <a:rPr lang="nb-NO" sz="2200" dirty="0" err="1"/>
              <a:t>Thanks</a:t>
            </a:r>
            <a:r>
              <a:rPr lang="nb-NO" sz="2200" dirty="0"/>
              <a:t> to </a:t>
            </a:r>
            <a:r>
              <a:rPr lang="nb-NO" sz="2200" dirty="0" err="1"/>
              <a:t>the</a:t>
            </a:r>
            <a:r>
              <a:rPr lang="nb-NO" sz="2200" dirty="0"/>
              <a:t> </a:t>
            </a:r>
            <a:r>
              <a:rPr lang="nb-NO" sz="2200" dirty="0" err="1"/>
              <a:t>following</a:t>
            </a:r>
            <a:r>
              <a:rPr lang="nb-NO" sz="2200" dirty="0"/>
              <a:t> </a:t>
            </a:r>
            <a:r>
              <a:rPr lang="nb-NO" sz="2200" dirty="0" err="1"/>
              <a:t>contributers</a:t>
            </a:r>
            <a:r>
              <a:rPr lang="nb-NO" sz="2200" dirty="0"/>
              <a:t> in </a:t>
            </a:r>
            <a:r>
              <a:rPr lang="nb-NO" sz="2200" dirty="0" err="1"/>
              <a:t>the</a:t>
            </a:r>
            <a:r>
              <a:rPr lang="nb-NO" sz="2200" dirty="0"/>
              <a:t> </a:t>
            </a:r>
            <a:r>
              <a:rPr lang="nb-NO" sz="2200" dirty="0" err="1"/>
              <a:t>work</a:t>
            </a:r>
            <a:r>
              <a:rPr lang="nb-NO" sz="2200" dirty="0"/>
              <a:t> </a:t>
            </a:r>
            <a:r>
              <a:rPr lang="nb-NO" sz="2200" dirty="0" err="1"/>
              <a:t>with</a:t>
            </a:r>
            <a:r>
              <a:rPr lang="nb-NO" sz="2000" dirty="0"/>
              <a:t> SAMM:</a:t>
            </a:r>
            <a:br>
              <a:rPr lang="nb-NO" sz="2000" dirty="0"/>
            </a:br>
            <a:r>
              <a:rPr lang="nb-NO" sz="2000" dirty="0"/>
              <a:t> John Petter Fagerhaug, Karianne Rosef, Eva Carmen Jenssen, Kedir Diary, Toril Espegren and Maria Bjerke Dalene</a:t>
            </a:r>
            <a:br>
              <a:rPr lang="nb-NO" sz="2000" dirty="0"/>
            </a:br>
            <a:r>
              <a:rPr lang="nb-NO" sz="2000" dirty="0" err="1"/>
              <a:t>Thanks</a:t>
            </a:r>
            <a:r>
              <a:rPr lang="nb-NO" sz="2000" dirty="0"/>
              <a:t> </a:t>
            </a:r>
            <a:r>
              <a:rPr lang="nb-NO" sz="2000" dirty="0" err="1"/>
              <a:t>also</a:t>
            </a:r>
            <a:r>
              <a:rPr lang="nb-NO" sz="2000" dirty="0"/>
              <a:t> to </a:t>
            </a:r>
            <a:r>
              <a:rPr lang="nb-NO" sz="2000" dirty="0" err="1"/>
              <a:t>researchers</a:t>
            </a:r>
            <a:r>
              <a:rPr lang="nb-NO" sz="2000" dirty="0"/>
              <a:t> at </a:t>
            </a:r>
            <a:r>
              <a:rPr lang="nb-NO" sz="2000" dirty="0" err="1"/>
              <a:t>UiA</a:t>
            </a:r>
            <a:r>
              <a:rPr lang="nb-NO" sz="2000" dirty="0"/>
              <a:t> for </a:t>
            </a:r>
            <a:r>
              <a:rPr lang="nb-NO" sz="2000" dirty="0" err="1"/>
              <a:t>their</a:t>
            </a:r>
            <a:r>
              <a:rPr lang="nb-NO" sz="2000" dirty="0"/>
              <a:t> </a:t>
            </a:r>
            <a:r>
              <a:rPr lang="nb-NO" sz="2000" dirty="0" err="1"/>
              <a:t>contributions</a:t>
            </a:r>
            <a:r>
              <a:rPr lang="nb-NO" sz="2000" dirty="0"/>
              <a:t>. </a:t>
            </a:r>
            <a:endParaRPr lang="nb-NO" sz="3200" dirty="0"/>
          </a:p>
        </p:txBody>
      </p:sp>
    </p:spTree>
    <p:extLst>
      <p:ext uri="{BB962C8B-B14F-4D97-AF65-F5344CB8AC3E}">
        <p14:creationId xmlns:p14="http://schemas.microsoft.com/office/powerpoint/2010/main" val="2797438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0CF1E9B-1601-4738-A6B0-9D1E7B2258E8}"/>
              </a:ext>
            </a:extLst>
          </p:cNvPr>
          <p:cNvSpPr>
            <a:spLocks noGrp="1"/>
          </p:cNvSpPr>
          <p:nvPr>
            <p:ph type="title"/>
          </p:nvPr>
        </p:nvSpPr>
        <p:spPr>
          <a:xfrm>
            <a:off x="1732495" y="624110"/>
            <a:ext cx="9969067" cy="1280890"/>
          </a:xfrm>
        </p:spPr>
        <p:txBody>
          <a:bodyPr/>
          <a:lstStyle/>
          <a:p>
            <a:r>
              <a:rPr lang="en-US" dirty="0"/>
              <a:t>Togetherness</a:t>
            </a:r>
          </a:p>
        </p:txBody>
      </p:sp>
      <p:sp>
        <p:nvSpPr>
          <p:cNvPr id="13" name="Content Placeholder 2">
            <a:extLst>
              <a:ext uri="{FF2B5EF4-FFF2-40B4-BE49-F238E27FC236}">
                <a16:creationId xmlns:a16="http://schemas.microsoft.com/office/drawing/2014/main" id="{2AA39EBC-30F6-4987-9061-DED8A0C5EAFF}"/>
              </a:ext>
            </a:extLst>
          </p:cNvPr>
          <p:cNvSpPr>
            <a:spLocks noGrp="1"/>
          </p:cNvSpPr>
          <p:nvPr>
            <p:ph sz="half" idx="1"/>
          </p:nvPr>
        </p:nvSpPr>
        <p:spPr>
          <a:xfrm>
            <a:off x="1728782" y="2743200"/>
            <a:ext cx="4859908" cy="3394540"/>
          </a:xfrm>
        </p:spPr>
        <p:txBody>
          <a:bodyPr>
            <a:normAutofit/>
          </a:bodyPr>
          <a:lstStyle/>
          <a:p>
            <a:r>
              <a:rPr lang="en-US" sz="2800" b="1" dirty="0"/>
              <a:t>Should I climb alone?</a:t>
            </a:r>
          </a:p>
          <a:p>
            <a:r>
              <a:rPr lang="en-US" sz="2800" b="1" dirty="0"/>
              <a:t>Should I climb with someone?</a:t>
            </a:r>
          </a:p>
        </p:txBody>
      </p:sp>
      <p:pic>
        <p:nvPicPr>
          <p:cNvPr id="6" name="Plassholder for innhold 5" descr="Et bilde som inneholder sitter, bord, vann, liten&#10;&#10;Automatisk generert beskrivelse">
            <a:extLst>
              <a:ext uri="{FF2B5EF4-FFF2-40B4-BE49-F238E27FC236}">
                <a16:creationId xmlns:a16="http://schemas.microsoft.com/office/drawing/2014/main" id="{63D58F88-F572-426B-9E85-9F757213466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8690" y="32767"/>
            <a:ext cx="5042377" cy="6612951"/>
          </a:xfrm>
          <a:prstGeom prst="rect">
            <a:avLst/>
          </a:prstGeom>
          <a:noFill/>
        </p:spPr>
      </p:pic>
      <p:sp>
        <p:nvSpPr>
          <p:cNvPr id="4" name="Plassholder for bunntekst 3">
            <a:extLst>
              <a:ext uri="{FF2B5EF4-FFF2-40B4-BE49-F238E27FC236}">
                <a16:creationId xmlns:a16="http://schemas.microsoft.com/office/drawing/2014/main" id="{370C2542-D3A3-4A65-90F2-A7D3A36BD4D4}"/>
              </a:ext>
            </a:extLst>
          </p:cNvPr>
          <p:cNvSpPr>
            <a:spLocks noGrp="1"/>
          </p:cNvSpPr>
          <p:nvPr>
            <p:ph type="ftr" sz="quarter" idx="11"/>
          </p:nvPr>
        </p:nvSpPr>
        <p:spPr>
          <a:xfrm>
            <a:off x="1728782" y="6429148"/>
            <a:ext cx="5368245" cy="96150"/>
          </a:xfrm>
        </p:spPr>
        <p:txBody>
          <a:bodyPr anchor="ctr">
            <a:noAutofit/>
          </a:bodyPr>
          <a:lstStyle/>
          <a:p>
            <a:pPr>
              <a:lnSpc>
                <a:spcPct val="90000"/>
              </a:lnSpc>
              <a:spcAft>
                <a:spcPts val="600"/>
              </a:spcAft>
            </a:pPr>
            <a:r>
              <a:rPr lang="en-US" dirty="0"/>
              <a:t>Copyright Gerd Martina Langeland &amp; May Olaug Horverak</a:t>
            </a:r>
            <a:endParaRPr lang="nb-NO" dirty="0"/>
          </a:p>
        </p:txBody>
      </p:sp>
      <p:sp>
        <p:nvSpPr>
          <p:cNvPr id="5" name="Plassholder for lysbildenummer 4">
            <a:extLst>
              <a:ext uri="{FF2B5EF4-FFF2-40B4-BE49-F238E27FC236}">
                <a16:creationId xmlns:a16="http://schemas.microsoft.com/office/drawing/2014/main" id="{27091E0D-0995-4865-AB70-5F2A7A6A65A3}"/>
              </a:ext>
            </a:extLst>
          </p:cNvPr>
          <p:cNvSpPr>
            <a:spLocks noGrp="1"/>
          </p:cNvSpPr>
          <p:nvPr>
            <p:ph type="sldNum" sz="quarter" idx="4"/>
          </p:nvPr>
        </p:nvSpPr>
        <p:spPr>
          <a:xfrm>
            <a:off x="10951106" y="6299890"/>
            <a:ext cx="377241" cy="332364"/>
          </a:xfrm>
        </p:spPr>
        <p:txBody>
          <a:bodyPr anchor="ctr">
            <a:normAutofit/>
          </a:bodyPr>
          <a:lstStyle/>
          <a:p>
            <a:pPr>
              <a:spcAft>
                <a:spcPts val="600"/>
              </a:spcAft>
            </a:pPr>
            <a:fld id="{67AD1A7C-3E55-45E2-AE43-F8C6920D9156}" type="slidenum">
              <a:rPr lang="nb-NO" smtClean="0"/>
              <a:pPr>
                <a:spcAft>
                  <a:spcPts val="600"/>
                </a:spcAft>
              </a:pPr>
              <a:t>3</a:t>
            </a:fld>
            <a:endParaRPr lang="nb-NO"/>
          </a:p>
        </p:txBody>
      </p:sp>
    </p:spTree>
    <p:extLst>
      <p:ext uri="{BB962C8B-B14F-4D97-AF65-F5344CB8AC3E}">
        <p14:creationId xmlns:p14="http://schemas.microsoft.com/office/powerpoint/2010/main" val="105694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A </a:t>
            </a:r>
            <a:r>
              <a:rPr lang="nb-NO" dirty="0" err="1"/>
              <a:t>fivestep</a:t>
            </a:r>
            <a:r>
              <a:rPr lang="nb-NO" dirty="0"/>
              <a:t> </a:t>
            </a:r>
            <a:r>
              <a:rPr lang="nb-NO" dirty="0" err="1"/>
              <a:t>mastery</a:t>
            </a:r>
            <a:r>
              <a:rPr lang="nb-NO" dirty="0"/>
              <a:t> and </a:t>
            </a:r>
            <a:r>
              <a:rPr lang="nb-NO" dirty="0" err="1"/>
              <a:t>motivation</a:t>
            </a:r>
            <a:r>
              <a:rPr lang="nb-NO" dirty="0"/>
              <a:t> </a:t>
            </a:r>
            <a:r>
              <a:rPr lang="nb-NO" dirty="0" err="1"/>
              <a:t>method</a:t>
            </a:r>
            <a:br>
              <a:rPr lang="nb-NO" dirty="0"/>
            </a:br>
            <a:endParaRPr lang="nb-NO" dirty="0"/>
          </a:p>
        </p:txBody>
      </p:sp>
      <p:pic>
        <p:nvPicPr>
          <p:cNvPr id="6" name="Plassholder for innhold 5">
            <a:extLst>
              <a:ext uri="{FF2B5EF4-FFF2-40B4-BE49-F238E27FC236}">
                <a16:creationId xmlns:a16="http://schemas.microsoft.com/office/drawing/2014/main" id="{B085F401-B7B7-4613-A239-C5D4DC208D6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60546" y="1657324"/>
            <a:ext cx="4754218" cy="4254525"/>
          </a:xfrm>
          <a:prstGeom prst="rect">
            <a:avLst/>
          </a:prstGeom>
        </p:spPr>
      </p:pic>
      <p:sp>
        <p:nvSpPr>
          <p:cNvPr id="4" name="Plassholder for bunntekst 3">
            <a:extLst>
              <a:ext uri="{FF2B5EF4-FFF2-40B4-BE49-F238E27FC236}">
                <a16:creationId xmlns:a16="http://schemas.microsoft.com/office/drawing/2014/main" id="{C10C7FF2-18E1-44AB-9BEC-A3CAAFC10B63}"/>
              </a:ext>
            </a:extLst>
          </p:cNvPr>
          <p:cNvSpPr>
            <a:spLocks noGrp="1"/>
          </p:cNvSpPr>
          <p:nvPr>
            <p:ph type="ftr" sz="quarter" idx="11"/>
          </p:nvPr>
        </p:nvSpPr>
        <p:spPr/>
        <p:txBody>
          <a:bodyPr/>
          <a:lstStyle/>
          <a:p>
            <a:r>
              <a:rPr lang="nb-NO"/>
              <a:t>Copyright Gerd Martina Langeland &amp; May Olaug Horverak</a:t>
            </a:r>
          </a:p>
        </p:txBody>
      </p:sp>
      <p:sp>
        <p:nvSpPr>
          <p:cNvPr id="3" name="Plassholder for lysbildenummer 2">
            <a:extLst>
              <a:ext uri="{FF2B5EF4-FFF2-40B4-BE49-F238E27FC236}">
                <a16:creationId xmlns:a16="http://schemas.microsoft.com/office/drawing/2014/main" id="{562F9874-C735-7A49-BAEA-4BFF33CB3914}"/>
              </a:ext>
            </a:extLst>
          </p:cNvPr>
          <p:cNvSpPr>
            <a:spLocks noGrp="1"/>
          </p:cNvSpPr>
          <p:nvPr>
            <p:ph type="sldNum" sz="quarter" idx="4"/>
          </p:nvPr>
        </p:nvSpPr>
        <p:spPr/>
        <p:txBody>
          <a:bodyPr/>
          <a:lstStyle/>
          <a:p>
            <a:fld id="{67AD1A7C-3E55-45E2-AE43-F8C6920D9156}" type="slidenum">
              <a:rPr lang="nb-NO" smtClean="0"/>
              <a:pPr/>
              <a:t>4</a:t>
            </a:fld>
            <a:endParaRPr lang="nb-NO"/>
          </a:p>
        </p:txBody>
      </p:sp>
      <p:sp>
        <p:nvSpPr>
          <p:cNvPr id="8" name="TekstSylinder 7"/>
          <p:cNvSpPr txBox="1"/>
          <p:nvPr/>
        </p:nvSpPr>
        <p:spPr>
          <a:xfrm>
            <a:off x="6750246" y="2606656"/>
            <a:ext cx="4200861" cy="954107"/>
          </a:xfrm>
          <a:prstGeom prst="rect">
            <a:avLst/>
          </a:prstGeom>
          <a:noFill/>
        </p:spPr>
        <p:txBody>
          <a:bodyPr wrap="square" rtlCol="0">
            <a:spAutoFit/>
          </a:bodyPr>
          <a:lstStyle/>
          <a:p>
            <a:r>
              <a:rPr lang="nb-NO" sz="2800" b="1" dirty="0">
                <a:latin typeface="Arial" panose="020B0604020202020204" pitchFamily="34" charset="0"/>
                <a:cs typeface="Arial" panose="020B0604020202020204" pitchFamily="34" charset="0"/>
              </a:rPr>
              <a:t>Who is </a:t>
            </a:r>
            <a:r>
              <a:rPr lang="nb-NO" sz="2800" b="1" dirty="0" err="1">
                <a:latin typeface="Arial" panose="020B0604020202020204" pitchFamily="34" charset="0"/>
                <a:cs typeface="Arial" panose="020B0604020202020204" pitchFamily="34" charset="0"/>
              </a:rPr>
              <a:t>responsible</a:t>
            </a:r>
            <a:r>
              <a:rPr lang="nb-NO" sz="2800" b="1" dirty="0">
                <a:latin typeface="Arial" panose="020B0604020202020204" pitchFamily="34" charset="0"/>
                <a:cs typeface="Arial" panose="020B0604020202020204" pitchFamily="34" charset="0"/>
              </a:rPr>
              <a:t> for </a:t>
            </a:r>
            <a:r>
              <a:rPr lang="nb-NO" sz="2800" b="1" dirty="0" err="1">
                <a:latin typeface="Arial" panose="020B0604020202020204" pitchFamily="34" charset="0"/>
                <a:cs typeface="Arial" panose="020B0604020202020204" pitchFamily="34" charset="0"/>
              </a:rPr>
              <a:t>walking</a:t>
            </a:r>
            <a:r>
              <a:rPr lang="nb-NO" sz="2800" b="1" dirty="0">
                <a:latin typeface="Arial" panose="020B0604020202020204" pitchFamily="34" charset="0"/>
                <a:cs typeface="Arial" panose="020B0604020202020204" pitchFamily="34" charset="0"/>
              </a:rPr>
              <a:t> up </a:t>
            </a:r>
            <a:r>
              <a:rPr lang="nb-NO" sz="2800" b="1" dirty="0" err="1">
                <a:latin typeface="Arial" panose="020B0604020202020204" pitchFamily="34" charset="0"/>
                <a:cs typeface="Arial" panose="020B0604020202020204" pitchFamily="34" charset="0"/>
              </a:rPr>
              <a:t>the</a:t>
            </a:r>
            <a:r>
              <a:rPr lang="nb-NO" sz="2800" b="1" dirty="0">
                <a:latin typeface="Arial" panose="020B0604020202020204" pitchFamily="34" charset="0"/>
                <a:cs typeface="Arial" panose="020B0604020202020204" pitchFamily="34" charset="0"/>
              </a:rPr>
              <a:t> </a:t>
            </a:r>
            <a:r>
              <a:rPr lang="nb-NO" sz="2800" b="1" dirty="0" err="1">
                <a:latin typeface="Arial" panose="020B0604020202020204" pitchFamily="34" charset="0"/>
                <a:cs typeface="Arial" panose="020B0604020202020204" pitchFamily="34" charset="0"/>
              </a:rPr>
              <a:t>steps</a:t>
            </a:r>
            <a:r>
              <a:rPr lang="nb-NO" sz="2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4714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BEE835-5924-4EA8-820D-4938F7736A44}"/>
              </a:ext>
            </a:extLst>
          </p:cNvPr>
          <p:cNvSpPr>
            <a:spLocks noGrp="1"/>
          </p:cNvSpPr>
          <p:nvPr>
            <p:ph type="title"/>
          </p:nvPr>
        </p:nvSpPr>
        <p:spPr>
          <a:xfrm>
            <a:off x="1732853" y="624110"/>
            <a:ext cx="9969069" cy="1280890"/>
          </a:xfrm>
        </p:spPr>
        <p:txBody>
          <a:bodyPr anchor="t">
            <a:normAutofit/>
          </a:bodyPr>
          <a:lstStyle/>
          <a:p>
            <a:r>
              <a:rPr lang="nb-NO" dirty="0" err="1"/>
              <a:t>What</a:t>
            </a:r>
            <a:r>
              <a:rPr lang="nb-NO" dirty="0"/>
              <a:t> do </a:t>
            </a:r>
            <a:r>
              <a:rPr lang="nb-NO" dirty="0" err="1"/>
              <a:t>your</a:t>
            </a:r>
            <a:r>
              <a:rPr lang="nb-NO" dirty="0"/>
              <a:t> </a:t>
            </a:r>
            <a:r>
              <a:rPr lang="nb-NO" dirty="0" err="1"/>
              <a:t>steps</a:t>
            </a:r>
            <a:r>
              <a:rPr lang="nb-NO" dirty="0"/>
              <a:t> </a:t>
            </a:r>
            <a:r>
              <a:rPr lang="nb-NO" dirty="0" err="1"/>
              <a:t>look</a:t>
            </a:r>
            <a:r>
              <a:rPr lang="nb-NO" dirty="0"/>
              <a:t> like?</a:t>
            </a:r>
          </a:p>
        </p:txBody>
      </p:sp>
      <p:pic>
        <p:nvPicPr>
          <p:cNvPr id="8" name="Plassholder for innhold 4">
            <a:extLst>
              <a:ext uri="{FF2B5EF4-FFF2-40B4-BE49-F238E27FC236}">
                <a16:creationId xmlns:a16="http://schemas.microsoft.com/office/drawing/2014/main" id="{8F9A7F84-969C-455B-BCD4-2AB30E4D2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433" y="2133600"/>
            <a:ext cx="8123920" cy="3777622"/>
          </a:xfrm>
          <a:prstGeom prst="rect">
            <a:avLst/>
          </a:prstGeom>
          <a:noFill/>
        </p:spPr>
      </p:pic>
      <p:sp>
        <p:nvSpPr>
          <p:cNvPr id="4" name="Plassholder for bunntekst 3">
            <a:extLst>
              <a:ext uri="{FF2B5EF4-FFF2-40B4-BE49-F238E27FC236}">
                <a16:creationId xmlns:a16="http://schemas.microsoft.com/office/drawing/2014/main" id="{FE3D71CF-4FD2-4915-BC0D-F1028CDBFE1F}"/>
              </a:ext>
            </a:extLst>
          </p:cNvPr>
          <p:cNvSpPr>
            <a:spLocks noGrp="1"/>
          </p:cNvSpPr>
          <p:nvPr>
            <p:ph type="ftr" sz="quarter" idx="11"/>
          </p:nvPr>
        </p:nvSpPr>
        <p:spPr>
          <a:xfrm>
            <a:off x="1728782" y="6429148"/>
            <a:ext cx="5368245" cy="96150"/>
          </a:xfrm>
        </p:spPr>
        <p:txBody>
          <a:bodyPr anchor="ctr">
            <a:noAutofit/>
          </a:bodyPr>
          <a:lstStyle/>
          <a:p>
            <a:pPr>
              <a:lnSpc>
                <a:spcPct val="90000"/>
              </a:lnSpc>
              <a:spcAft>
                <a:spcPts val="600"/>
              </a:spcAft>
            </a:pPr>
            <a:r>
              <a:rPr lang="nb-NO"/>
              <a:t>Copyright: Gerd Martina Langeland &amp; May Olaug Horverak</a:t>
            </a:r>
          </a:p>
        </p:txBody>
      </p:sp>
      <p:sp>
        <p:nvSpPr>
          <p:cNvPr id="5" name="Plassholder for lysbildenummer 4">
            <a:extLst>
              <a:ext uri="{FF2B5EF4-FFF2-40B4-BE49-F238E27FC236}">
                <a16:creationId xmlns:a16="http://schemas.microsoft.com/office/drawing/2014/main" id="{D5797BAA-6273-4F58-BCB4-1559875B6C53}"/>
              </a:ext>
            </a:extLst>
          </p:cNvPr>
          <p:cNvSpPr>
            <a:spLocks noGrp="1"/>
          </p:cNvSpPr>
          <p:nvPr>
            <p:ph type="sldNum" sz="quarter" idx="4"/>
          </p:nvPr>
        </p:nvSpPr>
        <p:spPr>
          <a:xfrm>
            <a:off x="10951107" y="6299890"/>
            <a:ext cx="377241" cy="332364"/>
          </a:xfrm>
        </p:spPr>
        <p:txBody>
          <a:bodyPr anchor="ctr">
            <a:normAutofit/>
          </a:bodyPr>
          <a:lstStyle/>
          <a:p>
            <a:pPr>
              <a:spcAft>
                <a:spcPts val="600"/>
              </a:spcAft>
            </a:pPr>
            <a:fld id="{67AD1A7C-3E55-45E2-AE43-F8C6920D9156}" type="slidenum">
              <a:rPr lang="nb-NO" smtClean="0"/>
              <a:pPr>
                <a:spcAft>
                  <a:spcPts val="600"/>
                </a:spcAft>
              </a:pPr>
              <a:t>5</a:t>
            </a:fld>
            <a:endParaRPr lang="nb-NO"/>
          </a:p>
        </p:txBody>
      </p:sp>
    </p:spTree>
    <p:extLst>
      <p:ext uri="{BB962C8B-B14F-4D97-AF65-F5344CB8AC3E}">
        <p14:creationId xmlns:p14="http://schemas.microsoft.com/office/powerpoint/2010/main" val="2247303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32853" y="554838"/>
            <a:ext cx="9969069" cy="1280890"/>
          </a:xfrm>
        </p:spPr>
        <p:txBody>
          <a:bodyPr/>
          <a:lstStyle/>
          <a:p>
            <a:r>
              <a:rPr lang="nb-NO" dirty="0"/>
              <a:t>The </a:t>
            </a:r>
            <a:r>
              <a:rPr lang="nb-NO" dirty="0" err="1"/>
              <a:t>core</a:t>
            </a:r>
            <a:r>
              <a:rPr lang="nb-NO" dirty="0"/>
              <a:t> </a:t>
            </a:r>
            <a:r>
              <a:rPr lang="nb-NO" dirty="0" err="1"/>
              <a:t>of</a:t>
            </a:r>
            <a:r>
              <a:rPr lang="nb-NO" dirty="0"/>
              <a:t> </a:t>
            </a:r>
            <a:r>
              <a:rPr lang="nb-NO" dirty="0" err="1"/>
              <a:t>the</a:t>
            </a:r>
            <a:r>
              <a:rPr lang="nb-NO" dirty="0"/>
              <a:t> </a:t>
            </a:r>
            <a:r>
              <a:rPr lang="nb-NO" dirty="0" err="1"/>
              <a:t>method</a:t>
            </a:r>
            <a:endParaRPr lang="nb-NO" dirty="0"/>
          </a:p>
        </p:txBody>
      </p:sp>
      <p:sp>
        <p:nvSpPr>
          <p:cNvPr id="3" name="Plassholder for innhold 2"/>
          <p:cNvSpPr>
            <a:spLocks noGrp="1"/>
          </p:cNvSpPr>
          <p:nvPr>
            <p:ph idx="1"/>
          </p:nvPr>
        </p:nvSpPr>
        <p:spPr/>
        <p:txBody>
          <a:bodyPr>
            <a:normAutofit lnSpcReduction="10000"/>
          </a:bodyPr>
          <a:lstStyle/>
          <a:p>
            <a:r>
              <a:rPr lang="nb-NO" sz="3600" b="1"/>
              <a:t>WHAT IS </a:t>
            </a:r>
            <a:r>
              <a:rPr lang="nb-NO" sz="3600" b="1">
                <a:solidFill>
                  <a:srgbClr val="0070C0"/>
                </a:solidFill>
              </a:rPr>
              <a:t>IMPORTANT</a:t>
            </a:r>
            <a:r>
              <a:rPr lang="nb-NO" sz="3600" b="1"/>
              <a:t> TO ME?</a:t>
            </a:r>
          </a:p>
          <a:p>
            <a:pPr marL="0" indent="0">
              <a:buNone/>
            </a:pPr>
            <a:endParaRPr lang="nb-NO" sz="3600" b="1"/>
          </a:p>
          <a:p>
            <a:r>
              <a:rPr lang="nb-NO" sz="3600" b="1"/>
              <a:t>WHAT MAKES ME </a:t>
            </a:r>
            <a:r>
              <a:rPr lang="nb-NO" sz="3600" b="1">
                <a:solidFill>
                  <a:srgbClr val="0070C0"/>
                </a:solidFill>
              </a:rPr>
              <a:t>HAPPY</a:t>
            </a:r>
            <a:r>
              <a:rPr lang="nb-NO" sz="3600" b="1"/>
              <a:t>?</a:t>
            </a:r>
          </a:p>
          <a:p>
            <a:pPr marL="0" indent="0">
              <a:buNone/>
            </a:pPr>
            <a:endParaRPr lang="nb-NO" sz="3600" b="1"/>
          </a:p>
          <a:p>
            <a:r>
              <a:rPr lang="nb-NO" sz="3600" b="1"/>
              <a:t>WHAT CAN I DO IF </a:t>
            </a:r>
          </a:p>
          <a:p>
            <a:pPr marL="0" indent="0">
              <a:buNone/>
            </a:pPr>
            <a:r>
              <a:rPr lang="nb-NO" sz="3600" b="1"/>
              <a:t>   SOMETHING IS </a:t>
            </a:r>
            <a:r>
              <a:rPr lang="nb-NO" sz="3600" b="1">
                <a:solidFill>
                  <a:srgbClr val="0070C0"/>
                </a:solidFill>
              </a:rPr>
              <a:t>DIFFICULT</a:t>
            </a:r>
            <a:r>
              <a:rPr lang="nb-NO" sz="3600" b="1"/>
              <a:t>?</a:t>
            </a:r>
          </a:p>
          <a:p>
            <a:endParaRPr lang="nb-NO" sz="3600" b="1"/>
          </a:p>
          <a:p>
            <a:pPr marL="0" indent="0">
              <a:buNone/>
            </a:pPr>
            <a:endParaRPr lang="nb-NO" sz="3600" b="1"/>
          </a:p>
          <a:p>
            <a:pPr marL="0" indent="0">
              <a:buNone/>
            </a:pPr>
            <a:endParaRPr lang="nb-NO" dirty="0"/>
          </a:p>
          <a:p>
            <a:pPr marL="0" indent="0">
              <a:buNone/>
            </a:pPr>
            <a:endParaRPr lang="nb-NO" dirty="0"/>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nb-NO"/>
              <a:t>Copyright: Gerd Martina Langeland &amp; May Olaug Horverak</a:t>
            </a:r>
          </a:p>
        </p:txBody>
      </p:sp>
      <p:sp>
        <p:nvSpPr>
          <p:cNvPr id="6" name="Plassholder for lysbildenummer 5">
            <a:extLst>
              <a:ext uri="{FF2B5EF4-FFF2-40B4-BE49-F238E27FC236}">
                <a16:creationId xmlns:a16="http://schemas.microsoft.com/office/drawing/2014/main" id="{A062A836-43FA-E849-A116-346BB5534301}"/>
              </a:ext>
            </a:extLst>
          </p:cNvPr>
          <p:cNvSpPr>
            <a:spLocks noGrp="1"/>
          </p:cNvSpPr>
          <p:nvPr>
            <p:ph type="sldNum" sz="quarter" idx="4"/>
          </p:nvPr>
        </p:nvSpPr>
        <p:spPr/>
        <p:txBody>
          <a:bodyPr/>
          <a:lstStyle/>
          <a:p>
            <a:fld id="{67AD1A7C-3E55-45E2-AE43-F8C6920D9156}" type="slidenum">
              <a:rPr lang="nb-NO" smtClean="0"/>
              <a:pPr/>
              <a:t>6</a:t>
            </a:fld>
            <a:endParaRPr lang="nb-NO"/>
          </a:p>
        </p:txBody>
      </p:sp>
      <p:pic>
        <p:nvPicPr>
          <p:cNvPr id="7" name="Bilde 6" descr="penger372_liten.png">
            <a:extLst>
              <a:ext uri="{FF2B5EF4-FFF2-40B4-BE49-F238E27FC236}">
                <a16:creationId xmlns:a16="http://schemas.microsoft.com/office/drawing/2014/main" id="{DCE39ACD-6750-475E-80A8-E3F16FA1A623}"/>
              </a:ext>
            </a:extLst>
          </p:cNvPr>
          <p:cNvPicPr>
            <a:picLocks noChangeAspect="1"/>
          </p:cNvPicPr>
          <p:nvPr/>
        </p:nvPicPr>
        <p:blipFill>
          <a:blip r:embed="rId3" cstate="print"/>
          <a:stretch>
            <a:fillRect/>
          </a:stretch>
        </p:blipFill>
        <p:spPr>
          <a:xfrm>
            <a:off x="8308032" y="2950889"/>
            <a:ext cx="3779899" cy="2071384"/>
          </a:xfrm>
          <a:prstGeom prst="rect">
            <a:avLst/>
          </a:prstGeom>
        </p:spPr>
      </p:pic>
    </p:spTree>
    <p:extLst>
      <p:ext uri="{BB962C8B-B14F-4D97-AF65-F5344CB8AC3E}">
        <p14:creationId xmlns:p14="http://schemas.microsoft.com/office/powerpoint/2010/main" val="3776195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Steps</a:t>
            </a:r>
            <a:r>
              <a:rPr lang="nb-NO" dirty="0"/>
              <a:t> 1, 2 and 3 in </a:t>
            </a:r>
            <a:r>
              <a:rPr lang="nb-NO" dirty="0" err="1"/>
              <a:t>the</a:t>
            </a:r>
            <a:r>
              <a:rPr lang="nb-NO" dirty="0"/>
              <a:t> </a:t>
            </a:r>
            <a:r>
              <a:rPr lang="nb-NO" dirty="0" err="1"/>
              <a:t>method</a:t>
            </a:r>
            <a:endParaRPr lang="nb-NO" dirty="0"/>
          </a:p>
        </p:txBody>
      </p:sp>
      <p:sp>
        <p:nvSpPr>
          <p:cNvPr id="3" name="Plassholder for innhold 2"/>
          <p:cNvSpPr>
            <a:spLocks noGrp="1"/>
          </p:cNvSpPr>
          <p:nvPr>
            <p:ph idx="1"/>
          </p:nvPr>
        </p:nvSpPr>
        <p:spPr/>
        <p:txBody>
          <a:bodyPr/>
          <a:lstStyle/>
          <a:p>
            <a:pPr>
              <a:buFont typeface="+mj-lt"/>
              <a:buAutoNum type="arabicPeriod"/>
            </a:pPr>
            <a:r>
              <a:rPr lang="nb-NO" sz="4400" b="1" dirty="0"/>
              <a:t> </a:t>
            </a:r>
            <a:r>
              <a:rPr lang="nb-NO" sz="4400" b="1" dirty="0">
                <a:solidFill>
                  <a:srgbClr val="FF0000"/>
                </a:solidFill>
              </a:rPr>
              <a:t>Important</a:t>
            </a:r>
          </a:p>
          <a:p>
            <a:pPr>
              <a:buAutoNum type="arabicPeriod"/>
            </a:pPr>
            <a:r>
              <a:rPr lang="en-US" sz="4400" b="1" dirty="0"/>
              <a:t> </a:t>
            </a:r>
            <a:r>
              <a:rPr lang="en-US" sz="4400" b="1" dirty="0">
                <a:solidFill>
                  <a:srgbClr val="0070C0"/>
                </a:solidFill>
              </a:rPr>
              <a:t>Success factors</a:t>
            </a:r>
          </a:p>
          <a:p>
            <a:pPr>
              <a:buFont typeface=".Lucida Grande UI Regular"/>
              <a:buAutoNum type="arabicPeriod"/>
            </a:pPr>
            <a:r>
              <a:rPr lang="nb-NO" sz="4400" b="1" dirty="0"/>
              <a:t> </a:t>
            </a:r>
            <a:r>
              <a:rPr lang="nb-NO" sz="4400" b="1" dirty="0" err="1">
                <a:solidFill>
                  <a:srgbClr val="00B050"/>
                </a:solidFill>
              </a:rPr>
              <a:t>Obstacles</a:t>
            </a:r>
            <a:endParaRPr lang="nb-NO" sz="4400" b="1" dirty="0">
              <a:solidFill>
                <a:srgbClr val="00B050"/>
              </a:solidFill>
            </a:endParaRPr>
          </a:p>
          <a:p>
            <a:pPr marL="0" indent="0">
              <a:buNone/>
            </a:pPr>
            <a:endParaRPr lang="en-US" b="1" dirty="0"/>
          </a:p>
          <a:p>
            <a:pPr marL="0" indent="0">
              <a:buNone/>
            </a:pPr>
            <a:r>
              <a:rPr lang="nb-NO" dirty="0"/>
              <a:t> </a:t>
            </a:r>
          </a:p>
          <a:p>
            <a:endParaRPr lang="nb-NO" dirty="0"/>
          </a:p>
          <a:p>
            <a:endParaRPr lang="nb-NO" dirty="0"/>
          </a:p>
          <a:p>
            <a:endParaRPr lang="nb-NO" dirty="0"/>
          </a:p>
          <a:p>
            <a:endParaRPr lang="nb-NO" dirty="0"/>
          </a:p>
        </p:txBody>
      </p:sp>
      <p:sp>
        <p:nvSpPr>
          <p:cNvPr id="4" name="Plassholder for bunntekst 3">
            <a:extLst>
              <a:ext uri="{FF2B5EF4-FFF2-40B4-BE49-F238E27FC236}">
                <a16:creationId xmlns:a16="http://schemas.microsoft.com/office/drawing/2014/main" id="{C2C5EEBE-AE1A-436F-A1B7-E4EC072EA89F}"/>
              </a:ext>
            </a:extLst>
          </p:cNvPr>
          <p:cNvSpPr>
            <a:spLocks noGrp="1"/>
          </p:cNvSpPr>
          <p:nvPr>
            <p:ph type="ftr" sz="quarter" idx="11"/>
          </p:nvPr>
        </p:nvSpPr>
        <p:spPr/>
        <p:txBody>
          <a:bodyPr/>
          <a:lstStyle/>
          <a:p>
            <a:r>
              <a:rPr lang="nb-NO"/>
              <a:t>Copyright: Gerd Martina Langeland &amp; May Olaug Horverak</a:t>
            </a:r>
          </a:p>
        </p:txBody>
      </p:sp>
      <p:sp>
        <p:nvSpPr>
          <p:cNvPr id="6" name="Plassholder for lysbildenummer 5">
            <a:extLst>
              <a:ext uri="{FF2B5EF4-FFF2-40B4-BE49-F238E27FC236}">
                <a16:creationId xmlns:a16="http://schemas.microsoft.com/office/drawing/2014/main" id="{80C404FB-2740-7847-8176-0AD06780CF1B}"/>
              </a:ext>
            </a:extLst>
          </p:cNvPr>
          <p:cNvSpPr>
            <a:spLocks noGrp="1"/>
          </p:cNvSpPr>
          <p:nvPr>
            <p:ph type="sldNum" sz="quarter" idx="4"/>
          </p:nvPr>
        </p:nvSpPr>
        <p:spPr/>
        <p:txBody>
          <a:bodyPr/>
          <a:lstStyle/>
          <a:p>
            <a:fld id="{67AD1A7C-3E55-45E2-AE43-F8C6920D9156}" type="slidenum">
              <a:rPr lang="nb-NO" smtClean="0"/>
              <a:pPr/>
              <a:t>7</a:t>
            </a:fld>
            <a:endParaRPr lang="nb-NO"/>
          </a:p>
        </p:txBody>
      </p:sp>
      <p:pic>
        <p:nvPicPr>
          <p:cNvPr id="7" name="Bilde 6">
            <a:extLst>
              <a:ext uri="{FF2B5EF4-FFF2-40B4-BE49-F238E27FC236}">
                <a16:creationId xmlns:a16="http://schemas.microsoft.com/office/drawing/2014/main" id="{DA698C34-E588-492E-9732-E18268B13B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9165" y="1872340"/>
            <a:ext cx="6336635" cy="4499011"/>
          </a:xfrm>
          <a:prstGeom prst="rect">
            <a:avLst/>
          </a:prstGeom>
        </p:spPr>
      </p:pic>
    </p:spTree>
    <p:extLst>
      <p:ext uri="{BB962C8B-B14F-4D97-AF65-F5344CB8AC3E}">
        <p14:creationId xmlns:p14="http://schemas.microsoft.com/office/powerpoint/2010/main" val="2617773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Step</a:t>
            </a:r>
            <a:r>
              <a:rPr lang="nb-NO" dirty="0"/>
              <a:t> 1:</a:t>
            </a:r>
          </a:p>
        </p:txBody>
      </p:sp>
      <p:sp>
        <p:nvSpPr>
          <p:cNvPr id="3" name="Plassholder for innhold 2"/>
          <p:cNvSpPr>
            <a:spLocks noGrp="1"/>
          </p:cNvSpPr>
          <p:nvPr>
            <p:ph idx="1"/>
          </p:nvPr>
        </p:nvSpPr>
        <p:spPr>
          <a:xfrm>
            <a:off x="858982" y="2133600"/>
            <a:ext cx="11333018" cy="3777622"/>
          </a:xfrm>
        </p:spPr>
        <p:txBody>
          <a:bodyPr>
            <a:normAutofit/>
          </a:bodyPr>
          <a:lstStyle/>
          <a:p>
            <a:pPr marL="0" indent="0">
              <a:buNone/>
            </a:pPr>
            <a:r>
              <a:rPr lang="nb-NO" sz="5400" b="1" dirty="0" err="1"/>
              <a:t>What</a:t>
            </a:r>
            <a:r>
              <a:rPr lang="nb-NO" sz="5400" b="1" dirty="0"/>
              <a:t> is </a:t>
            </a:r>
            <a:r>
              <a:rPr lang="nb-NO" sz="5400" b="1" dirty="0" err="1">
                <a:solidFill>
                  <a:srgbClr val="FF0000"/>
                </a:solidFill>
              </a:rPr>
              <a:t>important</a:t>
            </a:r>
            <a:r>
              <a:rPr lang="nb-NO" sz="5400" b="1" dirty="0"/>
              <a:t> </a:t>
            </a:r>
          </a:p>
          <a:p>
            <a:pPr marL="0" indent="0">
              <a:buNone/>
            </a:pPr>
            <a:r>
              <a:rPr lang="nb-NO" sz="5400" b="1" dirty="0"/>
              <a:t>for </a:t>
            </a:r>
            <a:r>
              <a:rPr lang="nb-NO" sz="5400" b="1" dirty="0" err="1"/>
              <a:t>you</a:t>
            </a:r>
            <a:r>
              <a:rPr lang="nb-NO" sz="5400" b="1" dirty="0"/>
              <a:t> to be okay </a:t>
            </a:r>
          </a:p>
          <a:p>
            <a:pPr marL="0" indent="0">
              <a:buNone/>
            </a:pPr>
            <a:r>
              <a:rPr lang="nb-NO" sz="5400" b="1" dirty="0"/>
              <a:t>in </a:t>
            </a:r>
            <a:r>
              <a:rPr lang="nb-NO" sz="5400" b="1" dirty="0" err="1">
                <a:solidFill>
                  <a:srgbClr val="0070C0"/>
                </a:solidFill>
              </a:rPr>
              <a:t>school</a:t>
            </a:r>
            <a:r>
              <a:rPr lang="nb-NO" sz="5400" b="1" dirty="0"/>
              <a:t> and in </a:t>
            </a:r>
            <a:r>
              <a:rPr lang="nb-NO" sz="5400" b="1" dirty="0" err="1"/>
              <a:t>your</a:t>
            </a:r>
            <a:r>
              <a:rPr lang="nb-NO" sz="5400" b="1" dirty="0"/>
              <a:t> </a:t>
            </a:r>
            <a:r>
              <a:rPr lang="nb-NO" sz="5400" b="1" dirty="0">
                <a:solidFill>
                  <a:srgbClr val="00B050"/>
                </a:solidFill>
              </a:rPr>
              <a:t>spare time</a:t>
            </a:r>
            <a:r>
              <a:rPr lang="nb-NO" sz="5400" b="1" dirty="0"/>
              <a:t>?</a:t>
            </a:r>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8</a:t>
            </a:fld>
            <a:endParaRPr lang="nb-NO" dirty="0"/>
          </a:p>
        </p:txBody>
      </p:sp>
    </p:spTree>
    <p:extLst>
      <p:ext uri="{BB962C8B-B14F-4D97-AF65-F5344CB8AC3E}">
        <p14:creationId xmlns:p14="http://schemas.microsoft.com/office/powerpoint/2010/main" val="1295667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Step</a:t>
            </a:r>
            <a:r>
              <a:rPr lang="nb-NO" dirty="0"/>
              <a:t> 2:</a:t>
            </a:r>
          </a:p>
        </p:txBody>
      </p:sp>
      <p:sp>
        <p:nvSpPr>
          <p:cNvPr id="3" name="Plassholder for innhold 2"/>
          <p:cNvSpPr>
            <a:spLocks noGrp="1"/>
          </p:cNvSpPr>
          <p:nvPr>
            <p:ph idx="1"/>
          </p:nvPr>
        </p:nvSpPr>
        <p:spPr>
          <a:xfrm>
            <a:off x="1094509" y="2133600"/>
            <a:ext cx="10607495" cy="3777622"/>
          </a:xfrm>
        </p:spPr>
        <p:txBody>
          <a:bodyPr>
            <a:normAutofit/>
          </a:bodyPr>
          <a:lstStyle/>
          <a:p>
            <a:pPr marL="0" indent="0">
              <a:buNone/>
            </a:pPr>
            <a:r>
              <a:rPr lang="nb-NO" sz="5400" b="1" dirty="0" err="1"/>
              <a:t>What</a:t>
            </a:r>
            <a:r>
              <a:rPr lang="nb-NO" sz="5400" b="1" dirty="0"/>
              <a:t> are </a:t>
            </a:r>
            <a:r>
              <a:rPr lang="nb-NO" sz="5400" b="1" dirty="0" err="1"/>
              <a:t>you</a:t>
            </a:r>
            <a:r>
              <a:rPr lang="nb-NO" sz="5400" b="1" dirty="0"/>
              <a:t> </a:t>
            </a:r>
            <a:r>
              <a:rPr lang="nb-NO" sz="5400" b="1" dirty="0" err="1">
                <a:solidFill>
                  <a:srgbClr val="FF0000"/>
                </a:solidFill>
              </a:rPr>
              <a:t>good</a:t>
            </a:r>
            <a:r>
              <a:rPr lang="nb-NO" sz="5400" b="1" dirty="0">
                <a:solidFill>
                  <a:srgbClr val="FF0000"/>
                </a:solidFill>
              </a:rPr>
              <a:t> at</a:t>
            </a:r>
            <a:r>
              <a:rPr lang="nb-NO" sz="5400" b="1" dirty="0"/>
              <a:t>, </a:t>
            </a:r>
          </a:p>
          <a:p>
            <a:pPr marL="0" indent="0">
              <a:buNone/>
            </a:pPr>
            <a:r>
              <a:rPr lang="nb-NO" sz="5400" b="1" dirty="0"/>
              <a:t>and </a:t>
            </a:r>
            <a:r>
              <a:rPr lang="nb-NO" sz="5400" b="1" dirty="0" err="1"/>
              <a:t>what</a:t>
            </a:r>
            <a:r>
              <a:rPr lang="nb-NO" sz="5400" b="1" dirty="0"/>
              <a:t> are </a:t>
            </a:r>
            <a:r>
              <a:rPr lang="nb-NO" sz="5400" b="1" dirty="0" err="1"/>
              <a:t>you</a:t>
            </a:r>
            <a:r>
              <a:rPr lang="nb-NO" sz="5400" b="1" dirty="0"/>
              <a:t> </a:t>
            </a:r>
            <a:r>
              <a:rPr lang="nb-NO" sz="5400" b="1" dirty="0" err="1">
                <a:solidFill>
                  <a:srgbClr val="0070C0"/>
                </a:solidFill>
              </a:rPr>
              <a:t>satisfied</a:t>
            </a:r>
            <a:r>
              <a:rPr lang="nb-NO" sz="5400" b="1" dirty="0">
                <a:solidFill>
                  <a:srgbClr val="0070C0"/>
                </a:solidFill>
              </a:rPr>
              <a:t> </a:t>
            </a:r>
            <a:r>
              <a:rPr lang="nb-NO" sz="5400" b="1" dirty="0" err="1">
                <a:solidFill>
                  <a:srgbClr val="0070C0"/>
                </a:solidFill>
              </a:rPr>
              <a:t>with</a:t>
            </a:r>
            <a:r>
              <a:rPr lang="nb-NO" sz="5400" b="1" dirty="0">
                <a:solidFill>
                  <a:srgbClr val="0070C0"/>
                </a:solidFill>
              </a:rPr>
              <a:t> </a:t>
            </a:r>
          </a:p>
          <a:p>
            <a:pPr marL="0" indent="0">
              <a:buNone/>
            </a:pPr>
            <a:r>
              <a:rPr lang="nb-NO" sz="5400" b="1" dirty="0"/>
              <a:t>in </a:t>
            </a:r>
            <a:r>
              <a:rPr lang="nb-NO" sz="5400" b="1" dirty="0" err="1"/>
              <a:t>your</a:t>
            </a:r>
            <a:r>
              <a:rPr lang="nb-NO" sz="5400" b="1" dirty="0"/>
              <a:t> </a:t>
            </a:r>
            <a:r>
              <a:rPr lang="nb-NO" sz="5400" b="1" dirty="0" err="1"/>
              <a:t>life</a:t>
            </a:r>
            <a:r>
              <a:rPr lang="nb-NO" sz="5400" b="1" dirty="0"/>
              <a:t>?</a:t>
            </a:r>
          </a:p>
        </p:txBody>
      </p:sp>
      <p:sp>
        <p:nvSpPr>
          <p:cNvPr id="4" name="Plassholder for bunntekst 3"/>
          <p:cNvSpPr>
            <a:spLocks noGrp="1"/>
          </p:cNvSpPr>
          <p:nvPr>
            <p:ph type="ftr" sz="quarter" idx="11"/>
          </p:nvPr>
        </p:nvSpPr>
        <p:spPr/>
        <p:txBody>
          <a:bodyPr/>
          <a:lstStyle/>
          <a:p>
            <a:r>
              <a:rPr lang="nb-NO" dirty="0"/>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9</a:t>
            </a:fld>
            <a:endParaRPr lang="nb-NO" dirty="0"/>
          </a:p>
        </p:txBody>
      </p:sp>
    </p:spTree>
    <p:extLst>
      <p:ext uri="{BB962C8B-B14F-4D97-AF65-F5344CB8AC3E}">
        <p14:creationId xmlns:p14="http://schemas.microsoft.com/office/powerpoint/2010/main" val="1697201899"/>
      </p:ext>
    </p:extLst>
  </p:cSld>
  <p:clrMapOvr>
    <a:masterClrMapping/>
  </p:clrMapOvr>
</p:sld>
</file>

<file path=ppt/theme/theme1.xml><?xml version="1.0" encoding="utf-8"?>
<a:theme xmlns:a="http://schemas.openxmlformats.org/drawingml/2006/main" name="Tryllestav">
  <a:themeElements>
    <a:clrScheme name="SAMM">
      <a:dk1>
        <a:srgbClr val="000000"/>
      </a:dk1>
      <a:lt1>
        <a:srgbClr val="FFFFFF"/>
      </a:lt1>
      <a:dk2>
        <a:srgbClr val="223871"/>
      </a:dk2>
      <a:lt2>
        <a:srgbClr val="C8EAF8"/>
      </a:lt2>
      <a:accent1>
        <a:srgbClr val="223871"/>
      </a:accent1>
      <a:accent2>
        <a:srgbClr val="76CBED"/>
      </a:accent2>
      <a:accent3>
        <a:srgbClr val="46B179"/>
      </a:accent3>
      <a:accent4>
        <a:srgbClr val="384D7F"/>
      </a:accent4>
      <a:accent5>
        <a:srgbClr val="9FDBF3"/>
      </a:accent5>
      <a:accent6>
        <a:srgbClr val="7DC8A2"/>
      </a:accent6>
      <a:hlink>
        <a:srgbClr val="223871"/>
      </a:hlink>
      <a:folHlink>
        <a:srgbClr val="64749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yllestav">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sjon12" id="{51BCF3C7-0462-5A49-9E28-0508CD708D31}" vid="{43959ACA-EFF9-A743-BDB0-B07EF887BBF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4B5A3D81A1E45140ADAC708C5BB14CA4" ma:contentTypeVersion="13" ma:contentTypeDescription="Opprett et nytt dokument." ma:contentTypeScope="" ma:versionID="b9ca9ddd81f144e0b410aa3b4aebaed5">
  <xsd:schema xmlns:xsd="http://www.w3.org/2001/XMLSchema" xmlns:xs="http://www.w3.org/2001/XMLSchema" xmlns:p="http://schemas.microsoft.com/office/2006/metadata/properties" xmlns:ns3="0776bfc0-ce57-4a2d-9a64-955a9369f359" xmlns:ns4="a02437cb-7d20-4f96-a7ff-bb8a32e5511e" targetNamespace="http://schemas.microsoft.com/office/2006/metadata/properties" ma:root="true" ma:fieldsID="a7b8f457930ed8d3ee3717681fd95cbd" ns3:_="" ns4:_="">
    <xsd:import namespace="0776bfc0-ce57-4a2d-9a64-955a9369f359"/>
    <xsd:import namespace="a02437cb-7d20-4f96-a7ff-bb8a32e5511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76bfc0-ce57-4a2d-9a64-955a9369f3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02437cb-7d20-4f96-a7ff-bb8a32e5511e"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element name="SharingHintHash" ma:index="16"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337A0D-B737-4764-B198-7EDD565649A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D10BE2E-C8F5-4E51-A55A-307EC5894A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76bfc0-ce57-4a2d-9a64-955a9369f359"/>
    <ds:schemaRef ds:uri="a02437cb-7d20-4f96-a7ff-bb8a32e551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94E738-F476-4D04-936A-CB15872054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4943</TotalTime>
  <Words>5909</Words>
  <Application>Microsoft Office PowerPoint</Application>
  <PresentationFormat>Widescreen</PresentationFormat>
  <Paragraphs>220</Paragraphs>
  <Slides>27</Slides>
  <Notes>27</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27</vt:i4>
      </vt:variant>
    </vt:vector>
  </HeadingPairs>
  <TitlesOfParts>
    <vt:vector size="33" baseType="lpstr">
      <vt:lpstr>.Lucida Grande UI Regular</vt:lpstr>
      <vt:lpstr>Arial</vt:lpstr>
      <vt:lpstr>Calibri</vt:lpstr>
      <vt:lpstr>Wingdings</vt:lpstr>
      <vt:lpstr>Wingdings 3</vt:lpstr>
      <vt:lpstr>Tryllestav</vt:lpstr>
      <vt:lpstr>A Systematic Approach to Mastering life  – a five-step Motivation method  in upper secondary school</vt:lpstr>
      <vt:lpstr>Motivation and life mastery session 1</vt:lpstr>
      <vt:lpstr>Togetherness</vt:lpstr>
      <vt:lpstr>A fivestep mastery and motivation method </vt:lpstr>
      <vt:lpstr>What do your steps look like?</vt:lpstr>
      <vt:lpstr>The core of the method</vt:lpstr>
      <vt:lpstr>Steps 1, 2 and 3 in the method</vt:lpstr>
      <vt:lpstr>Step 1:</vt:lpstr>
      <vt:lpstr>Step 2:</vt:lpstr>
      <vt:lpstr>Step 3:</vt:lpstr>
      <vt:lpstr>NEXT TIME:</vt:lpstr>
      <vt:lpstr>Motivation and  life mastery  session 2</vt:lpstr>
      <vt:lpstr>This is important to us:</vt:lpstr>
      <vt:lpstr>We are good at and satisfied with:</vt:lpstr>
      <vt:lpstr>This stops them from being okay:</vt:lpstr>
      <vt:lpstr>Agreement</vt:lpstr>
      <vt:lpstr>This is something we can change:</vt:lpstr>
      <vt:lpstr>Agreement</vt:lpstr>
      <vt:lpstr>Motivation and  life mastery  session 3</vt:lpstr>
      <vt:lpstr>Focus and action:</vt:lpstr>
      <vt:lpstr>We reflect:</vt:lpstr>
      <vt:lpstr>Agreement</vt:lpstr>
      <vt:lpstr>Motivation and  mastery in subjects </vt:lpstr>
      <vt:lpstr>The fivestep method in subjects</vt:lpstr>
      <vt:lpstr>Life may be compared to a river</vt:lpstr>
      <vt:lpstr>The focus model</vt:lpstr>
      <vt:lpstr>A systematic approach to mastering life – the five-step motivation method  -  financed by the Norwegian Directorate of Health, Agder county, HBS-Agder (Health promoting kindergartens and schools) , Agder county through Roadmap for better living conditions in Agder, the University of Agder, ABUP Sørlandet Hospital, the Directorate of Integration and Diversity, the County Governor in Agder  Thanks to the following contributers in the work with SAMM:  John Petter Fagerhaug, Karianne Rosef, Eva Carmen Jenssen, Kedir Diary, Toril Espegren and Maria Bjerke Dalene Thanks also to researchers at UiA for their contributions.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systematic approach to mastering life  – a fivestep motivation method  in lower secondary school</dc:title>
  <dc:creator>May Olaug Horverak</dc:creator>
  <cp:lastModifiedBy>May Olaug Horverak</cp:lastModifiedBy>
  <cp:revision>5</cp:revision>
  <dcterms:created xsi:type="dcterms:W3CDTF">2020-05-05T12:51:19Z</dcterms:created>
  <dcterms:modified xsi:type="dcterms:W3CDTF">2022-07-15T13:16:53Z</dcterms:modified>
</cp:coreProperties>
</file>